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DAAA4-2DB1-4AEB-BEBA-100B8BB1C299}" v="1" dt="2024-01-27T14:24:22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ul Kumar" userId="d881444aad6e2aaf" providerId="LiveId" clId="{2EEDAAA4-2DB1-4AEB-BEBA-100B8BB1C299}"/>
    <pc:docChg chg="custSel modSld">
      <pc:chgData name="Harshul Kumar" userId="d881444aad6e2aaf" providerId="LiveId" clId="{2EEDAAA4-2DB1-4AEB-BEBA-100B8BB1C299}" dt="2024-01-27T14:24:27.164" v="5" actId="962"/>
      <pc:docMkLst>
        <pc:docMk/>
      </pc:docMkLst>
      <pc:sldChg chg="addSp delSp modSp mod">
        <pc:chgData name="Harshul Kumar" userId="d881444aad6e2aaf" providerId="LiveId" clId="{2EEDAAA4-2DB1-4AEB-BEBA-100B8BB1C299}" dt="2024-01-27T14:24:27.164" v="5" actId="962"/>
        <pc:sldMkLst>
          <pc:docMk/>
          <pc:sldMk cId="1923138405" sldId="256"/>
        </pc:sldMkLst>
        <pc:picChg chg="add mod">
          <ac:chgData name="Harshul Kumar" userId="d881444aad6e2aaf" providerId="LiveId" clId="{2EEDAAA4-2DB1-4AEB-BEBA-100B8BB1C299}" dt="2024-01-27T14:24:27.164" v="5" actId="962"/>
          <ac:picMkLst>
            <pc:docMk/>
            <pc:sldMk cId="1923138405" sldId="256"/>
            <ac:picMk id="3" creationId="{62B81425-0FDB-8BFC-02A4-96E69AAEFF70}"/>
          </ac:picMkLst>
        </pc:picChg>
        <pc:picChg chg="del">
          <ac:chgData name="Harshul Kumar" userId="d881444aad6e2aaf" providerId="LiveId" clId="{2EEDAAA4-2DB1-4AEB-BEBA-100B8BB1C299}" dt="2024-01-27T14:24:21.789" v="0" actId="478"/>
          <ac:picMkLst>
            <pc:docMk/>
            <pc:sldMk cId="1923138405" sldId="256"/>
            <ac:picMk id="45" creationId="{EB9A84BD-E433-D0C7-A49C-B5A28300A9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45B8-581F-8C7D-731F-70A045FB7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A4E5-321C-B978-3B87-AC3F9D40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382C-8FCB-67CC-A7B5-96453FD2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5B9E-D20A-5199-A8D2-11149734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9129-422B-B7E7-2029-79425C3A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FA74-29D8-D625-0EFE-FC3FEA94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EDF70-4D92-9660-462E-2060F13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2CEB-09C6-FCC3-C7E7-C86B7A6B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0E6C-DA9C-1264-68FA-1921F184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47C8-B200-852C-56D5-F94BF2B4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44F34-C968-B723-F84C-025A04C57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8629-DB19-2C95-A161-58B33F99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C3B0-EA62-AFA7-69C3-5D85EAB4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9771-6A72-5ED3-F271-E7E12F0E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2A3D-6A42-1E42-4542-211BA05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A76-0159-5F98-04A6-4E28931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966D-0D39-82EC-4487-28D05BD5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0967-16FB-EA28-60E7-CCD99344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7CB1E-6CBD-6C0C-CE04-714F400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F1E5-9590-4715-2152-B20C4EE7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1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BBF3-0E18-DBF0-B2A2-FE2B655D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AD7F-142F-F8FF-0CCA-F12993DE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45FD-21FC-4CF4-54C7-AE532FC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FF3E-2A8F-BAA3-E8B6-D250B99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AB8F-B16F-6D35-64D9-3F3BDE4D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9D87-CBAF-E2E3-9DE2-C23A812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E229-A459-F76A-B778-AF416684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EF78-F6B4-1DCA-BBD1-1D3218C0D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AA0E-BA51-6A4B-8648-B6D9E62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77F0-A4A1-9EE2-DEE0-577DD2C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E145-606A-6089-D2B7-17B2D26C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00D-C58C-A1AE-3487-F62AF4CF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2A69F-CA04-893A-5579-53746F68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6C044-AEE1-7096-9352-44E58EBD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77EB4-7D74-1CF3-4CA8-A6B54F059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CFE6C-0B32-1784-3A0A-AD16BBAA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B6F7-55B1-44E2-BE2C-9D122A00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ACE4-8481-3647-32E3-D0053045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54954-BDEE-0385-B8E8-8746D79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4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46BF-47BA-6DA9-A6FD-BC83A59D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70CB-CC7D-457C-3B68-54687897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6D05-7CF3-BC33-A360-056323F2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FAB73-F759-FBE5-1293-ACD2B84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7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AFAF5-D8E3-5632-4153-D7D320EF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2446D-FEB8-80E7-D05F-F8F84A05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29F33-8EAA-D2B5-13F9-73CDD30E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5F62-1BF8-D0C1-EDB9-0D0C28CB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8A36-1334-EBC2-0F34-F4E4F9FB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2A70E-787D-7B8C-8103-5025F1B0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AC4FF-868C-4054-AFD8-08758E59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74A1E-7AE2-3B56-0497-09CB290A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9FE1F-68EB-EFB8-9227-3D6519DA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5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587F-D938-BD27-9B4B-D65A6877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4B22F-A7DC-1E0C-9252-7ED1FE4A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34BF-ED09-EC15-AD2B-572601ED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F4ED3-5082-3659-2729-ECA1369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D4148-5B4F-60DC-E365-BDF154E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F0CB-1549-37B5-610B-E4453B96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6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14176-BD2E-6625-2A53-BBCA98A0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A0EC5-0C76-82DF-7657-7EE136799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D591-4E2F-2FB2-D442-E66E695BE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760C-5707-4B10-A75E-6F43AF06F00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5402-95AB-E2C9-2B20-300F2BEC6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E785-1120-72A7-DFD8-9CEEAC439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1BAF-9FA3-4E7D-BC51-C2C94B24B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3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ign">
            <a:extLst>
              <a:ext uri="{FF2B5EF4-FFF2-40B4-BE49-F238E27FC236}">
                <a16:creationId xmlns:a16="http://schemas.microsoft.com/office/drawing/2014/main" id="{62B81425-0FDB-8BFC-02A4-96E69AAE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3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information&#10;&#10;Description automatically generated">
            <a:extLst>
              <a:ext uri="{FF2B5EF4-FFF2-40B4-BE49-F238E27FC236}">
                <a16:creationId xmlns:a16="http://schemas.microsoft.com/office/drawing/2014/main" id="{AC5A221F-40E3-C009-572D-FFDA6EB0E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6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orange blot with black text&#10;&#10;Description automatically generated">
            <a:extLst>
              <a:ext uri="{FF2B5EF4-FFF2-40B4-BE49-F238E27FC236}">
                <a16:creationId xmlns:a16="http://schemas.microsoft.com/office/drawing/2014/main" id="{B83D1C61-CD95-A91F-4681-F7AA42771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4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table of content with text&#10;&#10;Description automatically generated">
            <a:extLst>
              <a:ext uri="{FF2B5EF4-FFF2-40B4-BE49-F238E27FC236}">
                <a16:creationId xmlns:a16="http://schemas.microsoft.com/office/drawing/2014/main" id="{106B8589-1B8B-96D2-D9C5-29EF2D9A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olorful sticky notes&#10;&#10;Description automatically generated">
            <a:extLst>
              <a:ext uri="{FF2B5EF4-FFF2-40B4-BE49-F238E27FC236}">
                <a16:creationId xmlns:a16="http://schemas.microsoft.com/office/drawing/2014/main" id="{3ABEC5C6-95FF-A96B-0CF8-D77C60DA2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blem statement&#10;&#10;Description automatically generated">
            <a:extLst>
              <a:ext uri="{FF2B5EF4-FFF2-40B4-BE49-F238E27FC236}">
                <a16:creationId xmlns:a16="http://schemas.microsoft.com/office/drawing/2014/main" id="{38C9145A-AEA4-4CD0-098D-C3C9B7210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6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ject&#10;&#10;Description automatically generated">
            <a:extLst>
              <a:ext uri="{FF2B5EF4-FFF2-40B4-BE49-F238E27FC236}">
                <a16:creationId xmlns:a16="http://schemas.microsoft.com/office/drawing/2014/main" id="{9CAD15A4-6B8D-0BE1-190A-5D60B37F8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7DF05E3F-4069-9DBC-ACB6-0DD9FF84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1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B81B5-F8E0-5182-FC02-2E76CA865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ject&#10;&#10;Description automatically generated">
            <a:extLst>
              <a:ext uri="{FF2B5EF4-FFF2-40B4-BE49-F238E27FC236}">
                <a16:creationId xmlns:a16="http://schemas.microsoft.com/office/drawing/2014/main" id="{5271653A-2F48-7667-C82C-190D92673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esentation&#10;&#10;Description automatically generated with medium confidence">
            <a:extLst>
              <a:ext uri="{FF2B5EF4-FFF2-40B4-BE49-F238E27FC236}">
                <a16:creationId xmlns:a16="http://schemas.microsoft.com/office/drawing/2014/main" id="{99D934F4-8C27-AA4E-5877-AFFF4BCC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Harshul Kumar</dc:creator>
  <cp:lastModifiedBy>Harshul Kumar</cp:lastModifiedBy>
  <cp:revision>1</cp:revision>
  <dcterms:created xsi:type="dcterms:W3CDTF">2024-01-27T09:16:04Z</dcterms:created>
  <dcterms:modified xsi:type="dcterms:W3CDTF">2024-01-27T14:24:28Z</dcterms:modified>
</cp:coreProperties>
</file>