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A61A-A544-489F-BE0D-5CA2528AE2C1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355D-71FE-49BE-8888-10EED15CAE1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A61A-A544-489F-BE0D-5CA2528AE2C1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355D-71FE-49BE-8888-10EED15CA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A61A-A544-489F-BE0D-5CA2528AE2C1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355D-71FE-49BE-8888-10EED15CA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A61A-A544-489F-BE0D-5CA2528AE2C1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355D-71FE-49BE-8888-10EED15CA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A61A-A544-489F-BE0D-5CA2528AE2C1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355D-71FE-49BE-8888-10EED15CAE1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A61A-A544-489F-BE0D-5CA2528AE2C1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355D-71FE-49BE-8888-10EED15CA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A61A-A544-489F-BE0D-5CA2528AE2C1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355D-71FE-49BE-8888-10EED15CA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A61A-A544-489F-BE0D-5CA2528AE2C1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355D-71FE-49BE-8888-10EED15CA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A61A-A544-489F-BE0D-5CA2528AE2C1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355D-71FE-49BE-8888-10EED15CA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A61A-A544-489F-BE0D-5CA2528AE2C1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355D-71FE-49BE-8888-10EED15CAE1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F14A61A-A544-489F-BE0D-5CA2528AE2C1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7E3355D-71FE-49BE-8888-10EED15CAE1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F14A61A-A544-489F-BE0D-5CA2528AE2C1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E3355D-71FE-49BE-8888-10EED15CAE1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towardsdatascience.com/transfer-learning-from-pre-trained-models-f2393f1247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-walkthrough-of-convolutional-neural-network-7f474f91d7b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2259682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FYND ML Challenge-2019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3886200"/>
            <a:ext cx="3312368" cy="17526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-Harshul Agarwal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Thapar</a:t>
            </a:r>
            <a:r>
              <a:rPr lang="en-IN" dirty="0" smtClean="0">
                <a:solidFill>
                  <a:schemeClr val="tx1"/>
                </a:solidFill>
              </a:rPr>
              <a:t> University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Problem Statement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BUILD AN IMAGE CLASSIFICATION MODEL FOR FASHION IMAGES.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APPROACH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make a good image classifier I have used concept of transfer learning in which pre- defined architecture (VGG-16,VGG-19,etc) and pre-trained weights for training are used if training data is less.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MODEL ACCURACY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Training Accuracy : 99.07%</a:t>
            </a:r>
          </a:p>
          <a:p>
            <a:r>
              <a:rPr lang="en-IN" dirty="0" smtClean="0"/>
              <a:t>Validation Accuracy:88.67%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CONFUSION MATRIX</a:t>
            </a:r>
            <a:br>
              <a:rPr lang="en-IN" b="1" u="sng" dirty="0" smtClean="0"/>
            </a:br>
            <a:r>
              <a:rPr lang="en-IN" sz="3600" b="1" u="sng" dirty="0" smtClean="0"/>
              <a:t>VALIDAION  DATASET</a:t>
            </a:r>
            <a:endParaRPr lang="en-IN" sz="3600" b="1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55576" y="2492896"/>
          <a:ext cx="8229599" cy="374900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50504"/>
                <a:gridCol w="864096"/>
                <a:gridCol w="1368152"/>
                <a:gridCol w="936104"/>
                <a:gridCol w="1080120"/>
                <a:gridCol w="1008112"/>
                <a:gridCol w="1522511"/>
              </a:tblGrid>
              <a:tr h="4937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ZIPPER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BACKSTRAP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SLIPON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LACE_UP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BUCKLE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HOOK&amp;LOOK</a:t>
                      </a:r>
                      <a:endParaRPr lang="en-IN" dirty="0"/>
                    </a:p>
                  </a:txBody>
                  <a:tcPr/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IN" dirty="0" smtClean="0"/>
                        <a:t>ZIPPER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IN" dirty="0" smtClean="0"/>
                        <a:t>BACKSTRAP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38</a:t>
                      </a:r>
                      <a:endParaRPr lang="en-IN" dirty="0"/>
                    </a:p>
                  </a:txBody>
                  <a:tcPr/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IN" dirty="0" smtClean="0"/>
                        <a:t>SLIP-ON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IN" dirty="0" smtClean="0"/>
                        <a:t>LACE_UP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IN" dirty="0" smtClean="0"/>
                        <a:t>BUCKLE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IN" dirty="0" smtClean="0"/>
                        <a:t>HOOK&amp;LOOK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3848" y="1988840"/>
            <a:ext cx="28083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Y-PRED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-386971" y="3923475"/>
            <a:ext cx="165618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Y-TEST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HYPERPARAMETERS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I used some of these hyper parameters by</a:t>
            </a:r>
          </a:p>
          <a:p>
            <a:pPr>
              <a:buNone/>
            </a:pPr>
            <a:r>
              <a:rPr lang="en-IN" sz="2800" dirty="0" smtClean="0"/>
              <a:t>tuning and referring to blogs(VGG-16) and some</a:t>
            </a:r>
          </a:p>
          <a:p>
            <a:pPr>
              <a:buNone/>
            </a:pPr>
            <a:r>
              <a:rPr lang="en-IN" sz="2800" dirty="0" smtClean="0"/>
              <a:t>were kept default.</a:t>
            </a:r>
            <a:endParaRPr lang="en-IN" sz="2800" dirty="0" smtClean="0"/>
          </a:p>
          <a:p>
            <a:r>
              <a:rPr lang="en-IN" sz="2800" dirty="0" smtClean="0"/>
              <a:t>Batch Size-32</a:t>
            </a:r>
          </a:p>
          <a:p>
            <a:r>
              <a:rPr lang="en-IN" sz="2800" dirty="0" smtClean="0"/>
              <a:t>No of epochs-20 (Checkpoint </a:t>
            </a:r>
            <a:r>
              <a:rPr lang="en-IN" sz="2800" dirty="0" err="1" smtClean="0"/>
              <a:t>Callback</a:t>
            </a:r>
            <a:r>
              <a:rPr lang="en-IN" sz="2800" dirty="0" smtClean="0"/>
              <a:t> used)</a:t>
            </a:r>
          </a:p>
          <a:p>
            <a:r>
              <a:rPr lang="en-IN" sz="2800" dirty="0" smtClean="0"/>
              <a:t>Learning rate-0.01</a:t>
            </a:r>
          </a:p>
          <a:p>
            <a:r>
              <a:rPr lang="en-IN" sz="2800" dirty="0" smtClean="0"/>
              <a:t>Optimizer-ADAM</a:t>
            </a:r>
          </a:p>
          <a:p>
            <a:r>
              <a:rPr lang="en-IN" sz="2800" dirty="0" smtClean="0"/>
              <a:t>Dropout-0.5</a:t>
            </a:r>
          </a:p>
          <a:p>
            <a:r>
              <a:rPr lang="en-IN" sz="2800" dirty="0" smtClean="0"/>
              <a:t>Steps per epoch-512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Problems Faced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Though the model has over 80% accuracy the model unexpectedly performs bad for the BUCKLE class. </a:t>
            </a:r>
          </a:p>
          <a:p>
            <a:r>
              <a:rPr lang="en-IN" dirty="0" smtClean="0"/>
              <a:t>The main reason according to me is the less training data as well as the confusion between this class and HOOK AND LOOK class.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How to increase Accuracy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tuning some Hyper </a:t>
            </a:r>
            <a:r>
              <a:rPr lang="en-IN" dirty="0" err="1" smtClean="0"/>
              <a:t>Parammeters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By using appropriate decay of learning rate after some epochs.</a:t>
            </a:r>
          </a:p>
          <a:p>
            <a:r>
              <a:rPr lang="en-IN" dirty="0" smtClean="0"/>
              <a:t>By getting more training data.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References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 looked up on various blogs for help . Some are as follows:</a:t>
            </a:r>
          </a:p>
          <a:p>
            <a:r>
              <a:rPr lang="en-IN" sz="2800" dirty="0" smtClean="0">
                <a:hlinkClick r:id="rId2"/>
              </a:rPr>
              <a:t>https://towardsdatascience.com/transfer-learning-from-pre-trained-models-f2393f124751</a:t>
            </a:r>
            <a:endParaRPr lang="en-IN" sz="2800" dirty="0" smtClean="0"/>
          </a:p>
          <a:p>
            <a:r>
              <a:rPr lang="en-IN" sz="2800" dirty="0" smtClean="0">
                <a:hlinkClick r:id="rId3"/>
              </a:rPr>
              <a:t>https://keras.io/</a:t>
            </a:r>
            <a:endParaRPr lang="en-IN" sz="2800" dirty="0" smtClean="0"/>
          </a:p>
          <a:p>
            <a:r>
              <a:rPr lang="en-IN" sz="2800" dirty="0" smtClean="0">
                <a:hlinkClick r:id="rId4"/>
              </a:rPr>
              <a:t>https://towardsdatascience.com/a-walkthrough-of-convolutional-neural-network-7f474f91d7bd</a:t>
            </a:r>
            <a:endParaRPr lang="en-IN" sz="2800" dirty="0" smtClean="0"/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132</TotalTime>
  <Words>251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FYND ML Challenge-2019</vt:lpstr>
      <vt:lpstr>Problem Statement</vt:lpstr>
      <vt:lpstr>APPROACH</vt:lpstr>
      <vt:lpstr>MODEL ACCURACY</vt:lpstr>
      <vt:lpstr>CONFUSION MATRIX VALIDAION  DATASET</vt:lpstr>
      <vt:lpstr>HYPERPARAMETERS</vt:lpstr>
      <vt:lpstr>Problems Faced</vt:lpstr>
      <vt:lpstr>How to increase Accuracy</vt:lpstr>
      <vt:lpstr>References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FYND ML Challenge-2019</dc:title>
  <dc:creator>harshul agarwal</dc:creator>
  <cp:lastModifiedBy>harshul agarwal</cp:lastModifiedBy>
  <cp:revision>13</cp:revision>
  <dcterms:created xsi:type="dcterms:W3CDTF">2019-03-23T16:13:58Z</dcterms:created>
  <dcterms:modified xsi:type="dcterms:W3CDTF">2019-03-23T18:26:23Z</dcterms:modified>
</cp:coreProperties>
</file>