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61" r:id="rId13"/>
    <p:sldId id="272" r:id="rId14"/>
    <p:sldId id="263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77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6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50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3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2945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5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42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8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45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3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6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eBay Account Testing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 Guidance of Mrs. Vaishali Sonawane Mam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29A61-8ECF-9EA9-EFEF-C52B8CA52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C349-D1CB-3F8A-6C23-91D46531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682849"/>
            <a:ext cx="5937755" cy="1188720"/>
          </a:xfrm>
        </p:spPr>
        <p:txBody>
          <a:bodyPr/>
          <a:lstStyle/>
          <a:p>
            <a:r>
              <a:rPr lang="en-IN" dirty="0"/>
              <a:t>Add to Cart</a:t>
            </a:r>
            <a:br>
              <a:rPr lang="en-IN" dirty="0"/>
            </a:br>
            <a:r>
              <a:rPr lang="en-US" dirty="0"/>
              <a:t> </a:t>
            </a:r>
            <a:r>
              <a:rPr lang="en-US" dirty="0" err="1"/>
              <a:t>MOdule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16DB68-417B-8454-C0FA-5C24A2602B8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67158" y="2544545"/>
            <a:ext cx="7361499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TC-11: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item addition to cart.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should display a success message: “Item added to your cart.”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TC-12: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adding multiple quantities.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Expected Result: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Cart should update correctly, showing item count and updated price.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21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1765D-6F45-CE0C-8D10-FA04850CF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17BF-3686-896B-16F5-A6F4A479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370332"/>
            <a:ext cx="5937755" cy="1188720"/>
          </a:xfrm>
        </p:spPr>
        <p:txBody>
          <a:bodyPr/>
          <a:lstStyle/>
          <a:p>
            <a:r>
              <a:rPr lang="en-US" dirty="0"/>
              <a:t>Remove from cart </a:t>
            </a:r>
            <a:r>
              <a:rPr lang="en-US" dirty="0" err="1"/>
              <a:t>MOdule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20C2F77-1D1F-525C-057E-1793955B76C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90307" y="1728120"/>
            <a:ext cx="10243596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TC-13: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removing an item from cart.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should display: "Item removed from your cart."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TC-14: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empty cart message.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Cart should show message: "Your cart is empty."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DF03AD9-DF62-5233-ACFD-315E0B33C94A}"/>
              </a:ext>
            </a:extLst>
          </p:cNvPr>
          <p:cNvSpPr txBox="1">
            <a:spLocks/>
          </p:cNvSpPr>
          <p:nvPr/>
        </p:nvSpPr>
        <p:spPr bwMode="black">
          <a:xfrm>
            <a:off x="1603121" y="3647897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Profile Update </a:t>
            </a:r>
            <a:r>
              <a:rPr lang="en-US" dirty="0" err="1"/>
              <a:t>MOdule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E96260-1DFC-1447-1C3B-57ED27F7DC0E}"/>
              </a:ext>
            </a:extLst>
          </p:cNvPr>
          <p:cNvSpPr txBox="1"/>
          <p:nvPr/>
        </p:nvSpPr>
        <p:spPr>
          <a:xfrm>
            <a:off x="590306" y="5099970"/>
            <a:ext cx="8553693" cy="12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/>
              <a:t>TC-15: </a:t>
            </a:r>
            <a:r>
              <a:rPr lang="en-US" dirty="0"/>
              <a:t>Verify updating username.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       </a:t>
            </a:r>
            <a:r>
              <a:rPr lang="en-US" sz="1600" b="1" dirty="0"/>
              <a:t>Expected Result:</a:t>
            </a:r>
            <a:r>
              <a:rPr lang="en-US" sz="1600" dirty="0"/>
              <a:t> </a:t>
            </a:r>
            <a:r>
              <a:rPr lang="en-US" dirty="0"/>
              <a:t>The system should save changes and display: "Your profile has been updated."</a:t>
            </a:r>
          </a:p>
        </p:txBody>
      </p:sp>
    </p:spTree>
    <p:extLst>
      <p:ext uri="{BB962C8B-B14F-4D97-AF65-F5344CB8AC3E}">
        <p14:creationId xmlns:p14="http://schemas.microsoft.com/office/powerpoint/2010/main" val="329264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Defects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EB_001: Name field accepts numbers (Registration)</a:t>
            </a:r>
          </a:p>
          <a:p>
            <a:r>
              <a:rPr dirty="0"/>
              <a:t>EB_002: Email confirmation not mandatory (Registration)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8632-7720-DE63-5E96-4DACEAFF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47B48A-2039-D9B5-514B-37F22BCA9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" y="2688836"/>
            <a:ext cx="8717280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 Gaps: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Lacking specific expertise in certain project areas required significant time for self-learning and research to complete tasks effectively.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Dependency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Identifying, installing, and configuring all necessary software libraries and tools proved to be a complex and time-consuming process.</a:t>
            </a:r>
          </a:p>
        </p:txBody>
      </p:sp>
    </p:spTree>
    <p:extLst>
      <p:ext uri="{BB962C8B-B14F-4D97-AF65-F5344CB8AC3E}">
        <p14:creationId xmlns:p14="http://schemas.microsoft.com/office/powerpoint/2010/main" val="31834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638046"/>
            <a:ext cx="5937755" cy="1609864"/>
          </a:xfrm>
        </p:spPr>
        <p:txBody>
          <a:bodyPr/>
          <a:lstStyle/>
          <a:p>
            <a:r>
              <a:rPr dirty="0"/>
              <a:t>Helped identify validation gaps</a:t>
            </a:r>
          </a:p>
          <a:p>
            <a:r>
              <a:rPr dirty="0"/>
              <a:t>Improved defect finding &amp; reporting</a:t>
            </a:r>
          </a:p>
          <a:p>
            <a:r>
              <a:rPr dirty="0"/>
              <a:t>Required strong observation for validation messages &amp; redirects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A9B1-BC52-E33E-2B96-0303F99E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2707318"/>
            <a:ext cx="5937755" cy="118872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59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481283"/>
            <a:ext cx="5937755" cy="1188720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794" y="2680374"/>
            <a:ext cx="8019735" cy="3101983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dirty="0"/>
              <a:t>eBay is one of the world’s largest e-commerce platforms, allowing buyers to search and purchase products from sellers across categories.</a:t>
            </a:r>
          </a:p>
          <a:p>
            <a:pPr marL="342900" indent="-342900" algn="just">
              <a:buFont typeface="+mj-lt"/>
              <a:buAutoNum type="arabicPeriod"/>
            </a:pPr>
            <a:endParaRPr dirty="0"/>
          </a:p>
          <a:p>
            <a:pPr marL="342900" indent="-342900" algn="just">
              <a:buFont typeface="+mj-lt"/>
              <a:buAutoNum type="arabicPeriod"/>
            </a:pPr>
            <a:r>
              <a:rPr dirty="0"/>
              <a:t>This project focuses on Buyer-side testing</a:t>
            </a:r>
            <a:r>
              <a:rPr lang="en-US" dirty="0"/>
              <a:t>,</a:t>
            </a:r>
            <a:r>
              <a:rPr dirty="0"/>
              <a:t> including registration, login, search, cart, and checkout.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387" y="370332"/>
            <a:ext cx="5937755" cy="1188720"/>
          </a:xfrm>
        </p:spPr>
        <p:txBody>
          <a:bodyPr/>
          <a:lstStyle/>
          <a:p>
            <a:r>
              <a:rPr dirty="0"/>
              <a:t>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980" y="2638045"/>
            <a:ext cx="5937755" cy="310198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Name : Harshitha B</a:t>
            </a:r>
            <a:endParaRPr sz="2000" dirty="0"/>
          </a:p>
          <a:p>
            <a:pPr marL="514350" indent="-514350">
              <a:buFont typeface="+mj-lt"/>
              <a:buAutoNum type="arabicPeriod"/>
            </a:pPr>
            <a:r>
              <a:rPr sz="2000" dirty="0"/>
              <a:t>Responsibilities: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2000" dirty="0"/>
              <a:t>Designed and executed all buyer-side test cases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2000" dirty="0"/>
              <a:t>Logged and tracked defects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2000" dirty="0"/>
              <a:t>Prepared defect reports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2000" dirty="0"/>
              <a:t>Created final test execution summary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370332"/>
            <a:ext cx="5937755" cy="1188720"/>
          </a:xfrm>
        </p:spPr>
        <p:txBody>
          <a:bodyPr/>
          <a:lstStyle/>
          <a:p>
            <a:r>
              <a:t>Overview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DBA0BD-90F5-3FB3-0C31-423B2B08E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28" y="2313719"/>
            <a:ext cx="8474462" cy="323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Requirement Understanding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Studied buyer-side features like registration, login, search, cart, checkout, and profile management.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Case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Prepared 15 test cases covering registration, login, search, add/remove cart, and profile updates.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Execution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Executed all designed test cases across multiple browsers and devices.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Documentation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Prepared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Execution Report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summarizing results, defects, risks, and recommendations.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1. Registration Page</a:t>
            </a:r>
          </a:p>
          <a:p>
            <a:pPr marL="0" indent="0">
              <a:buNone/>
            </a:pPr>
            <a:r>
              <a:rPr dirty="0"/>
              <a:t>2. Login Page</a:t>
            </a:r>
          </a:p>
          <a:p>
            <a:pPr marL="0" indent="0">
              <a:buNone/>
            </a:pPr>
            <a:r>
              <a:rPr dirty="0"/>
              <a:t>3. Search</a:t>
            </a:r>
          </a:p>
          <a:p>
            <a:pPr marL="0" indent="0">
              <a:buNone/>
            </a:pPr>
            <a:r>
              <a:rPr dirty="0"/>
              <a:t>4. Shop by Category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 </a:t>
            </a:r>
            <a:r>
              <a:rPr dirty="0"/>
              <a:t>All Categories</a:t>
            </a:r>
          </a:p>
          <a:p>
            <a:pPr marL="0" indent="0">
              <a:buNone/>
            </a:pPr>
            <a:r>
              <a:rPr lang="en-US" dirty="0"/>
              <a:t>6</a:t>
            </a:r>
            <a:r>
              <a:rPr dirty="0"/>
              <a:t>. Add to Cart</a:t>
            </a:r>
          </a:p>
          <a:p>
            <a:pPr marL="0" indent="0">
              <a:buNone/>
            </a:pPr>
            <a:r>
              <a:rPr lang="en-US" dirty="0"/>
              <a:t>7</a:t>
            </a:r>
            <a:r>
              <a:rPr dirty="0"/>
              <a:t>. Remove from Cart</a:t>
            </a:r>
          </a:p>
          <a:p>
            <a:pPr marL="0" indent="0">
              <a:buNone/>
            </a:pPr>
            <a:r>
              <a:rPr lang="en-US" dirty="0"/>
              <a:t>8</a:t>
            </a:r>
            <a:r>
              <a:rPr dirty="0"/>
              <a:t>. </a:t>
            </a:r>
            <a:r>
              <a:rPr lang="en-IN" dirty="0"/>
              <a:t>Profile Update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4008-12CA-69C4-FDD5-0D7C85BF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370332"/>
            <a:ext cx="5937755" cy="1188720"/>
          </a:xfrm>
        </p:spPr>
        <p:txBody>
          <a:bodyPr/>
          <a:lstStyle/>
          <a:p>
            <a:r>
              <a:rPr lang="en-US" dirty="0"/>
              <a:t>Registration </a:t>
            </a:r>
            <a:r>
              <a:rPr lang="en-US" dirty="0" err="1"/>
              <a:t>MOdule</a:t>
            </a:r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1EDC581-6E6F-B9BE-46EB-0572725794A3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398585" y="1780417"/>
            <a:ext cx="8537072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TC-01: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account creation with valid details.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should be successfully registered, redirected to the Welcome/My eBay page, and receive a confirmation email.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TC-02: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error for invalid email format.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should display an error: "Please enter a valid email address."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TC-03: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the name field does not accept numbers.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should display: "Please enter a valid name."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TC-04: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mandatory fields validation.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Mandatory fields should not be left blank; the error message "This field is required" should be displayed.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53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21568-D098-1D84-F4D2-E0A8EF033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E6A34-94B2-03CE-1CBF-EFAC66B2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370332"/>
            <a:ext cx="5937755" cy="1188720"/>
          </a:xfrm>
        </p:spPr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MOdule</a:t>
            </a:r>
            <a:endParaRPr lang="en-IN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B88170D-DC4A-0AD0-17C8-98BC2CE205C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88020" y="1805581"/>
            <a:ext cx="7187878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TC-05: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login with valid credentials.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user should be redirected to the My eBay dashboard.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TC-06: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login with an invalid password.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should show: "Oops, that’s not a match."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TC-07: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"Forgot Password" flow.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should send a password reset email with a link to the registered email address.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56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44EF0-84BB-490B-4721-54D145A92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3D81-2423-A097-FFD9-EB5C69A9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775446"/>
            <a:ext cx="5937755" cy="1188720"/>
          </a:xfrm>
        </p:spPr>
        <p:txBody>
          <a:bodyPr/>
          <a:lstStyle/>
          <a:p>
            <a:r>
              <a:rPr lang="en-US" dirty="0"/>
              <a:t>Search </a:t>
            </a:r>
            <a:r>
              <a:rPr lang="en-US" dirty="0" err="1"/>
              <a:t>MOdule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8AAED79-6BF0-2D67-CB6E-3D4CAD4571A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388" y="3433994"/>
            <a:ext cx="6817489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TC-08: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product search with a valid keyword.</a:t>
            </a:r>
          </a:p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Expected Result: </a:t>
            </a:r>
            <a:r>
              <a:rPr lang="en-US" altLang="en-US" dirty="0">
                <a:latin typeface="Arial" panose="020B0604020202020204" pitchFamily="34" charset="0"/>
              </a:rPr>
              <a:t>The relevant product list should be displayed with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filters.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400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B8F5F-E227-F7C6-5DC0-3092A3F0F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68703-49EA-F5C0-CCA9-C2124D9C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122" y="196712"/>
            <a:ext cx="5937755" cy="1188720"/>
          </a:xfrm>
        </p:spPr>
        <p:txBody>
          <a:bodyPr/>
          <a:lstStyle/>
          <a:p>
            <a:r>
              <a:rPr lang="en-IN" dirty="0"/>
              <a:t>Shop by Category</a:t>
            </a:r>
            <a:r>
              <a:rPr lang="en-US" dirty="0"/>
              <a:t> </a:t>
            </a:r>
            <a:r>
              <a:rPr lang="en-US" dirty="0" err="1"/>
              <a:t>MOdule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0F4592-B5D4-4B69-68B3-231C812B568C}"/>
              </a:ext>
            </a:extLst>
          </p:cNvPr>
          <p:cNvSpPr txBox="1"/>
          <p:nvPr/>
        </p:nvSpPr>
        <p:spPr>
          <a:xfrm>
            <a:off x="711842" y="1584175"/>
            <a:ext cx="8165939" cy="12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/>
              <a:t>TC-9: </a:t>
            </a:r>
            <a:r>
              <a:rPr lang="en-US" dirty="0"/>
              <a:t>Verify navigation through categories.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     </a:t>
            </a:r>
            <a:r>
              <a:rPr lang="en-US" sz="1600" b="1" dirty="0"/>
              <a:t>Expected Result:</a:t>
            </a:r>
            <a:r>
              <a:rPr lang="en-US" sz="1600" dirty="0"/>
              <a:t> </a:t>
            </a:r>
            <a:r>
              <a:rPr lang="en-US" dirty="0"/>
              <a:t>The user should be redirected to the selected category page with relevant products listed.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E8783D-08AE-1FC3-65CA-EB95023F808B}"/>
              </a:ext>
            </a:extLst>
          </p:cNvPr>
          <p:cNvSpPr txBox="1">
            <a:spLocks/>
          </p:cNvSpPr>
          <p:nvPr/>
        </p:nvSpPr>
        <p:spPr bwMode="black">
          <a:xfrm>
            <a:off x="1603122" y="3435797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ALL Category</a:t>
            </a:r>
            <a:r>
              <a:rPr lang="en-US" dirty="0"/>
              <a:t> Module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C5DAC2-C8C5-E920-D410-CC1602486382}"/>
              </a:ext>
            </a:extLst>
          </p:cNvPr>
          <p:cNvSpPr txBox="1"/>
          <p:nvPr/>
        </p:nvSpPr>
        <p:spPr>
          <a:xfrm>
            <a:off x="711843" y="4924573"/>
            <a:ext cx="8165938" cy="87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/>
              <a:t>TC-10: </a:t>
            </a:r>
            <a:r>
              <a:rPr lang="en-US" dirty="0"/>
              <a:t>Verify “All Categories” option displays.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   </a:t>
            </a:r>
            <a:r>
              <a:rPr lang="en-US" sz="1600" b="1" dirty="0"/>
              <a:t>Expected Result:</a:t>
            </a:r>
            <a:r>
              <a:rPr lang="en-US" sz="1600" dirty="0"/>
              <a:t> </a:t>
            </a:r>
            <a:r>
              <a:rPr lang="en-US" dirty="0"/>
              <a:t>Full list of categories should be displayed clearly.</a:t>
            </a:r>
          </a:p>
        </p:txBody>
      </p:sp>
    </p:spTree>
    <p:extLst>
      <p:ext uri="{BB962C8B-B14F-4D97-AF65-F5344CB8AC3E}">
        <p14:creationId xmlns:p14="http://schemas.microsoft.com/office/powerpoint/2010/main" val="227934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127</TotalTime>
  <Words>730</Words>
  <Application>Microsoft Office PowerPoint</Application>
  <PresentationFormat>On-screen Show (4:3)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Gill Sans MT</vt:lpstr>
      <vt:lpstr>Parcel</vt:lpstr>
      <vt:lpstr>eBay Account Testing Report</vt:lpstr>
      <vt:lpstr>Introduction</vt:lpstr>
      <vt:lpstr>Responsibilities</vt:lpstr>
      <vt:lpstr>Overview</vt:lpstr>
      <vt:lpstr>Modules Covered</vt:lpstr>
      <vt:lpstr>Registration MOdule</vt:lpstr>
      <vt:lpstr>Login MOdule</vt:lpstr>
      <vt:lpstr>Search MOdule</vt:lpstr>
      <vt:lpstr>Shop by Category MOdule</vt:lpstr>
      <vt:lpstr>Add to Cart  MOdule</vt:lpstr>
      <vt:lpstr>Remove from cart MOdule</vt:lpstr>
      <vt:lpstr>Defects Summary</vt:lpstr>
      <vt:lpstr>CHALLENGES</vt:lpstr>
      <vt:lpstr>Experience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Harshitha</dc:creator>
  <cp:keywords/>
  <dc:description>generated using python-pptx</dc:description>
  <cp:lastModifiedBy>Harshitha B</cp:lastModifiedBy>
  <cp:revision>5</cp:revision>
  <dcterms:created xsi:type="dcterms:W3CDTF">2013-01-27T09:14:16Z</dcterms:created>
  <dcterms:modified xsi:type="dcterms:W3CDTF">2025-08-19T04:38:38Z</dcterms:modified>
  <cp:category/>
</cp:coreProperties>
</file>