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19"/>
  </p:notesMasterIdLst>
  <p:sldIdLst>
    <p:sldId id="256" r:id="rId5"/>
    <p:sldId id="387" r:id="rId6"/>
    <p:sldId id="388" r:id="rId7"/>
    <p:sldId id="260" r:id="rId8"/>
    <p:sldId id="390" r:id="rId9"/>
    <p:sldId id="394" r:id="rId10"/>
    <p:sldId id="396" r:id="rId11"/>
    <p:sldId id="397" r:id="rId12"/>
    <p:sldId id="398" r:id="rId13"/>
    <p:sldId id="391" r:id="rId14"/>
    <p:sldId id="399" r:id="rId15"/>
    <p:sldId id="400" r:id="rId16"/>
    <p:sldId id="392" r:id="rId17"/>
    <p:sldId id="267" r:id="rId1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715"/>
  </p:normalViewPr>
  <p:slideViewPr>
    <p:cSldViewPr snapToGrid="0">
      <p:cViewPr varScale="1">
        <p:scale>
          <a:sx n="122" d="100"/>
          <a:sy n="122" d="100"/>
        </p:scale>
        <p:origin x="19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IN"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56" name="Google Shape;5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538d1b4677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538d1b467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89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e7e60188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e7e6018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564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rgbClr val="0000FF"/>
              </a:buClr>
              <a:buSzPts val="2400"/>
              <a:buFont typeface="Arial"/>
              <a:buNone/>
              <a:defRPr/>
            </a:lvl1pPr>
            <a:lvl2pPr lvl="1" algn="ctr">
              <a:spcBef>
                <a:spcPts val="480"/>
              </a:spcBef>
              <a:spcAft>
                <a:spcPts val="0"/>
              </a:spcAft>
              <a:buClr>
                <a:srgbClr val="0000FF"/>
              </a:buClr>
              <a:buSzPts val="2400"/>
              <a:buFont typeface="Arial"/>
              <a:buNone/>
              <a:defRPr/>
            </a:lvl2pPr>
            <a:lvl3pPr lvl="2" algn="ctr">
              <a:spcBef>
                <a:spcPts val="480"/>
              </a:spcBef>
              <a:spcAft>
                <a:spcPts val="0"/>
              </a:spcAft>
              <a:buClr>
                <a:srgbClr val="0000FF"/>
              </a:buClr>
              <a:buSzPts val="2400"/>
              <a:buFont typeface="Arial"/>
              <a:buNone/>
              <a:defRPr/>
            </a:lvl3pPr>
            <a:lvl4pPr lvl="3" algn="ctr">
              <a:spcBef>
                <a:spcPts val="480"/>
              </a:spcBef>
              <a:spcAft>
                <a:spcPts val="0"/>
              </a:spcAft>
              <a:buClr>
                <a:srgbClr val="0000FF"/>
              </a:buClr>
              <a:buSzPts val="2400"/>
              <a:buFont typeface="Arial"/>
              <a:buNone/>
              <a:defRPr/>
            </a:lvl4pPr>
            <a:lvl5pPr lvl="4" algn="ctr">
              <a:spcBef>
                <a:spcPts val="480"/>
              </a:spcBef>
              <a:spcAft>
                <a:spcPts val="0"/>
              </a:spcAft>
              <a:buClr>
                <a:srgbClr val="0000FF"/>
              </a:buClr>
              <a:buSzPts val="2400"/>
              <a:buFont typeface="Arial"/>
              <a:buNone/>
              <a:defRPr/>
            </a:lvl5pPr>
            <a:lvl6pPr lvl="5" algn="ctr">
              <a:spcBef>
                <a:spcPts val="480"/>
              </a:spcBef>
              <a:spcAft>
                <a:spcPts val="0"/>
              </a:spcAft>
              <a:buClr>
                <a:srgbClr val="0000FF"/>
              </a:buClr>
              <a:buSzPts val="2400"/>
              <a:buFont typeface="Arial"/>
              <a:buNone/>
              <a:defRPr/>
            </a:lvl6pPr>
            <a:lvl7pPr lvl="6" algn="ctr">
              <a:spcBef>
                <a:spcPts val="480"/>
              </a:spcBef>
              <a:spcAft>
                <a:spcPts val="0"/>
              </a:spcAft>
              <a:buClr>
                <a:srgbClr val="0000FF"/>
              </a:buClr>
              <a:buSzPts val="2400"/>
              <a:buFont typeface="Arial"/>
              <a:buNone/>
              <a:defRPr/>
            </a:lvl7pPr>
            <a:lvl8pPr lvl="7" algn="ctr">
              <a:spcBef>
                <a:spcPts val="480"/>
              </a:spcBef>
              <a:spcAft>
                <a:spcPts val="0"/>
              </a:spcAft>
              <a:buClr>
                <a:srgbClr val="0000FF"/>
              </a:buClr>
              <a:buSzPts val="2400"/>
              <a:buFont typeface="Arial"/>
              <a:buNone/>
              <a:defRPr/>
            </a:lvl8pPr>
            <a:lvl9pPr lvl="8" algn="ctr">
              <a:spcBef>
                <a:spcPts val="480"/>
              </a:spcBef>
              <a:spcAft>
                <a:spcPts val="0"/>
              </a:spcAft>
              <a:buClr>
                <a:srgbClr val="0000FF"/>
              </a:buClr>
              <a:buSzPts val="24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984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590942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22070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0000FF"/>
              </a:buClr>
              <a:buSzPts val="2000"/>
              <a:buFont typeface="Arial"/>
              <a:buNone/>
              <a:defRPr sz="2000"/>
            </a:lvl1pPr>
            <a:lvl2pPr marL="914400" lvl="1" indent="-228600" algn="l">
              <a:spcBef>
                <a:spcPts val="360"/>
              </a:spcBef>
              <a:spcAft>
                <a:spcPts val="0"/>
              </a:spcAft>
              <a:buClr>
                <a:srgbClr val="0000FF"/>
              </a:buClr>
              <a:buSzPts val="1800"/>
              <a:buFont typeface="Arial"/>
              <a:buNone/>
              <a:defRPr sz="1800"/>
            </a:lvl2pPr>
            <a:lvl3pPr marL="1371600" lvl="2" indent="-228600" algn="l">
              <a:spcBef>
                <a:spcPts val="320"/>
              </a:spcBef>
              <a:spcAft>
                <a:spcPts val="0"/>
              </a:spcAft>
              <a:buClr>
                <a:srgbClr val="0000FF"/>
              </a:buClr>
              <a:buSzPts val="1600"/>
              <a:buFont typeface="Arial"/>
              <a:buNone/>
              <a:defRPr sz="1600"/>
            </a:lvl3pPr>
            <a:lvl4pPr marL="1828800" lvl="3" indent="-228600" algn="l">
              <a:spcBef>
                <a:spcPts val="280"/>
              </a:spcBef>
              <a:spcAft>
                <a:spcPts val="0"/>
              </a:spcAft>
              <a:buClr>
                <a:srgbClr val="0000FF"/>
              </a:buClr>
              <a:buSzPts val="1400"/>
              <a:buFont typeface="Arial"/>
              <a:buNone/>
              <a:defRPr sz="1400"/>
            </a:lvl4pPr>
            <a:lvl5pPr marL="2286000" lvl="4" indent="-228600" algn="l">
              <a:spcBef>
                <a:spcPts val="280"/>
              </a:spcBef>
              <a:spcAft>
                <a:spcPts val="0"/>
              </a:spcAft>
              <a:buClr>
                <a:srgbClr val="0000FF"/>
              </a:buClr>
              <a:buSzPts val="1400"/>
              <a:buFont typeface="Arial"/>
              <a:buNone/>
              <a:defRPr sz="1400"/>
            </a:lvl5pPr>
            <a:lvl6pPr marL="2743200" lvl="5" indent="-228600" algn="l">
              <a:spcBef>
                <a:spcPts val="280"/>
              </a:spcBef>
              <a:spcAft>
                <a:spcPts val="0"/>
              </a:spcAft>
              <a:buClr>
                <a:srgbClr val="0000FF"/>
              </a:buClr>
              <a:buSzPts val="1400"/>
              <a:buFont typeface="Arial"/>
              <a:buNone/>
              <a:defRPr sz="1400"/>
            </a:lvl6pPr>
            <a:lvl7pPr marL="3200400" lvl="6" indent="-228600" algn="l">
              <a:spcBef>
                <a:spcPts val="280"/>
              </a:spcBef>
              <a:spcAft>
                <a:spcPts val="0"/>
              </a:spcAft>
              <a:buClr>
                <a:srgbClr val="0000FF"/>
              </a:buClr>
              <a:buSzPts val="1400"/>
              <a:buFont typeface="Arial"/>
              <a:buNone/>
              <a:defRPr sz="1400"/>
            </a:lvl7pPr>
            <a:lvl8pPr marL="3657600" lvl="7" indent="-228600" algn="l">
              <a:spcBef>
                <a:spcPts val="280"/>
              </a:spcBef>
              <a:spcAft>
                <a:spcPts val="0"/>
              </a:spcAft>
              <a:buClr>
                <a:srgbClr val="0000FF"/>
              </a:buClr>
              <a:buSzPts val="1400"/>
              <a:buFont typeface="Arial"/>
              <a:buNone/>
              <a:defRPr sz="1400"/>
            </a:lvl8pPr>
            <a:lvl9pPr marL="4114800" lvl="8" indent="-228600" algn="l">
              <a:spcBef>
                <a:spcPts val="280"/>
              </a:spcBef>
              <a:spcAft>
                <a:spcPts val="0"/>
              </a:spcAft>
              <a:buClr>
                <a:srgbClr val="0000FF"/>
              </a:buClr>
              <a:buSzPts val="1400"/>
              <a:buFont typeface="Arial"/>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00FF"/>
              </a:buClr>
              <a:buSzPts val="2400"/>
              <a:buFont typeface="Arial"/>
              <a:buNone/>
              <a:defRPr sz="2400" b="1"/>
            </a:lvl1pPr>
            <a:lvl2pPr marL="914400" lvl="1" indent="-228600" algn="l">
              <a:spcBef>
                <a:spcPts val="400"/>
              </a:spcBef>
              <a:spcAft>
                <a:spcPts val="0"/>
              </a:spcAft>
              <a:buClr>
                <a:srgbClr val="0000FF"/>
              </a:buClr>
              <a:buSzPts val="2000"/>
              <a:buFont typeface="Arial"/>
              <a:buNone/>
              <a:defRPr sz="2000" b="1"/>
            </a:lvl2pPr>
            <a:lvl3pPr marL="1371600" lvl="2" indent="-228600" algn="l">
              <a:spcBef>
                <a:spcPts val="360"/>
              </a:spcBef>
              <a:spcAft>
                <a:spcPts val="0"/>
              </a:spcAft>
              <a:buClr>
                <a:srgbClr val="0000FF"/>
              </a:buClr>
              <a:buSzPts val="1800"/>
              <a:buFont typeface="Arial"/>
              <a:buNone/>
              <a:defRPr sz="1800" b="1"/>
            </a:lvl3pPr>
            <a:lvl4pPr marL="1828800" lvl="3" indent="-228600" algn="l">
              <a:spcBef>
                <a:spcPts val="320"/>
              </a:spcBef>
              <a:spcAft>
                <a:spcPts val="0"/>
              </a:spcAft>
              <a:buClr>
                <a:srgbClr val="0000FF"/>
              </a:buClr>
              <a:buSzPts val="1600"/>
              <a:buFont typeface="Arial"/>
              <a:buNone/>
              <a:defRPr sz="1600" b="1"/>
            </a:lvl4pPr>
            <a:lvl5pPr marL="2286000" lvl="4" indent="-228600" algn="l">
              <a:spcBef>
                <a:spcPts val="320"/>
              </a:spcBef>
              <a:spcAft>
                <a:spcPts val="0"/>
              </a:spcAft>
              <a:buClr>
                <a:srgbClr val="0000FF"/>
              </a:buClr>
              <a:buSzPts val="1600"/>
              <a:buFont typeface="Arial"/>
              <a:buNone/>
              <a:defRPr sz="1600" b="1"/>
            </a:lvl5pPr>
            <a:lvl6pPr marL="2743200" lvl="5" indent="-228600" algn="l">
              <a:spcBef>
                <a:spcPts val="320"/>
              </a:spcBef>
              <a:spcAft>
                <a:spcPts val="0"/>
              </a:spcAft>
              <a:buClr>
                <a:srgbClr val="0000FF"/>
              </a:buClr>
              <a:buSzPts val="1600"/>
              <a:buFont typeface="Arial"/>
              <a:buNone/>
              <a:defRPr sz="1600" b="1"/>
            </a:lvl6pPr>
            <a:lvl7pPr marL="3200400" lvl="6" indent="-228600" algn="l">
              <a:spcBef>
                <a:spcPts val="320"/>
              </a:spcBef>
              <a:spcAft>
                <a:spcPts val="0"/>
              </a:spcAft>
              <a:buClr>
                <a:srgbClr val="0000FF"/>
              </a:buClr>
              <a:buSzPts val="1600"/>
              <a:buFont typeface="Arial"/>
              <a:buNone/>
              <a:defRPr sz="1600" b="1"/>
            </a:lvl7pPr>
            <a:lvl8pPr marL="3657600" lvl="7" indent="-228600" algn="l">
              <a:spcBef>
                <a:spcPts val="320"/>
              </a:spcBef>
              <a:spcAft>
                <a:spcPts val="0"/>
              </a:spcAft>
              <a:buClr>
                <a:srgbClr val="0000FF"/>
              </a:buClr>
              <a:buSzPts val="1600"/>
              <a:buFont typeface="Arial"/>
              <a:buNone/>
              <a:defRPr sz="1600" b="1"/>
            </a:lvl8pPr>
            <a:lvl9pPr marL="4114800" lvl="8" indent="-228600" algn="l">
              <a:spcBef>
                <a:spcPts val="320"/>
              </a:spcBef>
              <a:spcAft>
                <a:spcPts val="0"/>
              </a:spcAft>
              <a:buClr>
                <a:srgbClr val="0000FF"/>
              </a:buClr>
              <a:buSzPts val="1600"/>
              <a:buFont typeface="Arial"/>
              <a:buNone/>
              <a:defRPr sz="1600" b="1"/>
            </a:lvl9pPr>
          </a:lstStyle>
          <a:p>
            <a:endParaRPr/>
          </a:p>
        </p:txBody>
      </p:sp>
      <p:sp>
        <p:nvSpPr>
          <p:cNvPr id="31" name="Google Shape;31;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00FF"/>
              </a:buClr>
              <a:buSzPts val="2400"/>
              <a:buFont typeface="Arial"/>
              <a:buChar char="•"/>
              <a:defRPr sz="2400"/>
            </a:lvl1pPr>
            <a:lvl2pPr marL="914400" lvl="1" indent="-355600" algn="l">
              <a:spcBef>
                <a:spcPts val="400"/>
              </a:spcBef>
              <a:spcAft>
                <a:spcPts val="0"/>
              </a:spcAft>
              <a:buClr>
                <a:srgbClr val="0000FF"/>
              </a:buClr>
              <a:buSzPts val="2000"/>
              <a:buFont typeface="Arial"/>
              <a:buChar char="–"/>
              <a:defRPr sz="2000"/>
            </a:lvl2pPr>
            <a:lvl3pPr marL="1371600" lvl="2" indent="-342900" algn="l">
              <a:spcBef>
                <a:spcPts val="360"/>
              </a:spcBef>
              <a:spcAft>
                <a:spcPts val="0"/>
              </a:spcAft>
              <a:buClr>
                <a:srgbClr val="0000FF"/>
              </a:buClr>
              <a:buSzPts val="1800"/>
              <a:buFont typeface="Arial"/>
              <a:buChar char="•"/>
              <a:defRPr sz="1800"/>
            </a:lvl3pPr>
            <a:lvl4pPr marL="1828800" lvl="3" indent="-330200" algn="l">
              <a:spcBef>
                <a:spcPts val="320"/>
              </a:spcBef>
              <a:spcAft>
                <a:spcPts val="0"/>
              </a:spcAft>
              <a:buClr>
                <a:srgbClr val="0000FF"/>
              </a:buClr>
              <a:buSzPts val="1600"/>
              <a:buFont typeface="Arial"/>
              <a:buChar char="–"/>
              <a:defRPr sz="1600"/>
            </a:lvl4pPr>
            <a:lvl5pPr marL="2286000" lvl="4" indent="-330200" algn="l">
              <a:spcBef>
                <a:spcPts val="320"/>
              </a:spcBef>
              <a:spcAft>
                <a:spcPts val="0"/>
              </a:spcAft>
              <a:buClr>
                <a:srgbClr val="0000FF"/>
              </a:buClr>
              <a:buSzPts val="1600"/>
              <a:buFont typeface="Arial"/>
              <a:buChar char="»"/>
              <a:defRPr sz="1600"/>
            </a:lvl5pPr>
            <a:lvl6pPr marL="2743200" lvl="5" indent="-330200" algn="l">
              <a:spcBef>
                <a:spcPts val="320"/>
              </a:spcBef>
              <a:spcAft>
                <a:spcPts val="0"/>
              </a:spcAft>
              <a:buClr>
                <a:srgbClr val="0000FF"/>
              </a:buClr>
              <a:buSzPts val="1600"/>
              <a:buFont typeface="Arial"/>
              <a:buChar char="»"/>
              <a:defRPr sz="1600"/>
            </a:lvl6pPr>
            <a:lvl7pPr marL="3200400" lvl="6" indent="-330200" algn="l">
              <a:spcBef>
                <a:spcPts val="320"/>
              </a:spcBef>
              <a:spcAft>
                <a:spcPts val="0"/>
              </a:spcAft>
              <a:buClr>
                <a:srgbClr val="0000FF"/>
              </a:buClr>
              <a:buSzPts val="1600"/>
              <a:buFont typeface="Arial"/>
              <a:buChar char="»"/>
              <a:defRPr sz="1600"/>
            </a:lvl7pPr>
            <a:lvl8pPr marL="3657600" lvl="7" indent="-330200" algn="l">
              <a:spcBef>
                <a:spcPts val="320"/>
              </a:spcBef>
              <a:spcAft>
                <a:spcPts val="0"/>
              </a:spcAft>
              <a:buClr>
                <a:srgbClr val="0000FF"/>
              </a:buClr>
              <a:buSzPts val="1600"/>
              <a:buFont typeface="Arial"/>
              <a:buChar char="»"/>
              <a:defRPr sz="1600"/>
            </a:lvl8pPr>
            <a:lvl9pPr marL="4114800" lvl="8" indent="-330200" algn="l">
              <a:spcBef>
                <a:spcPts val="320"/>
              </a:spcBef>
              <a:spcAft>
                <a:spcPts val="0"/>
              </a:spcAft>
              <a:buClr>
                <a:srgbClr val="0000FF"/>
              </a:buClr>
              <a:buSzPts val="1600"/>
              <a:buFont typeface="Arial"/>
              <a:buChar char="»"/>
              <a:defRPr sz="1600"/>
            </a:lvl9pPr>
          </a:lstStyle>
          <a:p>
            <a:endParaRPr/>
          </a:p>
        </p:txBody>
      </p:sp>
      <p:sp>
        <p:nvSpPr>
          <p:cNvPr id="32" name="Google Shape;32;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00FF"/>
              </a:buClr>
              <a:buSzPts val="2400"/>
              <a:buFont typeface="Arial"/>
              <a:buNone/>
              <a:defRPr sz="2400" b="1"/>
            </a:lvl1pPr>
            <a:lvl2pPr marL="914400" lvl="1" indent="-228600" algn="l">
              <a:spcBef>
                <a:spcPts val="400"/>
              </a:spcBef>
              <a:spcAft>
                <a:spcPts val="0"/>
              </a:spcAft>
              <a:buClr>
                <a:srgbClr val="0000FF"/>
              </a:buClr>
              <a:buSzPts val="2000"/>
              <a:buFont typeface="Arial"/>
              <a:buNone/>
              <a:defRPr sz="2000" b="1"/>
            </a:lvl2pPr>
            <a:lvl3pPr marL="1371600" lvl="2" indent="-228600" algn="l">
              <a:spcBef>
                <a:spcPts val="360"/>
              </a:spcBef>
              <a:spcAft>
                <a:spcPts val="0"/>
              </a:spcAft>
              <a:buClr>
                <a:srgbClr val="0000FF"/>
              </a:buClr>
              <a:buSzPts val="1800"/>
              <a:buFont typeface="Arial"/>
              <a:buNone/>
              <a:defRPr sz="1800" b="1"/>
            </a:lvl3pPr>
            <a:lvl4pPr marL="1828800" lvl="3" indent="-228600" algn="l">
              <a:spcBef>
                <a:spcPts val="320"/>
              </a:spcBef>
              <a:spcAft>
                <a:spcPts val="0"/>
              </a:spcAft>
              <a:buClr>
                <a:srgbClr val="0000FF"/>
              </a:buClr>
              <a:buSzPts val="1600"/>
              <a:buFont typeface="Arial"/>
              <a:buNone/>
              <a:defRPr sz="1600" b="1"/>
            </a:lvl4pPr>
            <a:lvl5pPr marL="2286000" lvl="4" indent="-228600" algn="l">
              <a:spcBef>
                <a:spcPts val="320"/>
              </a:spcBef>
              <a:spcAft>
                <a:spcPts val="0"/>
              </a:spcAft>
              <a:buClr>
                <a:srgbClr val="0000FF"/>
              </a:buClr>
              <a:buSzPts val="1600"/>
              <a:buFont typeface="Arial"/>
              <a:buNone/>
              <a:defRPr sz="1600" b="1"/>
            </a:lvl5pPr>
            <a:lvl6pPr marL="2743200" lvl="5" indent="-228600" algn="l">
              <a:spcBef>
                <a:spcPts val="320"/>
              </a:spcBef>
              <a:spcAft>
                <a:spcPts val="0"/>
              </a:spcAft>
              <a:buClr>
                <a:srgbClr val="0000FF"/>
              </a:buClr>
              <a:buSzPts val="1600"/>
              <a:buFont typeface="Arial"/>
              <a:buNone/>
              <a:defRPr sz="1600" b="1"/>
            </a:lvl6pPr>
            <a:lvl7pPr marL="3200400" lvl="6" indent="-228600" algn="l">
              <a:spcBef>
                <a:spcPts val="320"/>
              </a:spcBef>
              <a:spcAft>
                <a:spcPts val="0"/>
              </a:spcAft>
              <a:buClr>
                <a:srgbClr val="0000FF"/>
              </a:buClr>
              <a:buSzPts val="1600"/>
              <a:buFont typeface="Arial"/>
              <a:buNone/>
              <a:defRPr sz="1600" b="1"/>
            </a:lvl7pPr>
            <a:lvl8pPr marL="3657600" lvl="7" indent="-228600" algn="l">
              <a:spcBef>
                <a:spcPts val="320"/>
              </a:spcBef>
              <a:spcAft>
                <a:spcPts val="0"/>
              </a:spcAft>
              <a:buClr>
                <a:srgbClr val="0000FF"/>
              </a:buClr>
              <a:buSzPts val="1600"/>
              <a:buFont typeface="Arial"/>
              <a:buNone/>
              <a:defRPr sz="1600" b="1"/>
            </a:lvl8pPr>
            <a:lvl9pPr marL="4114800" lvl="8" indent="-228600" algn="l">
              <a:spcBef>
                <a:spcPts val="320"/>
              </a:spcBef>
              <a:spcAft>
                <a:spcPts val="0"/>
              </a:spcAft>
              <a:buClr>
                <a:srgbClr val="0000FF"/>
              </a:buClr>
              <a:buSzPts val="1600"/>
              <a:buFont typeface="Arial"/>
              <a:buNone/>
              <a:defRPr sz="1600" b="1"/>
            </a:lvl9pPr>
          </a:lstStyle>
          <a:p>
            <a:endParaRPr/>
          </a:p>
        </p:txBody>
      </p:sp>
      <p:sp>
        <p:nvSpPr>
          <p:cNvPr id="33" name="Google Shape;33;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00FF"/>
              </a:buClr>
              <a:buSzPts val="2400"/>
              <a:buFont typeface="Arial"/>
              <a:buChar char="•"/>
              <a:defRPr sz="2400"/>
            </a:lvl1pPr>
            <a:lvl2pPr marL="914400" lvl="1" indent="-355600" algn="l">
              <a:spcBef>
                <a:spcPts val="400"/>
              </a:spcBef>
              <a:spcAft>
                <a:spcPts val="0"/>
              </a:spcAft>
              <a:buClr>
                <a:srgbClr val="0000FF"/>
              </a:buClr>
              <a:buSzPts val="2000"/>
              <a:buFont typeface="Arial"/>
              <a:buChar char="–"/>
              <a:defRPr sz="2000"/>
            </a:lvl2pPr>
            <a:lvl3pPr marL="1371600" lvl="2" indent="-342900" algn="l">
              <a:spcBef>
                <a:spcPts val="360"/>
              </a:spcBef>
              <a:spcAft>
                <a:spcPts val="0"/>
              </a:spcAft>
              <a:buClr>
                <a:srgbClr val="0000FF"/>
              </a:buClr>
              <a:buSzPts val="1800"/>
              <a:buFont typeface="Arial"/>
              <a:buChar char="•"/>
              <a:defRPr sz="1800"/>
            </a:lvl3pPr>
            <a:lvl4pPr marL="1828800" lvl="3" indent="-330200" algn="l">
              <a:spcBef>
                <a:spcPts val="320"/>
              </a:spcBef>
              <a:spcAft>
                <a:spcPts val="0"/>
              </a:spcAft>
              <a:buClr>
                <a:srgbClr val="0000FF"/>
              </a:buClr>
              <a:buSzPts val="1600"/>
              <a:buFont typeface="Arial"/>
              <a:buChar char="–"/>
              <a:defRPr sz="1600"/>
            </a:lvl4pPr>
            <a:lvl5pPr marL="2286000" lvl="4" indent="-330200" algn="l">
              <a:spcBef>
                <a:spcPts val="320"/>
              </a:spcBef>
              <a:spcAft>
                <a:spcPts val="0"/>
              </a:spcAft>
              <a:buClr>
                <a:srgbClr val="0000FF"/>
              </a:buClr>
              <a:buSzPts val="1600"/>
              <a:buFont typeface="Arial"/>
              <a:buChar char="»"/>
              <a:defRPr sz="1600"/>
            </a:lvl5pPr>
            <a:lvl6pPr marL="2743200" lvl="5" indent="-330200" algn="l">
              <a:spcBef>
                <a:spcPts val="320"/>
              </a:spcBef>
              <a:spcAft>
                <a:spcPts val="0"/>
              </a:spcAft>
              <a:buClr>
                <a:srgbClr val="0000FF"/>
              </a:buClr>
              <a:buSzPts val="1600"/>
              <a:buFont typeface="Arial"/>
              <a:buChar char="»"/>
              <a:defRPr sz="1600"/>
            </a:lvl6pPr>
            <a:lvl7pPr marL="3200400" lvl="6" indent="-330200" algn="l">
              <a:spcBef>
                <a:spcPts val="320"/>
              </a:spcBef>
              <a:spcAft>
                <a:spcPts val="0"/>
              </a:spcAft>
              <a:buClr>
                <a:srgbClr val="0000FF"/>
              </a:buClr>
              <a:buSzPts val="1600"/>
              <a:buFont typeface="Arial"/>
              <a:buChar char="»"/>
              <a:defRPr sz="1600"/>
            </a:lvl7pPr>
            <a:lvl8pPr marL="3657600" lvl="7" indent="-330200" algn="l">
              <a:spcBef>
                <a:spcPts val="320"/>
              </a:spcBef>
              <a:spcAft>
                <a:spcPts val="0"/>
              </a:spcAft>
              <a:buClr>
                <a:srgbClr val="0000FF"/>
              </a:buClr>
              <a:buSzPts val="1600"/>
              <a:buFont typeface="Arial"/>
              <a:buChar char="»"/>
              <a:defRPr sz="1600"/>
            </a:lvl8pPr>
            <a:lvl9pPr marL="4114800" lvl="8" indent="-330200" algn="l">
              <a:spcBef>
                <a:spcPts val="320"/>
              </a:spcBef>
              <a:spcAft>
                <a:spcPts val="0"/>
              </a:spcAft>
              <a:buClr>
                <a:srgbClr val="0000FF"/>
              </a:buClr>
              <a:buSzPts val="1600"/>
              <a:buFont typeface="Arial"/>
              <a:buChar char="»"/>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00FF"/>
              </a:buClr>
              <a:buSzPts val="3200"/>
              <a:buFont typeface="Arial"/>
              <a:buChar char="•"/>
              <a:defRPr sz="3200"/>
            </a:lvl1pPr>
            <a:lvl2pPr marL="914400" lvl="1" indent="-406400" algn="l">
              <a:spcBef>
                <a:spcPts val="560"/>
              </a:spcBef>
              <a:spcAft>
                <a:spcPts val="0"/>
              </a:spcAft>
              <a:buClr>
                <a:srgbClr val="0000FF"/>
              </a:buClr>
              <a:buSzPts val="2800"/>
              <a:buFont typeface="Arial"/>
              <a:buChar char="–"/>
              <a:defRPr sz="2800"/>
            </a:lvl2pPr>
            <a:lvl3pPr marL="1371600" lvl="2" indent="-381000" algn="l">
              <a:spcBef>
                <a:spcPts val="480"/>
              </a:spcBef>
              <a:spcAft>
                <a:spcPts val="0"/>
              </a:spcAft>
              <a:buClr>
                <a:srgbClr val="0000FF"/>
              </a:buClr>
              <a:buSzPts val="2400"/>
              <a:buFont typeface="Arial"/>
              <a:buChar char="•"/>
              <a:defRPr sz="2400"/>
            </a:lvl3pPr>
            <a:lvl4pPr marL="1828800" lvl="3" indent="-355600" algn="l">
              <a:spcBef>
                <a:spcPts val="400"/>
              </a:spcBef>
              <a:spcAft>
                <a:spcPts val="0"/>
              </a:spcAft>
              <a:buClr>
                <a:srgbClr val="0000FF"/>
              </a:buClr>
              <a:buSzPts val="2000"/>
              <a:buFont typeface="Arial"/>
              <a:buChar char="–"/>
              <a:defRPr sz="2000"/>
            </a:lvl4pPr>
            <a:lvl5pPr marL="2286000" lvl="4" indent="-355600" algn="l">
              <a:spcBef>
                <a:spcPts val="400"/>
              </a:spcBef>
              <a:spcAft>
                <a:spcPts val="0"/>
              </a:spcAft>
              <a:buClr>
                <a:srgbClr val="0000FF"/>
              </a:buClr>
              <a:buSzPts val="2000"/>
              <a:buFont typeface="Arial"/>
              <a:buChar char="»"/>
              <a:defRPr sz="2000"/>
            </a:lvl5pPr>
            <a:lvl6pPr marL="2743200" lvl="5" indent="-355600" algn="l">
              <a:spcBef>
                <a:spcPts val="400"/>
              </a:spcBef>
              <a:spcAft>
                <a:spcPts val="0"/>
              </a:spcAft>
              <a:buClr>
                <a:srgbClr val="0000FF"/>
              </a:buClr>
              <a:buSzPts val="2000"/>
              <a:buFont typeface="Arial"/>
              <a:buChar char="»"/>
              <a:defRPr sz="2000"/>
            </a:lvl6pPr>
            <a:lvl7pPr marL="3200400" lvl="6" indent="-355600" algn="l">
              <a:spcBef>
                <a:spcPts val="400"/>
              </a:spcBef>
              <a:spcAft>
                <a:spcPts val="0"/>
              </a:spcAft>
              <a:buClr>
                <a:srgbClr val="0000FF"/>
              </a:buClr>
              <a:buSzPts val="2000"/>
              <a:buFont typeface="Arial"/>
              <a:buChar char="»"/>
              <a:defRPr sz="2000"/>
            </a:lvl7pPr>
            <a:lvl8pPr marL="3657600" lvl="7" indent="-355600" algn="l">
              <a:spcBef>
                <a:spcPts val="400"/>
              </a:spcBef>
              <a:spcAft>
                <a:spcPts val="0"/>
              </a:spcAft>
              <a:buClr>
                <a:srgbClr val="0000FF"/>
              </a:buClr>
              <a:buSzPts val="2000"/>
              <a:buFont typeface="Arial"/>
              <a:buChar char="»"/>
              <a:defRPr sz="2000"/>
            </a:lvl8pPr>
            <a:lvl9pPr marL="4114800" lvl="8" indent="-355600" algn="l">
              <a:spcBef>
                <a:spcPts val="400"/>
              </a:spcBef>
              <a:spcAft>
                <a:spcPts val="0"/>
              </a:spcAft>
              <a:buClr>
                <a:srgbClr val="0000FF"/>
              </a:buClr>
              <a:buSzPts val="2000"/>
              <a:buFont typeface="Arial"/>
              <a:buChar char="»"/>
              <a:defRPr sz="2000"/>
            </a:lvl9pPr>
          </a:lstStyle>
          <a:p>
            <a:endParaRPr/>
          </a:p>
        </p:txBody>
      </p:sp>
      <p:sp>
        <p:nvSpPr>
          <p:cNvPr id="37" name="Google Shape;3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00FF"/>
              </a:buClr>
              <a:buSzPts val="1400"/>
              <a:buFont typeface="Arial"/>
              <a:buNone/>
              <a:defRPr sz="1400"/>
            </a:lvl1pPr>
            <a:lvl2pPr marL="914400" lvl="1" indent="-228600" algn="l">
              <a:spcBef>
                <a:spcPts val="240"/>
              </a:spcBef>
              <a:spcAft>
                <a:spcPts val="0"/>
              </a:spcAft>
              <a:buClr>
                <a:srgbClr val="0000FF"/>
              </a:buClr>
              <a:buSzPts val="1200"/>
              <a:buFont typeface="Arial"/>
              <a:buNone/>
              <a:defRPr sz="1200"/>
            </a:lvl2pPr>
            <a:lvl3pPr marL="1371600" lvl="2" indent="-228600" algn="l">
              <a:spcBef>
                <a:spcPts val="200"/>
              </a:spcBef>
              <a:spcAft>
                <a:spcPts val="0"/>
              </a:spcAft>
              <a:buClr>
                <a:srgbClr val="0000FF"/>
              </a:buClr>
              <a:buSzPts val="1000"/>
              <a:buFont typeface="Arial"/>
              <a:buNone/>
              <a:defRPr sz="1000"/>
            </a:lvl3pPr>
            <a:lvl4pPr marL="1828800" lvl="3" indent="-228600" algn="l">
              <a:spcBef>
                <a:spcPts val="180"/>
              </a:spcBef>
              <a:spcAft>
                <a:spcPts val="0"/>
              </a:spcAft>
              <a:buClr>
                <a:srgbClr val="0000FF"/>
              </a:buClr>
              <a:buSzPts val="900"/>
              <a:buFont typeface="Arial"/>
              <a:buNone/>
              <a:defRPr sz="900"/>
            </a:lvl4pPr>
            <a:lvl5pPr marL="2286000" lvl="4" indent="-228600" algn="l">
              <a:spcBef>
                <a:spcPts val="180"/>
              </a:spcBef>
              <a:spcAft>
                <a:spcPts val="0"/>
              </a:spcAft>
              <a:buClr>
                <a:srgbClr val="0000FF"/>
              </a:buClr>
              <a:buSzPts val="900"/>
              <a:buFont typeface="Arial"/>
              <a:buNone/>
              <a:defRPr sz="900"/>
            </a:lvl5pPr>
            <a:lvl6pPr marL="2743200" lvl="5" indent="-228600" algn="l">
              <a:spcBef>
                <a:spcPts val="180"/>
              </a:spcBef>
              <a:spcAft>
                <a:spcPts val="0"/>
              </a:spcAft>
              <a:buClr>
                <a:srgbClr val="0000FF"/>
              </a:buClr>
              <a:buSzPts val="900"/>
              <a:buFont typeface="Arial"/>
              <a:buNone/>
              <a:defRPr sz="900"/>
            </a:lvl6pPr>
            <a:lvl7pPr marL="3200400" lvl="6" indent="-228600" algn="l">
              <a:spcBef>
                <a:spcPts val="180"/>
              </a:spcBef>
              <a:spcAft>
                <a:spcPts val="0"/>
              </a:spcAft>
              <a:buClr>
                <a:srgbClr val="0000FF"/>
              </a:buClr>
              <a:buSzPts val="900"/>
              <a:buFont typeface="Arial"/>
              <a:buNone/>
              <a:defRPr sz="900"/>
            </a:lvl7pPr>
            <a:lvl8pPr marL="3657600" lvl="7" indent="-228600" algn="l">
              <a:spcBef>
                <a:spcPts val="180"/>
              </a:spcBef>
              <a:spcAft>
                <a:spcPts val="0"/>
              </a:spcAft>
              <a:buClr>
                <a:srgbClr val="0000FF"/>
              </a:buClr>
              <a:buSzPts val="900"/>
              <a:buFont typeface="Arial"/>
              <a:buNone/>
              <a:defRPr sz="900"/>
            </a:lvl8pPr>
            <a:lvl9pPr marL="4114800" lvl="8" indent="-228600" algn="l">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00FF"/>
              </a:buClr>
              <a:buSzPts val="3200"/>
              <a:buFont typeface="Arial"/>
              <a:buNone/>
              <a:defRPr sz="3200" b="0" i="0" u="none" strike="noStrike" cap="none">
                <a:solidFill>
                  <a:srgbClr val="0000FF"/>
                </a:solidFill>
                <a:latin typeface="Arial"/>
                <a:ea typeface="Arial"/>
                <a:cs typeface="Arial"/>
                <a:sym typeface="Arial"/>
              </a:defRPr>
            </a:lvl1pPr>
            <a:lvl2pPr marR="0" lvl="1" algn="l" rtl="0">
              <a:spcBef>
                <a:spcPts val="560"/>
              </a:spcBef>
              <a:spcAft>
                <a:spcPts val="0"/>
              </a:spcAft>
              <a:buClr>
                <a:srgbClr val="0000FF"/>
              </a:buClr>
              <a:buSzPts val="2800"/>
              <a:buFont typeface="Arial"/>
              <a:buNone/>
              <a:defRPr sz="2800" b="0" i="0" u="none" strike="noStrike" cap="none">
                <a:solidFill>
                  <a:srgbClr val="0000FF"/>
                </a:solidFill>
                <a:latin typeface="Arial"/>
                <a:ea typeface="Arial"/>
                <a:cs typeface="Arial"/>
                <a:sym typeface="Arial"/>
              </a:defRPr>
            </a:lvl2pPr>
            <a:lvl3pPr marR="0" lvl="2" algn="l" rtl="0">
              <a:spcBef>
                <a:spcPts val="480"/>
              </a:spcBef>
              <a:spcAft>
                <a:spcPts val="0"/>
              </a:spcAft>
              <a:buClr>
                <a:srgbClr val="0000FF"/>
              </a:buClr>
              <a:buSzPts val="2400"/>
              <a:buFont typeface="Arial"/>
              <a:buNone/>
              <a:defRPr sz="2400" b="0" i="0" u="none" strike="noStrike" cap="none">
                <a:solidFill>
                  <a:srgbClr val="0000FF"/>
                </a:solidFill>
                <a:latin typeface="Arial"/>
                <a:ea typeface="Arial"/>
                <a:cs typeface="Arial"/>
                <a:sym typeface="Arial"/>
              </a:defRPr>
            </a:lvl3pPr>
            <a:lvl4pPr marR="0" lvl="3"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4pPr>
            <a:lvl5pPr marR="0" lvl="4"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5pPr>
            <a:lvl6pPr marR="0" lvl="5"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6pPr>
            <a:lvl7pPr marR="0" lvl="6"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7pPr>
            <a:lvl8pPr marR="0" lvl="7"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8pPr>
            <a:lvl9pPr marR="0" lvl="8"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9pPr>
          </a:lstStyle>
          <a:p>
            <a:endParaRPr/>
          </a:p>
        </p:txBody>
      </p:sp>
      <p:sp>
        <p:nvSpPr>
          <p:cNvPr id="41" name="Google Shape;4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00FF"/>
              </a:buClr>
              <a:buSzPts val="1400"/>
              <a:buFont typeface="Arial"/>
              <a:buNone/>
              <a:defRPr sz="1400"/>
            </a:lvl1pPr>
            <a:lvl2pPr marL="914400" lvl="1" indent="-228600" algn="l">
              <a:spcBef>
                <a:spcPts val="240"/>
              </a:spcBef>
              <a:spcAft>
                <a:spcPts val="0"/>
              </a:spcAft>
              <a:buClr>
                <a:srgbClr val="0000FF"/>
              </a:buClr>
              <a:buSzPts val="1200"/>
              <a:buFont typeface="Arial"/>
              <a:buNone/>
              <a:defRPr sz="1200"/>
            </a:lvl2pPr>
            <a:lvl3pPr marL="1371600" lvl="2" indent="-228600" algn="l">
              <a:spcBef>
                <a:spcPts val="200"/>
              </a:spcBef>
              <a:spcAft>
                <a:spcPts val="0"/>
              </a:spcAft>
              <a:buClr>
                <a:srgbClr val="0000FF"/>
              </a:buClr>
              <a:buSzPts val="1000"/>
              <a:buFont typeface="Arial"/>
              <a:buNone/>
              <a:defRPr sz="1000"/>
            </a:lvl3pPr>
            <a:lvl4pPr marL="1828800" lvl="3" indent="-228600" algn="l">
              <a:spcBef>
                <a:spcPts val="180"/>
              </a:spcBef>
              <a:spcAft>
                <a:spcPts val="0"/>
              </a:spcAft>
              <a:buClr>
                <a:srgbClr val="0000FF"/>
              </a:buClr>
              <a:buSzPts val="900"/>
              <a:buFont typeface="Arial"/>
              <a:buNone/>
              <a:defRPr sz="900"/>
            </a:lvl4pPr>
            <a:lvl5pPr marL="2286000" lvl="4" indent="-228600" algn="l">
              <a:spcBef>
                <a:spcPts val="180"/>
              </a:spcBef>
              <a:spcAft>
                <a:spcPts val="0"/>
              </a:spcAft>
              <a:buClr>
                <a:srgbClr val="0000FF"/>
              </a:buClr>
              <a:buSzPts val="900"/>
              <a:buFont typeface="Arial"/>
              <a:buNone/>
              <a:defRPr sz="900"/>
            </a:lvl5pPr>
            <a:lvl6pPr marL="2743200" lvl="5" indent="-228600" algn="l">
              <a:spcBef>
                <a:spcPts val="180"/>
              </a:spcBef>
              <a:spcAft>
                <a:spcPts val="0"/>
              </a:spcAft>
              <a:buClr>
                <a:srgbClr val="0000FF"/>
              </a:buClr>
              <a:buSzPts val="900"/>
              <a:buFont typeface="Arial"/>
              <a:buNone/>
              <a:defRPr sz="900"/>
            </a:lvl6pPr>
            <a:lvl7pPr marL="3200400" lvl="6" indent="-228600" algn="l">
              <a:spcBef>
                <a:spcPts val="180"/>
              </a:spcBef>
              <a:spcAft>
                <a:spcPts val="0"/>
              </a:spcAft>
              <a:buClr>
                <a:srgbClr val="0000FF"/>
              </a:buClr>
              <a:buSzPts val="900"/>
              <a:buFont typeface="Arial"/>
              <a:buNone/>
              <a:defRPr sz="900"/>
            </a:lvl7pPr>
            <a:lvl8pPr marL="3657600" lvl="7" indent="-228600" algn="l">
              <a:spcBef>
                <a:spcPts val="180"/>
              </a:spcBef>
              <a:spcAft>
                <a:spcPts val="0"/>
              </a:spcAft>
              <a:buClr>
                <a:srgbClr val="0000FF"/>
              </a:buClr>
              <a:buSzPts val="900"/>
              <a:buFont typeface="Arial"/>
              <a:buNone/>
              <a:defRPr sz="900"/>
            </a:lvl8pPr>
            <a:lvl9pPr marL="4114800" lvl="8" indent="-228600" algn="l">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Text, and Content" type="txAndObj">
  <p:cSld name="TEXT_AND_OBJEC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
        <p:nvSpPr>
          <p:cNvPr id="51" name="Google Shape;51;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0"/>
          </a:srgb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09900"/>
                </a:solidFill>
                <a:latin typeface="Arial"/>
                <a:ea typeface="Arial"/>
                <a:cs typeface="Arial"/>
                <a:sym typeface="Arial"/>
              </a:defRPr>
            </a:lvl1pPr>
            <a:lvl2pPr marR="0" lvl="1" algn="ctr" rtl="0">
              <a:spcBef>
                <a:spcPts val="0"/>
              </a:spcBef>
              <a:spcAft>
                <a:spcPts val="0"/>
              </a:spcAft>
              <a:buSzPts val="1400"/>
              <a:buNone/>
              <a:defRPr sz="4000" b="0" i="0" u="none" strike="noStrike" cap="none">
                <a:solidFill>
                  <a:srgbClr val="009900"/>
                </a:solidFill>
                <a:latin typeface="Arial"/>
                <a:ea typeface="Arial"/>
                <a:cs typeface="Arial"/>
                <a:sym typeface="Arial"/>
              </a:defRPr>
            </a:lvl2pPr>
            <a:lvl3pPr marR="0" lvl="2" algn="ctr" rtl="0">
              <a:spcBef>
                <a:spcPts val="0"/>
              </a:spcBef>
              <a:spcAft>
                <a:spcPts val="0"/>
              </a:spcAft>
              <a:buSzPts val="1400"/>
              <a:buNone/>
              <a:defRPr sz="4000" b="0" i="0" u="none" strike="noStrike" cap="none">
                <a:solidFill>
                  <a:srgbClr val="009900"/>
                </a:solidFill>
                <a:latin typeface="Arial"/>
                <a:ea typeface="Arial"/>
                <a:cs typeface="Arial"/>
                <a:sym typeface="Arial"/>
              </a:defRPr>
            </a:lvl3pPr>
            <a:lvl4pPr marR="0" lvl="3" algn="ctr" rtl="0">
              <a:spcBef>
                <a:spcPts val="0"/>
              </a:spcBef>
              <a:spcAft>
                <a:spcPts val="0"/>
              </a:spcAft>
              <a:buSzPts val="1400"/>
              <a:buNone/>
              <a:defRPr sz="4000" b="0" i="0" u="none" strike="noStrike" cap="none">
                <a:solidFill>
                  <a:srgbClr val="009900"/>
                </a:solidFill>
                <a:latin typeface="Arial"/>
                <a:ea typeface="Arial"/>
                <a:cs typeface="Arial"/>
                <a:sym typeface="Arial"/>
              </a:defRPr>
            </a:lvl4pPr>
            <a:lvl5pPr marR="0" lvl="4" algn="ctr" rtl="0">
              <a:spcBef>
                <a:spcPts val="0"/>
              </a:spcBef>
              <a:spcAft>
                <a:spcPts val="0"/>
              </a:spcAft>
              <a:buSzPts val="1400"/>
              <a:buNone/>
              <a:defRPr sz="4000" b="0" i="0" u="none" strike="noStrike" cap="none">
                <a:solidFill>
                  <a:srgbClr val="009900"/>
                </a:solidFill>
                <a:latin typeface="Arial"/>
                <a:ea typeface="Arial"/>
                <a:cs typeface="Arial"/>
                <a:sym typeface="Arial"/>
              </a:defRPr>
            </a:lvl5pPr>
            <a:lvl6pPr marR="0" lvl="5" algn="ctr" rtl="0">
              <a:spcBef>
                <a:spcPts val="0"/>
              </a:spcBef>
              <a:spcAft>
                <a:spcPts val="0"/>
              </a:spcAft>
              <a:buSzPts val="1400"/>
              <a:buNone/>
              <a:defRPr sz="4000" b="0" i="0" u="none" strike="noStrike" cap="none">
                <a:solidFill>
                  <a:srgbClr val="009900"/>
                </a:solidFill>
                <a:latin typeface="Arial"/>
                <a:ea typeface="Arial"/>
                <a:cs typeface="Arial"/>
                <a:sym typeface="Arial"/>
              </a:defRPr>
            </a:lvl6pPr>
            <a:lvl7pPr marR="0" lvl="6" algn="ctr" rtl="0">
              <a:spcBef>
                <a:spcPts val="0"/>
              </a:spcBef>
              <a:spcAft>
                <a:spcPts val="0"/>
              </a:spcAft>
              <a:buSzPts val="1400"/>
              <a:buNone/>
              <a:defRPr sz="4000" b="0" i="0" u="none" strike="noStrike" cap="none">
                <a:solidFill>
                  <a:srgbClr val="009900"/>
                </a:solidFill>
                <a:latin typeface="Arial"/>
                <a:ea typeface="Arial"/>
                <a:cs typeface="Arial"/>
                <a:sym typeface="Arial"/>
              </a:defRPr>
            </a:lvl7pPr>
            <a:lvl8pPr marR="0" lvl="7" algn="ctr" rtl="0">
              <a:spcBef>
                <a:spcPts val="0"/>
              </a:spcBef>
              <a:spcAft>
                <a:spcPts val="0"/>
              </a:spcAft>
              <a:buSzPts val="1400"/>
              <a:buNone/>
              <a:defRPr sz="4000" b="0" i="0" u="none" strike="noStrike" cap="none">
                <a:solidFill>
                  <a:srgbClr val="009900"/>
                </a:solidFill>
                <a:latin typeface="Arial"/>
                <a:ea typeface="Arial"/>
                <a:cs typeface="Arial"/>
                <a:sym typeface="Arial"/>
              </a:defRPr>
            </a:lvl8pPr>
            <a:lvl9pPr marR="0" lvl="8" algn="ctr" rtl="0">
              <a:spcBef>
                <a:spcPts val="0"/>
              </a:spcBef>
              <a:spcAft>
                <a:spcPts val="0"/>
              </a:spcAft>
              <a:buSzPts val="1400"/>
              <a:buNone/>
              <a:defRPr sz="4000" b="0" i="0" u="none" strike="noStrike" cap="none">
                <a:solidFill>
                  <a:srgbClr val="0099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1pPr>
            <a:lvl2pPr marL="914400" marR="0" lvl="1"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2pPr>
            <a:lvl3pPr marL="1371600" marR="0" lvl="2"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3pPr>
            <a:lvl4pPr marL="1828800" marR="0" lvl="3"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4pPr>
            <a:lvl5pPr marL="2286000" marR="0" lvl="4"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5pPr>
            <a:lvl6pPr marL="2743200" marR="0" lvl="5"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6pPr>
            <a:lvl7pPr marL="3200400" marR="0" lvl="6"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7pPr>
            <a:lvl8pPr marL="3657600" marR="0" lvl="7"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8pPr>
            <a:lvl9pPr marL="4114800" marR="0" lvl="8"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3" r:id="rId10"/>
    <p:sldLayoutId id="2147483664" r:id="rId11"/>
    <p:sldLayoutId id="2147483665"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304800" y="762000"/>
            <a:ext cx="8686800" cy="2209800"/>
          </a:xfrm>
          <a:prstGeom prst="rect">
            <a:avLst/>
          </a:prstGeom>
          <a:noFill/>
          <a:ln>
            <a:noFill/>
          </a:ln>
        </p:spPr>
        <p:txBody>
          <a:bodyPr spcFirstLastPara="1" wrap="square" lIns="91425" tIns="45700" rIns="91425" bIns="45700" anchor="ctr" anchorCtr="0">
            <a:noAutofit/>
          </a:bodyPr>
          <a:lstStyle/>
          <a:p>
            <a:r>
              <a:rPr lang="en-IN" b="1" dirty="0"/>
              <a:t> </a:t>
            </a:r>
            <a:r>
              <a:rPr lang="en-IN" sz="4400" b="1" dirty="0"/>
              <a:t>Assignment-Discussion</a:t>
            </a:r>
            <a:br>
              <a:rPr lang="en-IN" sz="4400" b="1" dirty="0"/>
            </a:br>
            <a:r>
              <a:rPr lang="en-IN" sz="4400" b="1" dirty="0"/>
              <a:t>POS Tagging Using HMM</a:t>
            </a:r>
          </a:p>
        </p:txBody>
      </p:sp>
      <p:sp>
        <p:nvSpPr>
          <p:cNvPr id="60" name="Google Shape;60;p15"/>
          <p:cNvSpPr txBox="1">
            <a:spLocks noGrp="1"/>
          </p:cNvSpPr>
          <p:nvPr>
            <p:ph type="subTitle" idx="1"/>
          </p:nvPr>
        </p:nvSpPr>
        <p:spPr>
          <a:xfrm>
            <a:off x="115887" y="3276600"/>
            <a:ext cx="8610600" cy="16002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FE8637"/>
              </a:buClr>
              <a:buSzPts val="2240"/>
            </a:pPr>
            <a:r>
              <a:rPr lang="en-IN" sz="3200" dirty="0" err="1"/>
              <a:t>Harshvardhan</a:t>
            </a:r>
            <a:r>
              <a:rPr lang="en-IN" sz="3200" dirty="0"/>
              <a:t> </a:t>
            </a:r>
            <a:r>
              <a:rPr lang="en-IN" sz="3200" dirty="0" err="1"/>
              <a:t>Ahirwar</a:t>
            </a:r>
            <a:r>
              <a:rPr lang="en-IN" sz="3200" dirty="0"/>
              <a:t> (200050051)</a:t>
            </a:r>
          </a:p>
          <a:p>
            <a:pPr marL="0" lvl="0" indent="0">
              <a:spcBef>
                <a:spcPts val="0"/>
              </a:spcBef>
            </a:pPr>
            <a:r>
              <a:rPr lang="en-IN" sz="3200" dirty="0"/>
              <a:t>Advait Padhye (200100014)</a:t>
            </a:r>
          </a:p>
          <a:p>
            <a:pPr marL="0" lvl="0" indent="0">
              <a:spcBef>
                <a:spcPts val="0"/>
              </a:spcBef>
            </a:pPr>
            <a:r>
              <a:rPr lang="en-IN" sz="3200" dirty="0" err="1"/>
              <a:t>Sohom</a:t>
            </a:r>
            <a:r>
              <a:rPr lang="en-IN" sz="3200" dirty="0"/>
              <a:t> Mandal (200050136)</a:t>
            </a:r>
          </a:p>
          <a:p>
            <a:pPr marL="0" lvl="0" indent="0">
              <a:lnSpc>
                <a:spcPct val="90000"/>
              </a:lnSpc>
              <a:spcBef>
                <a:spcPts val="0"/>
              </a:spcBef>
              <a:buClr>
                <a:srgbClr val="FE8637"/>
              </a:buClr>
              <a:buSzPts val="2240"/>
            </a:pPr>
            <a:r>
              <a:rPr lang="en-IN" sz="3200" dirty="0"/>
              <a:t>…</a:t>
            </a:r>
          </a:p>
          <a:p>
            <a:pPr marL="0" lvl="0" indent="0" algn="ctr" rtl="0">
              <a:lnSpc>
                <a:spcPct val="90000"/>
              </a:lnSpc>
              <a:spcBef>
                <a:spcPts val="600"/>
              </a:spcBef>
              <a:spcAft>
                <a:spcPts val="0"/>
              </a:spcAft>
              <a:buClr>
                <a:srgbClr val="FE8637"/>
              </a:buClr>
              <a:buSzPts val="2240"/>
              <a:buFont typeface="Arial"/>
              <a:buNone/>
            </a:pPr>
            <a:r>
              <a:rPr lang="en-IN" sz="3200" dirty="0"/>
              <a:t>07/09/2022</a:t>
            </a:r>
          </a:p>
          <a:p>
            <a:pPr marL="0" lvl="0" indent="0" algn="ctr" rtl="0">
              <a:lnSpc>
                <a:spcPct val="90000"/>
              </a:lnSpc>
              <a:spcBef>
                <a:spcPts val="600"/>
              </a:spcBef>
              <a:spcAft>
                <a:spcPts val="0"/>
              </a:spcAft>
              <a:buClr>
                <a:srgbClr val="FE8637"/>
              </a:buClr>
              <a:buSzPts val="2240"/>
              <a:buFont typeface="Arial"/>
              <a:buNone/>
            </a:pPr>
            <a:endParaRPr lang="en-IN" sz="3200" dirty="0"/>
          </a:p>
        </p:txBody>
      </p:sp>
      <p:sp>
        <p:nvSpPr>
          <p:cNvPr id="2" name="TextBox 1">
            <a:extLst>
              <a:ext uri="{FF2B5EF4-FFF2-40B4-BE49-F238E27FC236}">
                <a16:creationId xmlns:a16="http://schemas.microsoft.com/office/drawing/2014/main" id="{926F0517-BA88-6648-845F-155356032B20}"/>
              </a:ext>
            </a:extLst>
          </p:cNvPr>
          <p:cNvSpPr txBox="1"/>
          <p:nvPr/>
        </p:nvSpPr>
        <p:spPr>
          <a:xfrm>
            <a:off x="7182678" y="6493565"/>
            <a:ext cx="184731" cy="307777"/>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IN" dirty="0"/>
              <a:t>Data Processing Info (Pre-processing)</a:t>
            </a:r>
          </a:p>
        </p:txBody>
      </p:sp>
      <p:sp>
        <p:nvSpPr>
          <p:cNvPr id="3" name="Content Placeholder 2"/>
          <p:cNvSpPr>
            <a:spLocks noGrp="1"/>
          </p:cNvSpPr>
          <p:nvPr>
            <p:ph idx="1"/>
          </p:nvPr>
        </p:nvSpPr>
        <p:spPr>
          <a:xfrm>
            <a:off x="457200" y="1838739"/>
            <a:ext cx="8229600" cy="4525963"/>
          </a:xfrm>
        </p:spPr>
        <p:txBody>
          <a:bodyPr/>
          <a:lstStyle/>
          <a:p>
            <a:pPr lvl="0" indent="-361950">
              <a:lnSpc>
                <a:spcPct val="150000"/>
              </a:lnSpc>
              <a:spcBef>
                <a:spcPts val="0"/>
              </a:spcBef>
              <a:buSzPts val="2100"/>
              <a:buFont typeface="Arial"/>
              <a:buChar char="●"/>
            </a:pPr>
            <a:r>
              <a:rPr lang="en-IN" dirty="0"/>
              <a:t>Lower Casing</a:t>
            </a:r>
          </a:p>
          <a:p>
            <a:pPr lvl="0" indent="-361950">
              <a:lnSpc>
                <a:spcPct val="150000"/>
              </a:lnSpc>
              <a:spcBef>
                <a:spcPts val="0"/>
              </a:spcBef>
              <a:buSzPts val="2100"/>
              <a:buFont typeface="Arial"/>
              <a:buChar char="●"/>
            </a:pPr>
            <a:r>
              <a:rPr lang="en-IN" dirty="0"/>
              <a:t>Tokenization of sentences</a:t>
            </a:r>
          </a:p>
          <a:p>
            <a:pPr lvl="0" indent="-361950">
              <a:lnSpc>
                <a:spcPct val="150000"/>
              </a:lnSpc>
              <a:spcBef>
                <a:spcPts val="0"/>
              </a:spcBef>
              <a:buSzPts val="2100"/>
              <a:buFont typeface="Arial"/>
              <a:buChar char="●"/>
            </a:pPr>
            <a:r>
              <a:rPr lang="en-IN" dirty="0"/>
              <a:t>Delimiters(notably ^ and END) added to the sentences for ensuring the correctness of the algorithm</a:t>
            </a:r>
          </a:p>
          <a:p>
            <a:pPr lvl="0" indent="-361950">
              <a:lnSpc>
                <a:spcPct val="150000"/>
              </a:lnSpc>
              <a:spcBef>
                <a:spcPts val="0"/>
              </a:spcBef>
              <a:buSzPts val="2100"/>
              <a:buFont typeface="Arial"/>
              <a:buChar char="●"/>
            </a:pPr>
            <a:r>
              <a:rPr lang="en-IN" dirty="0"/>
              <a:t>Removed empty sentences from the corpus</a:t>
            </a:r>
          </a:p>
        </p:txBody>
      </p:sp>
    </p:spTree>
    <p:extLst>
      <p:ext uri="{BB962C8B-B14F-4D97-AF65-F5344CB8AC3E}">
        <p14:creationId xmlns:p14="http://schemas.microsoft.com/office/powerpoint/2010/main" val="422858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0995-6FCD-BA47-90EF-ACFFE9DC8973}"/>
              </a:ext>
            </a:extLst>
          </p:cNvPr>
          <p:cNvSpPr>
            <a:spLocks noGrp="1"/>
          </p:cNvSpPr>
          <p:nvPr>
            <p:ph type="title"/>
          </p:nvPr>
        </p:nvSpPr>
        <p:spPr/>
        <p:txBody>
          <a:bodyPr/>
          <a:lstStyle/>
          <a:p>
            <a:r>
              <a:rPr lang="en-US" dirty="0"/>
              <a:t>Transition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81AE5-1C6C-184A-9797-185177737A75}"/>
                  </a:ext>
                </a:extLst>
              </p:cNvPr>
              <p:cNvSpPr>
                <a:spLocks noGrp="1"/>
              </p:cNvSpPr>
              <p:nvPr>
                <p:ph idx="1"/>
              </p:nvPr>
            </p:nvSpPr>
            <p:spPr>
              <a:xfrm>
                <a:off x="457200" y="1600200"/>
                <a:ext cx="8229600" cy="4525963"/>
              </a:xfrm>
            </p:spPr>
            <p:txBody>
              <a:bodyPr/>
              <a:lstStyle/>
              <a:p>
                <a:pPr marL="533400" lvl="1" indent="0">
                  <a:buNone/>
                </a:pPr>
                <a:r>
                  <a:rPr lang="en-US" dirty="0"/>
                  <a:t>We create a transition matrix (T) of size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 </m:t>
                    </m:r>
                  </m:oMath>
                </a14:m>
                <a:r>
                  <a:rPr lang="en-US" dirty="0"/>
                  <a:t>where K is the number of tags. In our case, K = 14.  </a:t>
                </a:r>
                <a:r>
                  <a:rPr lang="en-IN" dirty="0"/>
                  <a:t>Initially, we iterate over all sentences in the corpus and fill up the transition matrix with the number of instances of transition from </a:t>
                </a:r>
                <a:r>
                  <a:rPr lang="en-IN" dirty="0" err="1"/>
                  <a:t>i</a:t>
                </a:r>
                <a:r>
                  <a:rPr lang="en-IN" baseline="30000" dirty="0" err="1"/>
                  <a:t>th</a:t>
                </a:r>
                <a:r>
                  <a:rPr lang="en-IN" baseline="30000" dirty="0"/>
                  <a:t> </a:t>
                </a:r>
                <a:r>
                  <a:rPr lang="en-IN" dirty="0"/>
                  <a:t>state to </a:t>
                </a:r>
                <a:r>
                  <a:rPr lang="en-IN" dirty="0" err="1"/>
                  <a:t>j</a:t>
                </a:r>
                <a:r>
                  <a:rPr lang="en-IN" baseline="30000" dirty="0" err="1"/>
                  <a:t>th</a:t>
                </a:r>
                <a:r>
                  <a:rPr lang="en-IN" dirty="0"/>
                  <a:t> state. </a:t>
                </a:r>
              </a:p>
              <a:p>
                <a:pPr marL="533400" lvl="1" indent="0">
                  <a:buNone/>
                </a:pPr>
                <a14:m>
                  <m:oMath xmlns:m="http://schemas.openxmlformats.org/officeDocument/2006/math">
                    <m:r>
                      <a:rPr lang="en-US" b="0" i="1" smtClean="0">
                        <a:latin typeface="Cambria Math" panose="02040503050406030204" pitchFamily="18" charset="0"/>
                      </a:rPr>
                      <m:t>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 </m:t>
                    </m:r>
                  </m:oMath>
                </a14:m>
                <a:r>
                  <a:rPr lang="en-IN" dirty="0"/>
                  <a:t>Number of transitions from </a:t>
                </a:r>
                <a:r>
                  <a:rPr lang="en-IN" dirty="0" err="1"/>
                  <a:t>i</a:t>
                </a:r>
                <a:r>
                  <a:rPr lang="en-IN" baseline="30000" dirty="0" err="1"/>
                  <a:t>th</a:t>
                </a:r>
                <a:r>
                  <a:rPr lang="en-IN" dirty="0"/>
                  <a:t> state to </a:t>
                </a:r>
                <a:r>
                  <a:rPr lang="en-IN" dirty="0" err="1"/>
                  <a:t>j</a:t>
                </a:r>
                <a:r>
                  <a:rPr lang="en-IN" baseline="30000" dirty="0" err="1"/>
                  <a:t>th</a:t>
                </a:r>
                <a:r>
                  <a:rPr lang="en-IN" dirty="0"/>
                  <a:t> state.</a:t>
                </a:r>
              </a:p>
              <a:p>
                <a:pPr marL="533400" lvl="1" indent="0">
                  <a:buNone/>
                </a:pPr>
                <a:r>
                  <a:rPr lang="en-IN" dirty="0"/>
                  <a:t>The sum of values in </a:t>
                </a:r>
                <a:r>
                  <a:rPr lang="en-IN" dirty="0" err="1"/>
                  <a:t>i</a:t>
                </a:r>
                <a:r>
                  <a:rPr lang="en-IN" baseline="30000" dirty="0" err="1"/>
                  <a:t>th</a:t>
                </a:r>
                <a:r>
                  <a:rPr lang="en-IN" dirty="0"/>
                  <a:t> row represents the number of transitions from </a:t>
                </a:r>
                <a:r>
                  <a:rPr lang="en-IN" dirty="0" err="1"/>
                  <a:t>i</a:t>
                </a:r>
                <a:r>
                  <a:rPr lang="en-IN" baseline="30000" dirty="0" err="1"/>
                  <a:t>th</a:t>
                </a:r>
                <a:r>
                  <a:rPr lang="en-IN" dirty="0"/>
                  <a:t> state to another state. We compute the transition probabilities using the following formula. </a:t>
                </a:r>
              </a:p>
              <a:p>
                <a:pPr marL="533400" lvl="1" indent="0">
                  <a:lnSpc>
                    <a:spcPts val="100"/>
                  </a:lnSpc>
                  <a:buNone/>
                </a:pPr>
                <a:endParaRPr lang="en-IN" dirty="0"/>
              </a:p>
              <a:p>
                <a:pPr marL="990600" lvl="2" indent="0" algn="ctr">
                  <a:buNone/>
                </a:pPr>
                <a14:m>
                  <m:oMathPara xmlns:m="http://schemas.openxmlformats.org/officeDocument/2006/math">
                    <m:oMathParaPr>
                      <m:jc m:val="right"/>
                    </m:oMathParaPr>
                    <m:oMath xmlns:m="http://schemas.openxmlformats.org/officeDocument/2006/math">
                      <m:r>
                        <a:rPr lang="en-US" sz="2800" b="0" i="1" smtClean="0">
                          <a:latin typeface="Cambria Math" panose="02040503050406030204" pitchFamily="18" charset="0"/>
                        </a:rPr>
                        <m:t>𝑇</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𝑗</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𝑇</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num>
                        <m:den>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=0</m:t>
                              </m:r>
                            </m:sub>
                            <m:sup>
                              <m:r>
                                <a:rPr lang="en-US" sz="2800" b="0" i="1" smtClean="0">
                                  <a:latin typeface="Cambria Math" panose="02040503050406030204" pitchFamily="18" charset="0"/>
                                </a:rPr>
                                <m:t>𝐾</m:t>
                              </m:r>
                              <m:r>
                                <a:rPr lang="en-US" sz="2800" b="0" i="1" smtClean="0">
                                  <a:latin typeface="Cambria Math" panose="02040503050406030204" pitchFamily="18" charset="0"/>
                                </a:rPr>
                                <m:t>−1</m:t>
                              </m:r>
                            </m:sup>
                            <m:e>
                              <m:r>
                                <a:rPr lang="en-US" sz="2800" b="0" i="1" smtClean="0">
                                  <a:latin typeface="Cambria Math" panose="02040503050406030204" pitchFamily="18" charset="0"/>
                                </a:rPr>
                                <m:t>𝑇</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e>
                          </m:nary>
                        </m:den>
                      </m:f>
                      <m:r>
                        <a:rPr lang="en-US" sz="2800" b="0" i="1" smtClean="0">
                          <a:latin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𝐾</m:t>
                          </m:r>
                        </m:e>
                      </m:d>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𝑗</m:t>
                      </m: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𝐾</m:t>
                          </m:r>
                        </m:e>
                      </m:d>
                    </m:oMath>
                  </m:oMathPara>
                </a14:m>
                <a:endParaRPr lang="en-US" sz="2800" dirty="0">
                  <a:ea typeface="Cambria Math" panose="02040503050406030204" pitchFamily="18" charset="0"/>
                </a:endParaRPr>
              </a:p>
              <a:p>
                <a:pPr marL="990600" lvl="2" indent="0">
                  <a:buNone/>
                </a:pPr>
                <a:endParaRPr lang="en-US" sz="2800" dirty="0"/>
              </a:p>
            </p:txBody>
          </p:sp>
        </mc:Choice>
        <mc:Fallback xmlns="">
          <p:sp>
            <p:nvSpPr>
              <p:cNvPr id="3" name="Content Placeholder 2">
                <a:extLst>
                  <a:ext uri="{FF2B5EF4-FFF2-40B4-BE49-F238E27FC236}">
                    <a16:creationId xmlns:a16="http://schemas.microsoft.com/office/drawing/2014/main" id="{89681AE5-1C6C-184A-9797-185177737A75}"/>
                  </a:ext>
                </a:extLst>
              </p:cNvPr>
              <p:cNvSpPr>
                <a:spLocks noGrp="1" noRot="1" noChangeAspect="1" noMove="1" noResize="1" noEditPoints="1" noAdjustHandles="1" noChangeArrowheads="1" noChangeShapeType="1" noTextEdit="1"/>
              </p:cNvSpPr>
              <p:nvPr>
                <p:ph idx="1"/>
              </p:nvPr>
            </p:nvSpPr>
            <p:spPr>
              <a:xfrm>
                <a:off x="457200" y="1600200"/>
                <a:ext cx="8229600" cy="4525963"/>
              </a:xfrm>
              <a:blipFill>
                <a:blip r:embed="rId2"/>
                <a:stretch>
                  <a:fillRect b="-24090"/>
                </a:stretch>
              </a:blipFill>
            </p:spPr>
            <p:txBody>
              <a:bodyPr/>
              <a:lstStyle/>
              <a:p>
                <a:r>
                  <a:rPr lang="en-US">
                    <a:noFill/>
                  </a:rPr>
                  <a:t> </a:t>
                </a:r>
              </a:p>
            </p:txBody>
          </p:sp>
        </mc:Fallback>
      </mc:AlternateContent>
    </p:spTree>
    <p:extLst>
      <p:ext uri="{BB962C8B-B14F-4D97-AF65-F5344CB8AC3E}">
        <p14:creationId xmlns:p14="http://schemas.microsoft.com/office/powerpoint/2010/main" val="246800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6860-EEB9-064E-9B65-BE8E64E5B4EE}"/>
              </a:ext>
            </a:extLst>
          </p:cNvPr>
          <p:cNvSpPr>
            <a:spLocks noGrp="1"/>
          </p:cNvSpPr>
          <p:nvPr>
            <p:ph type="title"/>
          </p:nvPr>
        </p:nvSpPr>
        <p:spPr>
          <a:xfrm>
            <a:off x="567558" y="243108"/>
            <a:ext cx="8229600" cy="1143000"/>
          </a:xfrm>
        </p:spPr>
        <p:txBody>
          <a:bodyPr/>
          <a:lstStyle/>
          <a:p>
            <a:r>
              <a:rPr lang="en-US" dirty="0"/>
              <a:t>Lexical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CE8508-792B-D843-88A1-8C6CEF5DD488}"/>
                  </a:ext>
                </a:extLst>
              </p:cNvPr>
              <p:cNvSpPr>
                <a:spLocks noGrp="1"/>
              </p:cNvSpPr>
              <p:nvPr>
                <p:ph idx="1"/>
              </p:nvPr>
            </p:nvSpPr>
            <p:spPr>
              <a:xfrm>
                <a:off x="236482" y="1600200"/>
                <a:ext cx="8229600" cy="4525963"/>
              </a:xfrm>
            </p:spPr>
            <p:txBody>
              <a:bodyPr/>
              <a:lstStyle/>
              <a:p>
                <a:pPr marL="533400" lvl="1" indent="0">
                  <a:buNone/>
                </a:pPr>
                <a:r>
                  <a:rPr lang="en-US" dirty="0"/>
                  <a:t>We create an emission matrix (E) of size </a:t>
                </a:r>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 </m:t>
                    </m:r>
                  </m:oMath>
                </a14:m>
                <a:r>
                  <a:rPr lang="en-US" dirty="0"/>
                  <a:t>where K is the number of tags and N is the number of unique words in the corpus. </a:t>
                </a:r>
                <a:r>
                  <a:rPr lang="en-IN" dirty="0"/>
                  <a:t>Initially, we iterate over all the words in the corpus and fill up the emission matrix with the number of instances of word </a:t>
                </a:r>
                <a14:m>
                  <m:oMath xmlns:m="http://schemas.openxmlformats.org/officeDocument/2006/math">
                    <m:r>
                      <a:rPr lang="en-US" b="0" i="1" smtClean="0">
                        <a:latin typeface="Cambria Math" panose="02040503050406030204" pitchFamily="18" charset="0"/>
                      </a:rPr>
                      <m:t>𝑗</m:t>
                    </m:r>
                  </m:oMath>
                </a14:m>
                <a:r>
                  <a:rPr lang="en-IN" dirty="0"/>
                  <a:t> having tag </a:t>
                </a:r>
                <a14:m>
                  <m:oMath xmlns:m="http://schemas.openxmlformats.org/officeDocument/2006/math">
                    <m:r>
                      <a:rPr lang="en-US" b="0" i="1" smtClean="0">
                        <a:latin typeface="Cambria Math" panose="02040503050406030204" pitchFamily="18" charset="0"/>
                      </a:rPr>
                      <m:t>𝑖</m:t>
                    </m:r>
                  </m:oMath>
                </a14:m>
                <a:r>
                  <a:rPr lang="en-US" dirty="0"/>
                  <a:t>.</a:t>
                </a:r>
              </a:p>
              <a:p>
                <a:pPr marL="533400" lvl="1" indent="0">
                  <a:buNone/>
                </a:pPr>
                <a14:m>
                  <m:oMath xmlns:m="http://schemas.openxmlformats.org/officeDocument/2006/math">
                    <m:r>
                      <a:rPr lang="en-US" b="0"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e>
                    </m:d>
                    <m:d>
                      <m:dPr>
                        <m:begChr m:val="["/>
                        <m:endChr m:val="]"/>
                        <m:ctrlPr>
                          <a:rPr lang="en-US" i="1">
                            <a:latin typeface="Cambria Math" panose="02040503050406030204" pitchFamily="18" charset="0"/>
                          </a:rPr>
                        </m:ctrlPr>
                      </m:dPr>
                      <m:e>
                        <m:r>
                          <a:rPr lang="en-US" i="1">
                            <a:latin typeface="Cambria Math" panose="02040503050406030204" pitchFamily="18" charset="0"/>
                          </a:rPr>
                          <m:t>𝑗</m:t>
                        </m:r>
                      </m:e>
                    </m:d>
                    <m:r>
                      <a:rPr lang="en-US" i="1">
                        <a:latin typeface="Cambria Math" panose="02040503050406030204" pitchFamily="18" charset="0"/>
                      </a:rPr>
                      <m:t>= </m:t>
                    </m:r>
                  </m:oMath>
                </a14:m>
                <a:r>
                  <a:rPr lang="en-IN" dirty="0"/>
                  <a:t>Number of times word </a:t>
                </a:r>
                <a14:m>
                  <m:oMath xmlns:m="http://schemas.openxmlformats.org/officeDocument/2006/math">
                    <m:r>
                      <a:rPr lang="en-US" i="1">
                        <a:latin typeface="Cambria Math" panose="02040503050406030204" pitchFamily="18" charset="0"/>
                      </a:rPr>
                      <m:t>𝑗</m:t>
                    </m:r>
                  </m:oMath>
                </a14:m>
                <a:r>
                  <a:rPr lang="en-IN" dirty="0"/>
                  <a:t> has tag </a:t>
                </a:r>
                <a14:m>
                  <m:oMath xmlns:m="http://schemas.openxmlformats.org/officeDocument/2006/math">
                    <m:r>
                      <a:rPr lang="en-US" i="1">
                        <a:latin typeface="Cambria Math" panose="02040503050406030204" pitchFamily="18" charset="0"/>
                      </a:rPr>
                      <m:t>𝑖</m:t>
                    </m:r>
                  </m:oMath>
                </a14:m>
                <a:endParaRPr lang="en-US" dirty="0"/>
              </a:p>
              <a:p>
                <a:pPr marL="533400" lvl="1" indent="0">
                  <a:buNone/>
                </a:pPr>
                <a:r>
                  <a:rPr lang="en-IN" dirty="0"/>
                  <a:t>The sum of values in </a:t>
                </a:r>
                <a:r>
                  <a:rPr lang="en-IN" dirty="0" err="1"/>
                  <a:t>i</a:t>
                </a:r>
                <a:r>
                  <a:rPr lang="en-IN" baseline="30000" dirty="0" err="1"/>
                  <a:t>th</a:t>
                </a:r>
                <a:r>
                  <a:rPr lang="en-IN" dirty="0"/>
                  <a:t> row represents the number of words having tag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a:t>
                </a:r>
                <a:r>
                  <a:rPr lang="en-IN" dirty="0"/>
                  <a:t>We compute the lexical probabilities using the following formula. </a:t>
                </a:r>
              </a:p>
              <a:p>
                <a:pPr marL="1447800" lvl="3" indent="0">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𝑗</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𝑗</m:t>
                              </m:r>
                            </m:e>
                          </m:d>
                          <m:r>
                            <a:rPr lang="en-US" sz="2800" b="0" i="1" smtClean="0">
                              <a:latin typeface="Cambria Math" panose="02040503050406030204" pitchFamily="18" charset="0"/>
                            </a:rPr>
                            <m:t> </m:t>
                          </m:r>
                        </m:num>
                        <m:den>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𝑛</m:t>
                              </m:r>
                              <m:r>
                                <a:rPr lang="en-US" sz="2800" b="0" i="1" smtClean="0">
                                  <a:latin typeface="Cambria Math" panose="02040503050406030204" pitchFamily="18" charset="0"/>
                                </a:rPr>
                                <m:t>=0</m:t>
                              </m:r>
                            </m:sub>
                            <m:sup>
                              <m:r>
                                <a:rPr lang="en-US" sz="2800" b="0" i="1" smtClean="0">
                                  <a:latin typeface="Cambria Math" panose="02040503050406030204" pitchFamily="18" charset="0"/>
                                </a:rPr>
                                <m:t>𝑁</m:t>
                              </m:r>
                              <m:r>
                                <a:rPr lang="en-US" sz="2800" b="0" i="1" smtClean="0">
                                  <a:latin typeface="Cambria Math" panose="02040503050406030204" pitchFamily="18" charset="0"/>
                                </a:rPr>
                                <m:t>−1</m:t>
                              </m:r>
                            </m:sup>
                            <m:e>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e>
                          </m:nary>
                        </m:den>
                      </m:f>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𝐾</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m:t>
                      </m:r>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3" name="Content Placeholder 2">
                <a:extLst>
                  <a:ext uri="{FF2B5EF4-FFF2-40B4-BE49-F238E27FC236}">
                    <a16:creationId xmlns:a16="http://schemas.microsoft.com/office/drawing/2014/main" id="{48CE8508-792B-D843-88A1-8C6CEF5DD488}"/>
                  </a:ext>
                </a:extLst>
              </p:cNvPr>
              <p:cNvSpPr>
                <a:spLocks noGrp="1" noRot="1" noChangeAspect="1" noMove="1" noResize="1" noEditPoints="1" noAdjustHandles="1" noChangeArrowheads="1" noChangeShapeType="1" noTextEdit="1"/>
              </p:cNvSpPr>
              <p:nvPr>
                <p:ph idx="1"/>
              </p:nvPr>
            </p:nvSpPr>
            <p:spPr>
              <a:xfrm>
                <a:off x="236482" y="1600200"/>
                <a:ext cx="8229600" cy="4525963"/>
              </a:xfrm>
              <a:blipFill>
                <a:blip r:embed="rId2"/>
                <a:stretch>
                  <a:fillRect r="-2003" b="-29972"/>
                </a:stretch>
              </a:blipFill>
            </p:spPr>
            <p:txBody>
              <a:bodyPr/>
              <a:lstStyle/>
              <a:p>
                <a:r>
                  <a:rPr lang="en-US">
                    <a:noFill/>
                  </a:rPr>
                  <a:t> </a:t>
                </a:r>
              </a:p>
            </p:txBody>
          </p:sp>
        </mc:Fallback>
      </mc:AlternateContent>
    </p:spTree>
    <p:extLst>
      <p:ext uri="{BB962C8B-B14F-4D97-AF65-F5344CB8AC3E}">
        <p14:creationId xmlns:p14="http://schemas.microsoft.com/office/powerpoint/2010/main" val="4097103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of Viterbi Algorithm</a:t>
            </a:r>
          </a:p>
        </p:txBody>
      </p:sp>
      <p:sp>
        <p:nvSpPr>
          <p:cNvPr id="3" name="Content Placeholder 2"/>
          <p:cNvSpPr>
            <a:spLocks noGrp="1"/>
          </p:cNvSpPr>
          <p:nvPr>
            <p:ph idx="1"/>
          </p:nvPr>
        </p:nvSpPr>
        <p:spPr/>
        <p:txBody>
          <a:bodyPr/>
          <a:lstStyle/>
          <a:p>
            <a:pPr lvl="0" indent="-342900">
              <a:spcBef>
                <a:spcPts val="0"/>
              </a:spcBef>
              <a:buSzPts val="1800"/>
              <a:buChar char="●"/>
            </a:pPr>
            <a:r>
              <a:rPr lang="en-IN" sz="2100" dirty="0" err="1"/>
              <a:t>Preprocess</a:t>
            </a:r>
            <a:r>
              <a:rPr lang="en-IN" sz="2100" dirty="0"/>
              <a:t> the input into lowercase letters.</a:t>
            </a:r>
          </a:p>
          <a:p>
            <a:pPr lvl="0" indent="-342900">
              <a:spcBef>
                <a:spcPts val="0"/>
              </a:spcBef>
              <a:buSzPts val="1800"/>
              <a:buChar char="●"/>
            </a:pPr>
            <a:r>
              <a:rPr lang="en-IN" sz="2100" dirty="0"/>
              <a:t>At every iteration, we will maintain 12 paths ( ‘A’ vector ), each corresponding to respective maximum probability paths for each tag.</a:t>
            </a:r>
          </a:p>
          <a:p>
            <a:pPr lvl="0" indent="-342900">
              <a:spcBef>
                <a:spcPts val="0"/>
              </a:spcBef>
              <a:buSzPts val="1800"/>
              <a:buChar char="●"/>
            </a:pPr>
            <a:r>
              <a:rPr lang="en-IN" sz="2100" dirty="0"/>
              <a:t>‘B’ matrix corresponds to cumulative probabilities of transitioning from each of the 12 tags to each of the 12 tags given the word in the context.</a:t>
            </a:r>
          </a:p>
          <a:p>
            <a:pPr lvl="0" indent="-342900">
              <a:spcBef>
                <a:spcPts val="0"/>
              </a:spcBef>
              <a:buSzPts val="1800"/>
              <a:buChar char="●"/>
            </a:pPr>
            <a:r>
              <a:rPr lang="en-IN" sz="2100" dirty="0"/>
              <a:t>We performed Laplace Smoothing for handling words which aren’t in the corpus.</a:t>
            </a:r>
          </a:p>
          <a:p>
            <a:pPr lvl="0" indent="-342900">
              <a:spcBef>
                <a:spcPts val="0"/>
              </a:spcBef>
              <a:buSzPts val="1800"/>
              <a:buChar char="●"/>
            </a:pPr>
            <a:r>
              <a:rPr lang="en-IN" sz="2100" dirty="0"/>
              <a:t>At the end of each iteration, we retain a path for each tag which ends in the highest sequence probability. </a:t>
            </a:r>
          </a:p>
          <a:p>
            <a:pPr lvl="0" indent="-342900">
              <a:spcBef>
                <a:spcPts val="0"/>
              </a:spcBef>
              <a:buSzPts val="1800"/>
              <a:buChar char="●"/>
            </a:pPr>
            <a:r>
              <a:rPr lang="en-IN" sz="2100" dirty="0"/>
              <a:t>When we encounter the last word in the sentence, we just consider the transition probability to ‘END’ tag, and select the maximum probability path out of the 12 options.</a:t>
            </a:r>
          </a:p>
        </p:txBody>
      </p:sp>
    </p:spTree>
    <p:extLst>
      <p:ext uri="{BB962C8B-B14F-4D97-AF65-F5344CB8AC3E}">
        <p14:creationId xmlns:p14="http://schemas.microsoft.com/office/powerpoint/2010/main" val="254232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4"/>
          <p:cNvSpPr txBox="1">
            <a:spLocks noGrp="1"/>
          </p:cNvSpPr>
          <p:nvPr>
            <p:ph type="body" idx="1"/>
          </p:nvPr>
        </p:nvSpPr>
        <p:spPr>
          <a:xfrm>
            <a:off x="304800" y="1218856"/>
            <a:ext cx="8534400" cy="5499997"/>
          </a:xfrm>
          <a:prstGeom prst="rect">
            <a:avLst/>
          </a:prstGeom>
        </p:spPr>
        <p:txBody>
          <a:bodyPr spcFirstLastPara="1" wrap="square" lIns="91425" tIns="91425" rIns="91425" bIns="91425" anchor="t" anchorCtr="0">
            <a:noAutofit/>
          </a:bodyPr>
          <a:lstStyle/>
          <a:p>
            <a:pPr>
              <a:lnSpc>
                <a:spcPts val="3200"/>
              </a:lnSpc>
            </a:pPr>
            <a:r>
              <a:rPr lang="en" dirty="0">
                <a:solidFill>
                  <a:srgbClr val="0000FF"/>
                </a:solidFill>
                <a:latin typeface="Arial"/>
                <a:ea typeface="Arial"/>
                <a:cs typeface="Arial"/>
                <a:sym typeface="Arial"/>
              </a:rPr>
              <a:t>We tried assigning a constant emission probability to every unseen word for every tag. This gave fairly good results.</a:t>
            </a:r>
            <a:endParaRPr dirty="0">
              <a:solidFill>
                <a:srgbClr val="0000FF"/>
              </a:solidFill>
              <a:latin typeface="Arial"/>
              <a:ea typeface="Arial"/>
              <a:cs typeface="Arial"/>
              <a:sym typeface="Arial"/>
            </a:endParaRPr>
          </a:p>
          <a:p>
            <a:pPr>
              <a:lnSpc>
                <a:spcPts val="3200"/>
              </a:lnSpc>
            </a:pPr>
            <a:r>
              <a:rPr lang="en" dirty="0">
                <a:solidFill>
                  <a:srgbClr val="0000FF"/>
                </a:solidFill>
                <a:latin typeface="Arial"/>
                <a:ea typeface="Arial"/>
                <a:cs typeface="Arial"/>
                <a:sym typeface="Arial"/>
              </a:rPr>
              <a:t>Then we used Laplace Smoothing to handle zero probabilities in case of unseen words. So, the emission probability for an unseen word(w) given a tag(t) is given by ( 1 / ( n + k ) ), </a:t>
            </a:r>
            <a:endParaRPr dirty="0">
              <a:solidFill>
                <a:srgbClr val="0000FF"/>
              </a:solidFill>
              <a:latin typeface="Arial"/>
              <a:ea typeface="Arial"/>
              <a:cs typeface="Arial"/>
              <a:sym typeface="Arial"/>
            </a:endParaRPr>
          </a:p>
          <a:p>
            <a:pPr indent="0">
              <a:lnSpc>
                <a:spcPts val="2000"/>
              </a:lnSpc>
              <a:spcBef>
                <a:spcPts val="1200"/>
              </a:spcBef>
              <a:buNone/>
            </a:pPr>
            <a:r>
              <a:rPr lang="en" dirty="0">
                <a:solidFill>
                  <a:srgbClr val="0000FF"/>
                </a:solidFill>
                <a:latin typeface="Arial"/>
                <a:ea typeface="Arial"/>
                <a:cs typeface="Arial"/>
                <a:sym typeface="Arial"/>
              </a:rPr>
              <a:t>where n : Total number of words assigned to ‘t’, </a:t>
            </a:r>
            <a:endParaRPr dirty="0">
              <a:solidFill>
                <a:srgbClr val="0000FF"/>
              </a:solidFill>
              <a:latin typeface="Arial"/>
              <a:ea typeface="Arial"/>
              <a:cs typeface="Arial"/>
              <a:sym typeface="Arial"/>
            </a:endParaRPr>
          </a:p>
          <a:p>
            <a:pPr marL="914400" indent="0">
              <a:lnSpc>
                <a:spcPts val="2000"/>
              </a:lnSpc>
              <a:spcBef>
                <a:spcPts val="1200"/>
              </a:spcBef>
              <a:buNone/>
            </a:pPr>
            <a:r>
              <a:rPr lang="en" dirty="0">
                <a:solidFill>
                  <a:srgbClr val="0000FF"/>
                </a:solidFill>
                <a:latin typeface="Arial"/>
                <a:ea typeface="Arial"/>
                <a:cs typeface="Arial"/>
                <a:sym typeface="Arial"/>
              </a:rPr>
              <a:t>     k : Total number of unique words in the corpus.</a:t>
            </a:r>
            <a:endParaRPr dirty="0">
              <a:solidFill>
                <a:srgbClr val="0000FF"/>
              </a:solidFill>
              <a:latin typeface="Arial"/>
              <a:ea typeface="Arial"/>
              <a:cs typeface="Arial"/>
              <a:sym typeface="Arial"/>
            </a:endParaRPr>
          </a:p>
          <a:p>
            <a:pPr>
              <a:lnSpc>
                <a:spcPts val="3200"/>
              </a:lnSpc>
              <a:spcBef>
                <a:spcPts val="1200"/>
              </a:spcBef>
            </a:pPr>
            <a:r>
              <a:rPr lang="en" dirty="0">
                <a:solidFill>
                  <a:srgbClr val="0000FF"/>
                </a:solidFill>
                <a:latin typeface="Arial"/>
                <a:ea typeface="Arial"/>
                <a:cs typeface="Arial"/>
                <a:sym typeface="Arial"/>
              </a:rPr>
              <a:t>We also smoothened the transition table for taking into account the unseen transitions.</a:t>
            </a:r>
            <a:endParaRPr dirty="0">
              <a:solidFill>
                <a:srgbClr val="0000FF"/>
              </a:solidFill>
              <a:latin typeface="Arial"/>
              <a:ea typeface="Arial"/>
              <a:cs typeface="Arial"/>
              <a:sym typeface="Arial"/>
            </a:endParaRPr>
          </a:p>
          <a:p>
            <a:pPr>
              <a:lnSpc>
                <a:spcPts val="3200"/>
              </a:lnSpc>
            </a:pPr>
            <a:r>
              <a:rPr lang="en" dirty="0">
                <a:solidFill>
                  <a:srgbClr val="0000FF"/>
                </a:solidFill>
                <a:latin typeface="Arial"/>
                <a:ea typeface="Arial"/>
                <a:cs typeface="Arial"/>
                <a:sym typeface="Arial"/>
              </a:rPr>
              <a:t>This produce great results with accuracy of 95.6%</a:t>
            </a:r>
            <a:r>
              <a:rPr lang="en" dirty="0"/>
              <a:t> </a:t>
            </a:r>
            <a:endParaRPr dirty="0"/>
          </a:p>
        </p:txBody>
      </p:sp>
      <p:sp>
        <p:nvSpPr>
          <p:cNvPr id="4" name="Title 1">
            <a:extLst>
              <a:ext uri="{FF2B5EF4-FFF2-40B4-BE49-F238E27FC236}">
                <a16:creationId xmlns:a16="http://schemas.microsoft.com/office/drawing/2014/main" id="{889C6AB7-624B-674D-BD29-DCA58006F73B}"/>
              </a:ext>
            </a:extLst>
          </p:cNvPr>
          <p:cNvSpPr>
            <a:spLocks noGrp="1"/>
          </p:cNvSpPr>
          <p:nvPr>
            <p:ph type="title"/>
          </p:nvPr>
        </p:nvSpPr>
        <p:spPr>
          <a:xfrm>
            <a:off x="457200" y="195125"/>
            <a:ext cx="8229600" cy="1143000"/>
          </a:xfrm>
        </p:spPr>
        <p:txBody>
          <a:bodyPr/>
          <a:lstStyle/>
          <a:p>
            <a:r>
              <a:rPr lang="en-IN" dirty="0"/>
              <a:t>Unknown Word Handling</a:t>
            </a:r>
          </a:p>
        </p:txBody>
      </p:sp>
    </p:spTree>
    <p:extLst>
      <p:ext uri="{BB962C8B-B14F-4D97-AF65-F5344CB8AC3E}">
        <p14:creationId xmlns:p14="http://schemas.microsoft.com/office/powerpoint/2010/main" val="217818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Problem</a:t>
            </a:r>
            <a:r>
              <a:rPr lang="en-IN" dirty="0"/>
              <a:t> Statement</a:t>
            </a:r>
          </a:p>
        </p:txBody>
      </p:sp>
      <p:sp>
        <p:nvSpPr>
          <p:cNvPr id="3" name="Content Placeholder 2"/>
          <p:cNvSpPr>
            <a:spLocks noGrp="1"/>
          </p:cNvSpPr>
          <p:nvPr>
            <p:ph idx="1"/>
          </p:nvPr>
        </p:nvSpPr>
        <p:spPr>
          <a:xfrm>
            <a:off x="457200" y="1600200"/>
            <a:ext cx="8368748" cy="4946374"/>
          </a:xfrm>
        </p:spPr>
        <p:txBody>
          <a:bodyPr/>
          <a:lstStyle/>
          <a:p>
            <a:r>
              <a:rPr lang="en-IN" dirty="0"/>
              <a:t>Given a sequence of words, produce the POS tag sequence</a:t>
            </a:r>
          </a:p>
          <a:p>
            <a:endParaRPr lang="en-IN" dirty="0"/>
          </a:p>
          <a:p>
            <a:r>
              <a:rPr lang="en-IN" dirty="0"/>
              <a:t>Technique to be used: HMM-Viterbi</a:t>
            </a:r>
          </a:p>
          <a:p>
            <a:endParaRPr lang="en-IN" dirty="0"/>
          </a:p>
          <a:p>
            <a:r>
              <a:rPr lang="en-IN" dirty="0"/>
              <a:t>Use Universal Tag Set (12 in number)</a:t>
            </a:r>
          </a:p>
          <a:p>
            <a:endParaRPr lang="en-IN" dirty="0"/>
          </a:p>
          <a:p>
            <a:r>
              <a:rPr lang="en-IN" dirty="0"/>
              <a:t>5-fold cross validation </a:t>
            </a:r>
          </a:p>
          <a:p>
            <a:pPr marL="76200" indent="0">
              <a:buNone/>
            </a:pPr>
            <a:endParaRPr lang="en-IN" dirty="0"/>
          </a:p>
          <a:p>
            <a:r>
              <a:rPr lang="en-IN" dirty="0"/>
              <a:t>TAGS :-  ^, . , ADJ, ADP, ADV, CONJ, DET, NOUN,         	         NUM, PRT, PRON, VERB, X, END</a:t>
            </a:r>
          </a:p>
        </p:txBody>
      </p:sp>
    </p:spTree>
    <p:extLst>
      <p:ext uri="{BB962C8B-B14F-4D97-AF65-F5344CB8AC3E}">
        <p14:creationId xmlns:p14="http://schemas.microsoft.com/office/powerpoint/2010/main" val="186784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Overall performance</a:t>
            </a:r>
          </a:p>
        </p:txBody>
      </p:sp>
      <p:sp>
        <p:nvSpPr>
          <p:cNvPr id="3" name="Content Placeholder 2"/>
          <p:cNvSpPr>
            <a:spLocks noGrp="1"/>
          </p:cNvSpPr>
          <p:nvPr>
            <p:ph idx="1"/>
          </p:nvPr>
        </p:nvSpPr>
        <p:spPr/>
        <p:txBody>
          <a:bodyPr/>
          <a:lstStyle/>
          <a:p>
            <a:pPr lvl="0" indent="-368300">
              <a:lnSpc>
                <a:spcPct val="150000"/>
              </a:lnSpc>
              <a:spcBef>
                <a:spcPts val="0"/>
              </a:spcBef>
              <a:buSzPts val="2200"/>
              <a:buFont typeface="Arial"/>
              <a:buChar char="●"/>
            </a:pPr>
            <a:r>
              <a:rPr lang="en-IN" dirty="0"/>
              <a:t>Net Accuracy reported: 95.6%</a:t>
            </a:r>
          </a:p>
          <a:p>
            <a:pPr lvl="0" indent="-368300">
              <a:lnSpc>
                <a:spcPct val="150000"/>
              </a:lnSpc>
              <a:spcBef>
                <a:spcPts val="0"/>
              </a:spcBef>
              <a:buSzPts val="2200"/>
              <a:buFont typeface="Arial"/>
              <a:buChar char="●"/>
            </a:pPr>
            <a:r>
              <a:rPr lang="en-IN" dirty="0"/>
              <a:t>Net Precision reported: 92.6%</a:t>
            </a:r>
          </a:p>
          <a:p>
            <a:pPr lvl="0" indent="-368300">
              <a:lnSpc>
                <a:spcPct val="150000"/>
              </a:lnSpc>
              <a:spcBef>
                <a:spcPts val="0"/>
              </a:spcBef>
              <a:buSzPts val="2200"/>
              <a:buFont typeface="Arial"/>
              <a:buChar char="●"/>
            </a:pPr>
            <a:r>
              <a:rPr lang="en-IN" dirty="0"/>
              <a:t>Net Recall: 91.9%</a:t>
            </a:r>
          </a:p>
          <a:p>
            <a:pPr lvl="0" indent="-368300">
              <a:lnSpc>
                <a:spcPct val="150000"/>
              </a:lnSpc>
              <a:spcBef>
                <a:spcPts val="0"/>
              </a:spcBef>
              <a:buSzPts val="2200"/>
              <a:buFont typeface="Arial"/>
              <a:buChar char="●"/>
            </a:pPr>
            <a:r>
              <a:rPr lang="en-IN" dirty="0"/>
              <a:t>Net F1 score: 92.2%</a:t>
            </a:r>
          </a:p>
          <a:p>
            <a:pPr lvl="0" indent="-368300">
              <a:lnSpc>
                <a:spcPct val="150000"/>
              </a:lnSpc>
              <a:spcBef>
                <a:spcPts val="0"/>
              </a:spcBef>
              <a:buSzPts val="2200"/>
              <a:buFont typeface="Arial"/>
              <a:buChar char="●"/>
            </a:pPr>
            <a:r>
              <a:rPr lang="en-IN" dirty="0"/>
              <a:t>Net F2 score: 92.04%</a:t>
            </a:r>
          </a:p>
          <a:p>
            <a:pPr lvl="0" indent="-368300">
              <a:lnSpc>
                <a:spcPct val="150000"/>
              </a:lnSpc>
              <a:spcBef>
                <a:spcPts val="0"/>
              </a:spcBef>
              <a:buSzPts val="2200"/>
              <a:buFont typeface="Arial"/>
              <a:buChar char="●"/>
            </a:pPr>
            <a:r>
              <a:rPr lang="en-IN" dirty="0"/>
              <a:t>Net F half score: 92.4%</a:t>
            </a:r>
          </a:p>
          <a:p>
            <a:pPr indent="-368300">
              <a:lnSpc>
                <a:spcPct val="150000"/>
              </a:lnSpc>
              <a:spcBef>
                <a:spcPts val="0"/>
              </a:spcBef>
              <a:buSzPts val="2200"/>
              <a:buFont typeface="Arial"/>
              <a:buChar char="●"/>
            </a:pPr>
            <a:r>
              <a:rPr lang="en-IN" dirty="0"/>
              <a:t>Per POS performance is detailed in the next slide……</a:t>
            </a:r>
          </a:p>
        </p:txBody>
      </p:sp>
    </p:spTree>
    <p:extLst>
      <p:ext uri="{BB962C8B-B14F-4D97-AF65-F5344CB8AC3E}">
        <p14:creationId xmlns:p14="http://schemas.microsoft.com/office/powerpoint/2010/main" val="22710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75099" y="322800"/>
            <a:ext cx="8976131" cy="710870"/>
          </a:xfrm>
          <a:prstGeom prst="rect">
            <a:avLst/>
          </a:prstGeom>
        </p:spPr>
        <p:txBody>
          <a:bodyPr spcFirstLastPara="1" wrap="square" lIns="91425" tIns="91425" rIns="91425" bIns="91425" anchor="t" anchorCtr="0">
            <a:normAutofit fontScale="90000"/>
          </a:bodyPr>
          <a:lstStyle/>
          <a:p>
            <a:r>
              <a:rPr lang="en-IN" dirty="0"/>
              <a:t>Per POS performance</a:t>
            </a:r>
            <a:endParaRPr dirty="0">
              <a:solidFill>
                <a:srgbClr val="93C47D"/>
              </a:solidFill>
              <a:latin typeface="Arial"/>
              <a:ea typeface="Arial"/>
              <a:cs typeface="Arial"/>
              <a:sym typeface="Arial"/>
            </a:endParaRPr>
          </a:p>
        </p:txBody>
      </p:sp>
      <p:graphicFrame>
        <p:nvGraphicFramePr>
          <p:cNvPr id="81" name="Google Shape;81;p17"/>
          <p:cNvGraphicFramePr/>
          <p:nvPr>
            <p:extLst>
              <p:ext uri="{D42A27DB-BD31-4B8C-83A1-F6EECF244321}">
                <p14:modId xmlns:p14="http://schemas.microsoft.com/office/powerpoint/2010/main" val="974763470"/>
              </p:ext>
            </p:extLst>
          </p:nvPr>
        </p:nvGraphicFramePr>
        <p:xfrm>
          <a:off x="75099" y="1524000"/>
          <a:ext cx="8976131" cy="4060051"/>
        </p:xfrm>
        <a:graphic>
          <a:graphicData uri="http://schemas.openxmlformats.org/drawingml/2006/table">
            <a:tbl>
              <a:tblPr>
                <a:noFill/>
              </a:tblPr>
              <a:tblGrid>
                <a:gridCol w="932066">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39705">
                  <a:extLst>
                    <a:ext uri="{9D8B030D-6E8A-4147-A177-3AD203B41FA5}">
                      <a16:colId xmlns:a16="http://schemas.microsoft.com/office/drawing/2014/main" val="20002"/>
                    </a:ext>
                  </a:extLst>
                </a:gridCol>
                <a:gridCol w="679476">
                  <a:extLst>
                    <a:ext uri="{9D8B030D-6E8A-4147-A177-3AD203B41FA5}">
                      <a16:colId xmlns:a16="http://schemas.microsoft.com/office/drawing/2014/main" val="20003"/>
                    </a:ext>
                  </a:extLst>
                </a:gridCol>
                <a:gridCol w="628889">
                  <a:extLst>
                    <a:ext uri="{9D8B030D-6E8A-4147-A177-3AD203B41FA5}">
                      <a16:colId xmlns:a16="http://schemas.microsoft.com/office/drawing/2014/main" val="20004"/>
                    </a:ext>
                  </a:extLst>
                </a:gridCol>
                <a:gridCol w="728869">
                  <a:extLst>
                    <a:ext uri="{9D8B030D-6E8A-4147-A177-3AD203B41FA5}">
                      <a16:colId xmlns:a16="http://schemas.microsoft.com/office/drawing/2014/main" val="20005"/>
                    </a:ext>
                  </a:extLst>
                </a:gridCol>
                <a:gridCol w="680670">
                  <a:extLst>
                    <a:ext uri="{9D8B030D-6E8A-4147-A177-3AD203B41FA5}">
                      <a16:colId xmlns:a16="http://schemas.microsoft.com/office/drawing/2014/main" val="20006"/>
                    </a:ext>
                  </a:extLst>
                </a:gridCol>
                <a:gridCol w="710809">
                  <a:extLst>
                    <a:ext uri="{9D8B030D-6E8A-4147-A177-3AD203B41FA5}">
                      <a16:colId xmlns:a16="http://schemas.microsoft.com/office/drawing/2014/main" val="20007"/>
                    </a:ext>
                  </a:extLst>
                </a:gridCol>
                <a:gridCol w="648143">
                  <a:extLst>
                    <a:ext uri="{9D8B030D-6E8A-4147-A177-3AD203B41FA5}">
                      <a16:colId xmlns:a16="http://schemas.microsoft.com/office/drawing/2014/main" val="20008"/>
                    </a:ext>
                  </a:extLst>
                </a:gridCol>
                <a:gridCol w="679476">
                  <a:extLst>
                    <a:ext uri="{9D8B030D-6E8A-4147-A177-3AD203B41FA5}">
                      <a16:colId xmlns:a16="http://schemas.microsoft.com/office/drawing/2014/main" val="20009"/>
                    </a:ext>
                  </a:extLst>
                </a:gridCol>
                <a:gridCol w="726468">
                  <a:extLst>
                    <a:ext uri="{9D8B030D-6E8A-4147-A177-3AD203B41FA5}">
                      <a16:colId xmlns:a16="http://schemas.microsoft.com/office/drawing/2014/main" val="20010"/>
                    </a:ext>
                  </a:extLst>
                </a:gridCol>
                <a:gridCol w="689113">
                  <a:extLst>
                    <a:ext uri="{9D8B030D-6E8A-4147-A177-3AD203B41FA5}">
                      <a16:colId xmlns:a16="http://schemas.microsoft.com/office/drawing/2014/main" val="20011"/>
                    </a:ext>
                  </a:extLst>
                </a:gridCol>
                <a:gridCol w="622847">
                  <a:extLst>
                    <a:ext uri="{9D8B030D-6E8A-4147-A177-3AD203B41FA5}">
                      <a16:colId xmlns:a16="http://schemas.microsoft.com/office/drawing/2014/main" val="20012"/>
                    </a:ext>
                  </a:extLst>
                </a:gridCol>
              </a:tblGrid>
              <a:tr h="681998">
                <a:tc>
                  <a:txBody>
                    <a:bodyPr/>
                    <a:lstStyle/>
                    <a:p>
                      <a:pPr marL="0" lvl="0" indent="0" algn="l" rtl="0">
                        <a:spcBef>
                          <a:spcPts val="0"/>
                        </a:spcBef>
                        <a:spcAft>
                          <a:spcPts val="0"/>
                        </a:spcAft>
                        <a:buNone/>
                      </a:pP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b="1" dirty="0">
                          <a:solidFill>
                            <a:srgbClr val="0000FF"/>
                          </a:solidFill>
                        </a:rPr>
                        <a:t>.</a:t>
                      </a:r>
                      <a:endParaRPr b="1" dirty="0">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ADJ</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ADP</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ADV</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CONJ</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DET</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NOUN</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NUM</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PRT</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PRON</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VERB</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X</a:t>
                      </a:r>
                      <a:endParaRPr dirty="0">
                        <a:solidFill>
                          <a:srgbClr val="0000FF"/>
                        </a:solidFill>
                      </a:endParaRPr>
                    </a:p>
                  </a:txBody>
                  <a:tcPr marL="91425" marR="91425" marT="91425" marB="91425"/>
                </a:tc>
                <a:extLst>
                  <a:ext uri="{0D108BD9-81ED-4DB2-BD59-A6C34878D82A}">
                    <a16:rowId xmlns:a16="http://schemas.microsoft.com/office/drawing/2014/main" val="10000"/>
                  </a:ext>
                </a:extLst>
              </a:tr>
              <a:tr h="681998">
                <a:tc>
                  <a:txBody>
                    <a:bodyPr/>
                    <a:lstStyle/>
                    <a:p>
                      <a:pPr marL="0" lvl="0" indent="0" algn="l" rtl="0">
                        <a:spcBef>
                          <a:spcPts val="0"/>
                        </a:spcBef>
                        <a:spcAft>
                          <a:spcPts val="0"/>
                        </a:spcAft>
                        <a:buNone/>
                      </a:pPr>
                      <a:r>
                        <a:rPr lang="en" dirty="0">
                          <a:solidFill>
                            <a:srgbClr val="0000FF"/>
                          </a:solidFill>
                        </a:rPr>
                        <a:t>Precision</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0.98</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0.91</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0.95</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0.90</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0.96</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0.97</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0.90</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0.97</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0.75</a:t>
                      </a:r>
                      <a:endParaRPr>
                        <a:solidFill>
                          <a:srgbClr val="0000FF"/>
                        </a:solidFill>
                      </a:endParaRPr>
                    </a:p>
                  </a:txBody>
                  <a:tcPr marL="91425" marR="91425" marT="91425" marB="91425"/>
                </a:tc>
                <a:extLst>
                  <a:ext uri="{0D108BD9-81ED-4DB2-BD59-A6C34878D82A}">
                    <a16:rowId xmlns:a16="http://schemas.microsoft.com/office/drawing/2014/main" val="10001"/>
                  </a:ext>
                </a:extLst>
              </a:tr>
              <a:tr h="650061">
                <a:tc>
                  <a:txBody>
                    <a:bodyPr/>
                    <a:lstStyle/>
                    <a:p>
                      <a:pPr marL="0" lvl="0" indent="0" algn="l" rtl="0">
                        <a:spcBef>
                          <a:spcPts val="0"/>
                        </a:spcBef>
                        <a:spcAft>
                          <a:spcPts val="0"/>
                        </a:spcAft>
                        <a:buNone/>
                      </a:pPr>
                      <a:r>
                        <a:rPr lang="en">
                          <a:solidFill>
                            <a:srgbClr val="0000FF"/>
                          </a:solidFill>
                        </a:rPr>
                        <a:t>Recall</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0.99</a:t>
                      </a:r>
                      <a:endParaRPr dirty="0">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0.91</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0.89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0.98</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0.95</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0.91</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0.98</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0.90</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0.95</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0.52</a:t>
                      </a:r>
                      <a:endParaRPr>
                        <a:solidFill>
                          <a:srgbClr val="0000FF"/>
                        </a:solidFill>
                      </a:endParaRPr>
                    </a:p>
                  </a:txBody>
                  <a:tcPr marL="91425" marR="91425" marT="91425" marB="91425"/>
                </a:tc>
                <a:extLst>
                  <a:ext uri="{0D108BD9-81ED-4DB2-BD59-A6C34878D82A}">
                    <a16:rowId xmlns:a16="http://schemas.microsoft.com/office/drawing/2014/main" val="10002"/>
                  </a:ext>
                </a:extLst>
              </a:tr>
              <a:tr h="681998">
                <a:tc>
                  <a:txBody>
                    <a:bodyPr/>
                    <a:lstStyle/>
                    <a:p>
                      <a:pPr marL="0" lvl="0" indent="0" algn="l" rtl="0">
                        <a:spcBef>
                          <a:spcPts val="0"/>
                        </a:spcBef>
                        <a:spcAft>
                          <a:spcPts val="0"/>
                        </a:spcAft>
                        <a:buNone/>
                      </a:pPr>
                      <a:r>
                        <a:rPr lang="en">
                          <a:solidFill>
                            <a:srgbClr val="0000FF"/>
                          </a:solidFill>
                        </a:rPr>
                        <a:t>F1 score</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0.91</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0.90</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0.97</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0.95</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0.94</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0.97</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0.90</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0.61</a:t>
                      </a:r>
                      <a:endParaRPr>
                        <a:solidFill>
                          <a:srgbClr val="0000FF"/>
                        </a:solidFill>
                      </a:endParaRPr>
                    </a:p>
                  </a:txBody>
                  <a:tcPr marL="91425" marR="91425" marT="91425" marB="91425"/>
                </a:tc>
                <a:extLst>
                  <a:ext uri="{0D108BD9-81ED-4DB2-BD59-A6C34878D82A}">
                    <a16:rowId xmlns:a16="http://schemas.microsoft.com/office/drawing/2014/main" val="10003"/>
                  </a:ext>
                </a:extLst>
              </a:tr>
              <a:tr h="681998">
                <a:tc>
                  <a:txBody>
                    <a:bodyPr/>
                    <a:lstStyle/>
                    <a:p>
                      <a:pPr marL="0" lvl="0" indent="0" algn="l" rtl="0">
                        <a:spcBef>
                          <a:spcPts val="0"/>
                        </a:spcBef>
                        <a:spcAft>
                          <a:spcPts val="0"/>
                        </a:spcAft>
                        <a:buNone/>
                      </a:pPr>
                      <a:r>
                        <a:rPr lang="en">
                          <a:solidFill>
                            <a:srgbClr val="0000FF"/>
                          </a:solidFill>
                        </a:rPr>
                        <a:t>F2 score</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0.91</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0.89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0.98</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0.95</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0.92</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0.97</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0.90</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0.95</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0.55</a:t>
                      </a:r>
                      <a:endParaRPr>
                        <a:solidFill>
                          <a:srgbClr val="0000FF"/>
                        </a:solidFill>
                      </a:endParaRPr>
                    </a:p>
                  </a:txBody>
                  <a:tcPr marL="91425" marR="91425" marT="91425" marB="91425"/>
                </a:tc>
                <a:extLst>
                  <a:ext uri="{0D108BD9-81ED-4DB2-BD59-A6C34878D82A}">
                    <a16:rowId xmlns:a16="http://schemas.microsoft.com/office/drawing/2014/main" val="10004"/>
                  </a:ext>
                </a:extLst>
              </a:tr>
              <a:tr h="681998">
                <a:tc>
                  <a:txBody>
                    <a:bodyPr/>
                    <a:lstStyle/>
                    <a:p>
                      <a:pPr marL="0" lvl="0" indent="0" algn="l" rtl="0">
                        <a:spcBef>
                          <a:spcPts val="0"/>
                        </a:spcBef>
                        <a:spcAft>
                          <a:spcPts val="0"/>
                        </a:spcAft>
                        <a:buNone/>
                      </a:pPr>
                      <a:r>
                        <a:rPr lang="en">
                          <a:solidFill>
                            <a:srgbClr val="0000FF"/>
                          </a:solidFill>
                        </a:rPr>
                        <a:t>F half score</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0.98</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0.91</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0.95</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0.90</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0.99</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0.97</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0.95</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0.90</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a:solidFill>
                            <a:srgbClr val="0000FF"/>
                          </a:solidFill>
                        </a:rPr>
                        <a:t>0.96</a:t>
                      </a:r>
                      <a:endParaRPr>
                        <a:solidFill>
                          <a:srgbClr val="0000FF"/>
                        </a:solidFill>
                      </a:endParaRPr>
                    </a:p>
                  </a:txBody>
                  <a:tcPr marL="91425" marR="91425" marT="91425" marB="91425"/>
                </a:tc>
                <a:tc>
                  <a:txBody>
                    <a:bodyPr/>
                    <a:lstStyle/>
                    <a:p>
                      <a:pPr marL="0" lvl="0" indent="0" algn="ctr" rtl="0">
                        <a:spcBef>
                          <a:spcPts val="0"/>
                        </a:spcBef>
                        <a:spcAft>
                          <a:spcPts val="0"/>
                        </a:spcAft>
                        <a:buNone/>
                      </a:pPr>
                      <a:r>
                        <a:rPr lang="en" dirty="0">
                          <a:solidFill>
                            <a:srgbClr val="0000FF"/>
                          </a:solidFill>
                        </a:rPr>
                        <a:t>0.69</a:t>
                      </a:r>
                      <a:endParaRPr dirty="0">
                        <a:solidFill>
                          <a:srgbClr val="0000FF"/>
                        </a:solidFill>
                      </a:endParaRPr>
                    </a:p>
                  </a:txBody>
                  <a:tcPr marL="91425" marR="91425" marT="91425" marB="91425"/>
                </a:tc>
                <a:extLst>
                  <a:ext uri="{0D108BD9-81ED-4DB2-BD59-A6C34878D82A}">
                    <a16:rowId xmlns:a16="http://schemas.microsoft.com/office/drawing/2014/main" val="10005"/>
                  </a:ext>
                </a:extLst>
              </a:tr>
            </a:tbl>
          </a:graphicData>
        </a:graphic>
      </p:graphicFrame>
      <p:sp>
        <p:nvSpPr>
          <p:cNvPr id="82" name="Google Shape;82;p17"/>
          <p:cNvSpPr txBox="1"/>
          <p:nvPr/>
        </p:nvSpPr>
        <p:spPr>
          <a:xfrm>
            <a:off x="0" y="857250"/>
            <a:ext cx="3000000" cy="400200"/>
          </a:xfrm>
          <a:prstGeom prst="rect">
            <a:avLst/>
          </a:prstGeom>
          <a:noFill/>
          <a:ln>
            <a:noFill/>
          </a:ln>
        </p:spPr>
        <p:txBody>
          <a:bodyPr spcFirstLastPara="1" wrap="square" lIns="91425" tIns="91425" rIns="91425" bIns="91425" anchor="t" anchorCtr="0">
            <a:spAutoFit/>
          </a:bodyPr>
          <a:lstStyle/>
          <a:p>
            <a:r>
              <a:rPr lang="en"/>
              <a:t> </a:t>
            </a:r>
            <a:endParaRPr/>
          </a:p>
        </p:txBody>
      </p:sp>
    </p:spTree>
    <p:extLst>
      <p:ext uri="{BB962C8B-B14F-4D97-AF65-F5344CB8AC3E}">
        <p14:creationId xmlns:p14="http://schemas.microsoft.com/office/powerpoint/2010/main" val="106825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2" y="0"/>
            <a:ext cx="8229600" cy="1143000"/>
          </a:xfrm>
        </p:spPr>
        <p:txBody>
          <a:bodyPr/>
          <a:lstStyle/>
          <a:p>
            <a:r>
              <a:rPr lang="en-IN" dirty="0"/>
              <a:t>Confusion Matrix</a:t>
            </a:r>
          </a:p>
        </p:txBody>
      </p:sp>
      <p:pic>
        <p:nvPicPr>
          <p:cNvPr id="3" name="Google Shape;88;p18">
            <a:extLst>
              <a:ext uri="{FF2B5EF4-FFF2-40B4-BE49-F238E27FC236}">
                <a16:creationId xmlns:a16="http://schemas.microsoft.com/office/drawing/2014/main" id="{ED6C97D4-8EDD-F349-AB58-2F717971358C}"/>
              </a:ext>
            </a:extLst>
          </p:cNvPr>
          <p:cNvPicPr preferRelativeResize="0"/>
          <p:nvPr/>
        </p:nvPicPr>
        <p:blipFill>
          <a:blip r:embed="rId2">
            <a:alphaModFix/>
          </a:blip>
          <a:stretch>
            <a:fillRect/>
          </a:stretch>
        </p:blipFill>
        <p:spPr>
          <a:xfrm>
            <a:off x="1080051" y="1143000"/>
            <a:ext cx="6904382" cy="5715000"/>
          </a:xfrm>
          <a:prstGeom prst="rect">
            <a:avLst/>
          </a:prstGeom>
          <a:noFill/>
          <a:ln>
            <a:noFill/>
          </a:ln>
        </p:spPr>
      </p:pic>
    </p:spTree>
    <p:extLst>
      <p:ext uri="{BB962C8B-B14F-4D97-AF65-F5344CB8AC3E}">
        <p14:creationId xmlns:p14="http://schemas.microsoft.com/office/powerpoint/2010/main" val="85515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991" y="274638"/>
            <a:ext cx="8488017" cy="1143000"/>
          </a:xfrm>
        </p:spPr>
        <p:txBody>
          <a:bodyPr/>
          <a:lstStyle/>
          <a:p>
            <a:r>
              <a:rPr lang="en-IN" dirty="0"/>
              <a:t>Interpretation of confusion (error analysis)</a:t>
            </a:r>
          </a:p>
        </p:txBody>
      </p:sp>
      <p:sp>
        <p:nvSpPr>
          <p:cNvPr id="3" name="Content Placeholder 2"/>
          <p:cNvSpPr>
            <a:spLocks noGrp="1"/>
          </p:cNvSpPr>
          <p:nvPr>
            <p:ph idx="1"/>
          </p:nvPr>
        </p:nvSpPr>
        <p:spPr>
          <a:xfrm>
            <a:off x="327991" y="1626704"/>
            <a:ext cx="8488017" cy="4641574"/>
          </a:xfrm>
        </p:spPr>
        <p:txBody>
          <a:bodyPr/>
          <a:lstStyle/>
          <a:p>
            <a:pPr marL="0" lvl="0" indent="0">
              <a:spcBef>
                <a:spcPts val="0"/>
              </a:spcBef>
              <a:buNone/>
            </a:pPr>
            <a:r>
              <a:rPr lang="en-IN" dirty="0"/>
              <a:t>Q)	Which tag is confused the most among the 12 tags?</a:t>
            </a:r>
          </a:p>
          <a:p>
            <a:pPr marL="0" lvl="0" indent="0">
              <a:spcBef>
                <a:spcPts val="1200"/>
              </a:spcBef>
              <a:buNone/>
            </a:pPr>
            <a:r>
              <a:rPr lang="en-IN" dirty="0"/>
              <a:t>Ans) The tag that is confused with the most is the </a:t>
            </a:r>
            <a:r>
              <a:rPr lang="en-IN" b="1" dirty="0"/>
              <a:t>X (Others)</a:t>
            </a:r>
            <a:r>
              <a:rPr lang="en-IN" dirty="0"/>
              <a:t> tag, which is being confused with the </a:t>
            </a:r>
            <a:r>
              <a:rPr lang="en-IN" b="1" dirty="0"/>
              <a:t>NOUN </a:t>
            </a:r>
            <a:r>
              <a:rPr lang="en-IN" dirty="0"/>
              <a:t>tag. We can infer this from the per POS performance that is mentioned in the previous slide.</a:t>
            </a:r>
          </a:p>
          <a:p>
            <a:pPr marL="0" lvl="0" indent="0">
              <a:spcBef>
                <a:spcPts val="1200"/>
              </a:spcBef>
              <a:buNone/>
            </a:pPr>
            <a:endParaRPr lang="en-IN" dirty="0"/>
          </a:p>
          <a:p>
            <a:pPr marL="0" lvl="0" indent="0">
              <a:spcBef>
                <a:spcPts val="1200"/>
              </a:spcBef>
              <a:buNone/>
            </a:pPr>
            <a:r>
              <a:rPr lang="en-IN" dirty="0"/>
              <a:t>Q)	What is the reason behind the above?</a:t>
            </a:r>
          </a:p>
          <a:p>
            <a:pPr marL="0" lvl="0" indent="0">
              <a:spcBef>
                <a:spcPts val="1200"/>
              </a:spcBef>
              <a:spcAft>
                <a:spcPts val="1200"/>
              </a:spcAft>
              <a:buNone/>
            </a:pPr>
            <a:r>
              <a:rPr lang="en-IN" dirty="0"/>
              <a:t>Ans) The </a:t>
            </a:r>
            <a:r>
              <a:rPr lang="en-IN" b="1" dirty="0"/>
              <a:t>X </a:t>
            </a:r>
            <a:r>
              <a:rPr lang="en-IN" dirty="0"/>
              <a:t>tag is mostly used when there is a spelling error in the word, and these can easily be classified as </a:t>
            </a:r>
            <a:r>
              <a:rPr lang="en-IN" b="1" dirty="0"/>
              <a:t>NOUN</a:t>
            </a:r>
            <a:r>
              <a:rPr lang="en-IN" dirty="0"/>
              <a:t>, as the classifier can think of it as an unseen noun.</a:t>
            </a:r>
          </a:p>
        </p:txBody>
      </p:sp>
    </p:spTree>
    <p:extLst>
      <p:ext uri="{BB962C8B-B14F-4D97-AF65-F5344CB8AC3E}">
        <p14:creationId xmlns:p14="http://schemas.microsoft.com/office/powerpoint/2010/main" val="357183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3C0C-D1C6-264D-BF02-B479ADA8A87B}"/>
              </a:ext>
            </a:extLst>
          </p:cNvPr>
          <p:cNvSpPr>
            <a:spLocks noGrp="1"/>
          </p:cNvSpPr>
          <p:nvPr>
            <p:ph type="title"/>
          </p:nvPr>
        </p:nvSpPr>
        <p:spPr/>
        <p:txBody>
          <a:bodyPr/>
          <a:lstStyle/>
          <a:p>
            <a:r>
              <a:rPr lang="en-US" dirty="0"/>
              <a:t>Other notable mistakes in tagging</a:t>
            </a:r>
          </a:p>
        </p:txBody>
      </p:sp>
      <p:sp>
        <p:nvSpPr>
          <p:cNvPr id="3" name="Content Placeholder 2">
            <a:extLst>
              <a:ext uri="{FF2B5EF4-FFF2-40B4-BE49-F238E27FC236}">
                <a16:creationId xmlns:a16="http://schemas.microsoft.com/office/drawing/2014/main" id="{7CA61BD1-470F-8C4B-AD8D-B1F777A2334B}"/>
              </a:ext>
            </a:extLst>
          </p:cNvPr>
          <p:cNvSpPr>
            <a:spLocks noGrp="1"/>
          </p:cNvSpPr>
          <p:nvPr>
            <p:ph idx="1"/>
          </p:nvPr>
        </p:nvSpPr>
        <p:spPr>
          <a:xfrm>
            <a:off x="457200" y="1417638"/>
            <a:ext cx="8229600" cy="5248205"/>
          </a:xfrm>
        </p:spPr>
        <p:txBody>
          <a:bodyPr/>
          <a:lstStyle/>
          <a:p>
            <a:pPr marL="0" lvl="0" indent="0">
              <a:spcBef>
                <a:spcPts val="0"/>
              </a:spcBef>
              <a:buNone/>
            </a:pPr>
            <a:r>
              <a:rPr lang="en-IN" sz="2000" dirty="0"/>
              <a:t>Took all the tags which are confused with some other tag more than 3% of the times.</a:t>
            </a:r>
          </a:p>
          <a:p>
            <a:pPr lvl="0" indent="-336550">
              <a:lnSpc>
                <a:spcPts val="2600"/>
              </a:lnSpc>
              <a:spcBef>
                <a:spcPts val="1200"/>
              </a:spcBef>
              <a:buSzPts val="1700"/>
              <a:buFont typeface="Arial"/>
              <a:buChar char="●"/>
            </a:pPr>
            <a:r>
              <a:rPr lang="en-IN" sz="2000" dirty="0"/>
              <a:t>ADJ and ADV :-</a:t>
            </a:r>
            <a:br>
              <a:rPr lang="en-IN" sz="2000" dirty="0"/>
            </a:br>
            <a:r>
              <a:rPr lang="en-IN" sz="2000" dirty="0"/>
              <a:t>Both represent modifiers for NOUN/PRON and VERB respectively. Whenever an unseen modifier comes before the modified entity, it is likely to get both ADJ and ADV tag. Since our algorithm only looks one word ahead, it is not able to capture the essence of the whole phrase which contains this modifier. Hence there might be confusions in this region.</a:t>
            </a:r>
          </a:p>
          <a:p>
            <a:pPr marL="120650" lvl="0" indent="0">
              <a:lnSpc>
                <a:spcPts val="300"/>
              </a:lnSpc>
              <a:spcBef>
                <a:spcPts val="1200"/>
              </a:spcBef>
              <a:buSzPts val="1700"/>
              <a:buNone/>
            </a:pPr>
            <a:endParaRPr lang="en-IN" sz="2000" dirty="0"/>
          </a:p>
          <a:p>
            <a:pPr lvl="0" indent="-336550">
              <a:lnSpc>
                <a:spcPts val="2600"/>
              </a:lnSpc>
              <a:spcBef>
                <a:spcPts val="0"/>
              </a:spcBef>
              <a:buSzPts val="1700"/>
              <a:buFont typeface="Arial"/>
              <a:buChar char="●"/>
            </a:pPr>
            <a:r>
              <a:rPr lang="en-IN" sz="2000" dirty="0"/>
              <a:t>NUM as NOUN :-</a:t>
            </a:r>
            <a:br>
              <a:rPr lang="en-IN" sz="2000" dirty="0"/>
            </a:br>
            <a:r>
              <a:rPr lang="en-IN" sz="2000" dirty="0"/>
              <a:t>Unseen NUM tagged words often occur in places where a NOUN is possible, and since in general, a transition to NOUN would have a higher probability when compared to transition to NUM, they get tagged as NOUN instead of NUM.</a:t>
            </a:r>
          </a:p>
          <a:p>
            <a:endParaRPr lang="en-US" dirty="0"/>
          </a:p>
        </p:txBody>
      </p:sp>
    </p:spTree>
    <p:extLst>
      <p:ext uri="{BB962C8B-B14F-4D97-AF65-F5344CB8AC3E}">
        <p14:creationId xmlns:p14="http://schemas.microsoft.com/office/powerpoint/2010/main" val="1075974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CD365-AC94-3E44-A67E-BF6EE5112741}"/>
              </a:ext>
            </a:extLst>
          </p:cNvPr>
          <p:cNvSpPr>
            <a:spLocks noGrp="1"/>
          </p:cNvSpPr>
          <p:nvPr>
            <p:ph idx="1"/>
          </p:nvPr>
        </p:nvSpPr>
        <p:spPr>
          <a:xfrm>
            <a:off x="371061" y="410817"/>
            <a:ext cx="8315739" cy="6095999"/>
          </a:xfrm>
        </p:spPr>
        <p:txBody>
          <a:bodyPr/>
          <a:lstStyle/>
          <a:p>
            <a:pPr lvl="0" indent="-336550">
              <a:spcBef>
                <a:spcPts val="0"/>
              </a:spcBef>
              <a:buSzPts val="1700"/>
              <a:buFont typeface="Arial"/>
              <a:buChar char="●"/>
            </a:pPr>
            <a:r>
              <a:rPr lang="en-IN" sz="2100" dirty="0"/>
              <a:t>PRT as ADP :-</a:t>
            </a:r>
            <a:br>
              <a:rPr lang="en-IN" sz="2100" dirty="0"/>
            </a:br>
            <a:r>
              <a:rPr lang="en-IN" sz="2100" dirty="0"/>
              <a:t>Particles are function words, and they do not satisfy definitions of other tags for function words like ADP, CONJ, etc. So, the places where ADP and PRT occur will be very similar in the sentence structure. But since ADP is about 5 times more common than PRT, the transition probabilities to ADP will be higher. Hence, for unknown words, the probability of getting a tag of ADP will be higher than getting a tag of PRT.</a:t>
            </a:r>
            <a:br>
              <a:rPr lang="en-IN" sz="2100" dirty="0"/>
            </a:br>
            <a:endParaRPr lang="en-IN" sz="2100" dirty="0"/>
          </a:p>
          <a:p>
            <a:pPr lvl="0" indent="-336550">
              <a:spcBef>
                <a:spcPts val="0"/>
              </a:spcBef>
              <a:buSzPts val="1700"/>
              <a:buFont typeface="Arial"/>
              <a:buChar char="●"/>
            </a:pPr>
            <a:r>
              <a:rPr lang="en-IN" sz="2100" dirty="0"/>
              <a:t>X :-</a:t>
            </a:r>
            <a:br>
              <a:rPr lang="en-IN" sz="2100" dirty="0"/>
            </a:br>
            <a:r>
              <a:rPr lang="en-IN" sz="2100" dirty="0"/>
              <a:t>This tag is mostly used for words which are not of English origin, and are being used for adding flavour to the language. Since they do not have a specific meaning and occur almost everywhere throughout the sentence, they are being confused with a lot of tags, namely ‘.’, ADV, DET, NOUN, VERB. All of them might have produced enough transition probabilities from different parts of the sentence to be used as a tag over X. NOUN is special case as any unseen X word can be easily mistaken as some new NOUN.</a:t>
            </a:r>
          </a:p>
          <a:p>
            <a:endParaRPr lang="en-US" dirty="0"/>
          </a:p>
        </p:txBody>
      </p:sp>
    </p:spTree>
    <p:extLst>
      <p:ext uri="{BB962C8B-B14F-4D97-AF65-F5344CB8AC3E}">
        <p14:creationId xmlns:p14="http://schemas.microsoft.com/office/powerpoint/2010/main" val="18812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CD365-AC94-3E44-A67E-BF6EE5112741}"/>
              </a:ext>
            </a:extLst>
          </p:cNvPr>
          <p:cNvSpPr>
            <a:spLocks noGrp="1"/>
          </p:cNvSpPr>
          <p:nvPr>
            <p:ph idx="1"/>
          </p:nvPr>
        </p:nvSpPr>
        <p:spPr>
          <a:xfrm>
            <a:off x="371061" y="494900"/>
            <a:ext cx="8552222" cy="5559060"/>
          </a:xfrm>
        </p:spPr>
        <p:txBody>
          <a:bodyPr/>
          <a:lstStyle/>
          <a:p>
            <a:pPr fontAlgn="base"/>
            <a:r>
              <a:rPr lang="en-IN" sz="2200" dirty="0"/>
              <a:t>ADV as ADP :-</a:t>
            </a:r>
            <a:br>
              <a:rPr lang="en-IN" sz="2200" dirty="0"/>
            </a:br>
            <a:r>
              <a:rPr lang="en-IN" sz="2200" dirty="0"/>
              <a:t>ADP and ADV both occur near VERB in the structure of a sentence. Hence, the transition probabilities may lead to confusion between the two tags for an unseen word.</a:t>
            </a:r>
          </a:p>
          <a:p>
            <a:pPr marL="76200" indent="0" fontAlgn="base">
              <a:buNone/>
            </a:pPr>
            <a:endParaRPr lang="en-IN" sz="2200" dirty="0"/>
          </a:p>
          <a:p>
            <a:r>
              <a:rPr lang="en-IN" sz="2200" dirty="0"/>
              <a:t>VERB as NOUN :-</a:t>
            </a:r>
            <a:br>
              <a:rPr lang="en-IN" sz="2200" dirty="0"/>
            </a:br>
            <a:r>
              <a:rPr lang="en-IN" sz="2200" dirty="0"/>
              <a:t>It has been observed that quite often the words which are inherently tagged as NOUN, are also used as VERB in normal sentences.</a:t>
            </a:r>
            <a:br>
              <a:rPr lang="en-IN" sz="2200" dirty="0"/>
            </a:br>
            <a:r>
              <a:rPr lang="en-IN" sz="2200" dirty="0"/>
              <a:t>For </a:t>
            </a:r>
            <a:r>
              <a:rPr lang="en-IN" sz="2200" dirty="0" err="1"/>
              <a:t>eg.</a:t>
            </a:r>
            <a:r>
              <a:rPr lang="en-IN" sz="2200" dirty="0"/>
              <a:t> - “catch”</a:t>
            </a:r>
            <a:br>
              <a:rPr lang="en-IN" sz="2200" dirty="0"/>
            </a:br>
            <a:r>
              <a:rPr lang="en-IN" sz="2200" dirty="0"/>
              <a:t>	“They went to play catch.” - Here “catch” is a noun. </a:t>
            </a:r>
            <a:br>
              <a:rPr lang="en-IN" sz="2200" dirty="0"/>
            </a:br>
            <a:r>
              <a:rPr lang="en-IN" sz="2200" dirty="0"/>
              <a:t>	“Ram will catch the ball.” - But here “catch” is a verb.</a:t>
            </a:r>
            <a:br>
              <a:rPr lang="en-IN" sz="2200" dirty="0"/>
            </a:br>
            <a:r>
              <a:rPr lang="en-IN" sz="2200" dirty="0"/>
              <a:t>So, there is an inherent confusion within words that are nouns by nature but are being used as verbs. Since they have a higher emission for NOUN, they get tagged as NOUN over the tag VERB, and this contributes to the confusion.</a:t>
            </a:r>
            <a:endParaRPr lang="en-US" sz="2200" dirty="0"/>
          </a:p>
        </p:txBody>
      </p:sp>
    </p:spTree>
    <p:extLst>
      <p:ext uri="{BB962C8B-B14F-4D97-AF65-F5344CB8AC3E}">
        <p14:creationId xmlns:p14="http://schemas.microsoft.com/office/powerpoint/2010/main" val="35517010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7a09d5b-2b6d-4652-92c9-5a2d1acb7b1a">
      <UserInfo>
        <DisplayName>CS626-2022 Members</DisplayName>
        <AccountId>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5854BF199BD4B8BC5B1B5F14D49D3" ma:contentTypeVersion="6" ma:contentTypeDescription="Create a new document." ma:contentTypeScope="" ma:versionID="c2fb2402d59d4176a6b886aa9fffe699">
  <xsd:schema xmlns:xsd="http://www.w3.org/2001/XMLSchema" xmlns:xs="http://www.w3.org/2001/XMLSchema" xmlns:p="http://schemas.microsoft.com/office/2006/metadata/properties" xmlns:ns2="f6531c3e-9248-4b44-ad81-b1184c9c960f" xmlns:ns3="17a09d5b-2b6d-4652-92c9-5a2d1acb7b1a" targetNamespace="http://schemas.microsoft.com/office/2006/metadata/properties" ma:root="true" ma:fieldsID="06571e8f725d0433f579d0e4d99761ef" ns2:_="" ns3:_="">
    <xsd:import namespace="f6531c3e-9248-4b44-ad81-b1184c9c960f"/>
    <xsd:import namespace="17a09d5b-2b6d-4652-92c9-5a2d1acb7b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31c3e-9248-4b44-ad81-b1184c9c96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7a09d5b-2b6d-4652-92c9-5a2d1acb7b1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1B6FAE-0AD9-4EED-BE78-9D5F928236E1}">
  <ds:schemaRefs>
    <ds:schemaRef ds:uri="17a09d5b-2b6d-4652-92c9-5a2d1acb7b1a"/>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56D04D9-C76F-4D62-8816-64A7E048534B}">
  <ds:schemaRefs>
    <ds:schemaRef ds:uri="http://schemas.microsoft.com/sharepoint/v3/contenttype/forms"/>
  </ds:schemaRefs>
</ds:datastoreItem>
</file>

<file path=customXml/itemProps3.xml><?xml version="1.0" encoding="utf-8"?>
<ds:datastoreItem xmlns:ds="http://schemas.openxmlformats.org/officeDocument/2006/customXml" ds:itemID="{F16F2CC4-74F6-4F27-ADC8-409DFE1B41B8}">
  <ds:schemaRefs>
    <ds:schemaRef ds:uri="17a09d5b-2b6d-4652-92c9-5a2d1acb7b1a"/>
    <ds:schemaRef ds:uri="f6531c3e-9248-4b44-ad81-b1184c9c96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72</TotalTime>
  <Words>1359</Words>
  <Application>Microsoft Macintosh PowerPoint</Application>
  <PresentationFormat>On-screen Show (4:3)</PresentationFormat>
  <Paragraphs>151</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Cambria Math</vt:lpstr>
      <vt:lpstr>Default Design</vt:lpstr>
      <vt:lpstr> Assignment-Discussion POS Tagging Using HMM</vt:lpstr>
      <vt:lpstr>Problem Statement</vt:lpstr>
      <vt:lpstr>Overall performance</vt:lpstr>
      <vt:lpstr>Per POS performance</vt:lpstr>
      <vt:lpstr>Confusion Matrix</vt:lpstr>
      <vt:lpstr>Interpretation of confusion (error analysis)</vt:lpstr>
      <vt:lpstr>Other notable mistakes in tagging</vt:lpstr>
      <vt:lpstr>PowerPoint Presentation</vt:lpstr>
      <vt:lpstr>PowerPoint Presentation</vt:lpstr>
      <vt:lpstr>Data Processing Info (Pre-processing)</vt:lpstr>
      <vt:lpstr>Transition Probabilities</vt:lpstr>
      <vt:lpstr>Lexical Probabilities</vt:lpstr>
      <vt:lpstr>Implementation of Viterbi Algorithm</vt:lpstr>
      <vt:lpstr>Unknown Word Handling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Pushpak</dc:creator>
  <cp:lastModifiedBy>advait padhye</cp:lastModifiedBy>
  <cp:revision>13</cp:revision>
  <dcterms:modified xsi:type="dcterms:W3CDTF">2022-09-07T11:22:46Z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0x0101001445854BF199BD4B8BC5B1B5F14D49D3</vt:lpwstr>
  </property>
</Properties>
</file>