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4"/>
  </p:sldMasterIdLst>
  <p:notesMasterIdLst>
    <p:notesMasterId r:id="rId33"/>
  </p:notesMasterIdLst>
  <p:sldIdLst>
    <p:sldId id="256" r:id="rId5"/>
    <p:sldId id="387" r:id="rId6"/>
    <p:sldId id="401" r:id="rId7"/>
    <p:sldId id="388" r:id="rId8"/>
    <p:sldId id="402" r:id="rId9"/>
    <p:sldId id="407" r:id="rId10"/>
    <p:sldId id="390" r:id="rId11"/>
    <p:sldId id="403" r:id="rId12"/>
    <p:sldId id="404" r:id="rId13"/>
    <p:sldId id="391" r:id="rId14"/>
    <p:sldId id="408" r:id="rId15"/>
    <p:sldId id="409" r:id="rId16"/>
    <p:sldId id="415" r:id="rId17"/>
    <p:sldId id="413" r:id="rId18"/>
    <p:sldId id="414" r:id="rId19"/>
    <p:sldId id="412" r:id="rId20"/>
    <p:sldId id="267" r:id="rId21"/>
    <p:sldId id="392" r:id="rId22"/>
    <p:sldId id="406" r:id="rId23"/>
    <p:sldId id="410" r:id="rId24"/>
    <p:sldId id="416" r:id="rId25"/>
    <p:sldId id="417" r:id="rId26"/>
    <p:sldId id="418" r:id="rId27"/>
    <p:sldId id="419" r:id="rId28"/>
    <p:sldId id="420" r:id="rId29"/>
    <p:sldId id="421" r:id="rId30"/>
    <p:sldId id="422" r:id="rId31"/>
    <p:sldId id="423" r:id="rId32"/>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54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1328"/>
  </p:normalViewPr>
  <p:slideViewPr>
    <p:cSldViewPr snapToGrid="0">
      <p:cViewPr varScale="1">
        <p:scale>
          <a:sx n="117" d="100"/>
          <a:sy n="117" d="100"/>
        </p:scale>
        <p:origin x="204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IN" sz="1300" b="0" i="0" u="none" strike="noStrike" cap="none">
                <a:solidFill>
                  <a:schemeClr val="dk1"/>
                </a:solidFill>
                <a:latin typeface="Arial"/>
                <a:ea typeface="Arial"/>
                <a:cs typeface="Arial"/>
                <a:sym typeface="Arial"/>
              </a:rPr>
              <a:t>‹#›</a:t>
            </a:fld>
            <a:endParaRPr sz="13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IN"/>
              <a:t>1</a:t>
            </a:fld>
            <a:endParaRPr/>
          </a:p>
        </p:txBody>
      </p:sp>
      <p:sp>
        <p:nvSpPr>
          <p:cNvPr id="56" name="Google Shape;5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 name="Google Shape;57;p1: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300" b="0" i="0" u="none" strike="noStrike" cap="none" smtClean="0">
                <a:solidFill>
                  <a:schemeClr val="dk1"/>
                </a:solidFill>
                <a:latin typeface="Arial"/>
                <a:ea typeface="Arial"/>
                <a:cs typeface="Arial"/>
                <a:sym typeface="Arial"/>
              </a:rPr>
              <a:t>9</a:t>
            </a:fld>
            <a:endParaRPr lang="en-IN" sz="13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36030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e7e60188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e7e6018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5564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rgbClr val="0000FF"/>
              </a:buClr>
              <a:buSzPts val="2400"/>
              <a:buFont typeface="Arial"/>
              <a:buNone/>
              <a:defRPr/>
            </a:lvl1pPr>
            <a:lvl2pPr lvl="1" algn="ctr">
              <a:spcBef>
                <a:spcPts val="480"/>
              </a:spcBef>
              <a:spcAft>
                <a:spcPts val="0"/>
              </a:spcAft>
              <a:buClr>
                <a:srgbClr val="0000FF"/>
              </a:buClr>
              <a:buSzPts val="2400"/>
              <a:buFont typeface="Arial"/>
              <a:buNone/>
              <a:defRPr/>
            </a:lvl2pPr>
            <a:lvl3pPr lvl="2" algn="ctr">
              <a:spcBef>
                <a:spcPts val="480"/>
              </a:spcBef>
              <a:spcAft>
                <a:spcPts val="0"/>
              </a:spcAft>
              <a:buClr>
                <a:srgbClr val="0000FF"/>
              </a:buClr>
              <a:buSzPts val="2400"/>
              <a:buFont typeface="Arial"/>
              <a:buNone/>
              <a:defRPr/>
            </a:lvl3pPr>
            <a:lvl4pPr lvl="3" algn="ctr">
              <a:spcBef>
                <a:spcPts val="480"/>
              </a:spcBef>
              <a:spcAft>
                <a:spcPts val="0"/>
              </a:spcAft>
              <a:buClr>
                <a:srgbClr val="0000FF"/>
              </a:buClr>
              <a:buSzPts val="2400"/>
              <a:buFont typeface="Arial"/>
              <a:buNone/>
              <a:defRPr/>
            </a:lvl4pPr>
            <a:lvl5pPr lvl="4" algn="ctr">
              <a:spcBef>
                <a:spcPts val="480"/>
              </a:spcBef>
              <a:spcAft>
                <a:spcPts val="0"/>
              </a:spcAft>
              <a:buClr>
                <a:srgbClr val="0000FF"/>
              </a:buClr>
              <a:buSzPts val="2400"/>
              <a:buFont typeface="Arial"/>
              <a:buNone/>
              <a:defRPr/>
            </a:lvl5pPr>
            <a:lvl6pPr lvl="5" algn="ctr">
              <a:spcBef>
                <a:spcPts val="480"/>
              </a:spcBef>
              <a:spcAft>
                <a:spcPts val="0"/>
              </a:spcAft>
              <a:buClr>
                <a:srgbClr val="0000FF"/>
              </a:buClr>
              <a:buSzPts val="2400"/>
              <a:buFont typeface="Arial"/>
              <a:buNone/>
              <a:defRPr/>
            </a:lvl6pPr>
            <a:lvl7pPr lvl="6" algn="ctr">
              <a:spcBef>
                <a:spcPts val="480"/>
              </a:spcBef>
              <a:spcAft>
                <a:spcPts val="0"/>
              </a:spcAft>
              <a:buClr>
                <a:srgbClr val="0000FF"/>
              </a:buClr>
              <a:buSzPts val="2400"/>
              <a:buFont typeface="Arial"/>
              <a:buNone/>
              <a:defRPr/>
            </a:lvl7pPr>
            <a:lvl8pPr lvl="7" algn="ctr">
              <a:spcBef>
                <a:spcPts val="480"/>
              </a:spcBef>
              <a:spcAft>
                <a:spcPts val="0"/>
              </a:spcAft>
              <a:buClr>
                <a:srgbClr val="0000FF"/>
              </a:buClr>
              <a:buSzPts val="2400"/>
              <a:buFont typeface="Arial"/>
              <a:buNone/>
              <a:defRPr/>
            </a:lvl8pPr>
            <a:lvl9pPr lvl="8" algn="ctr">
              <a:spcBef>
                <a:spcPts val="480"/>
              </a:spcBef>
              <a:spcAft>
                <a:spcPts val="0"/>
              </a:spcAft>
              <a:buClr>
                <a:srgbClr val="0000FF"/>
              </a:buClr>
              <a:buSzPts val="2400"/>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9848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122070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0000FF"/>
              </a:buClr>
              <a:buSzPts val="2000"/>
              <a:buFont typeface="Arial"/>
              <a:buNone/>
              <a:defRPr sz="2000"/>
            </a:lvl1pPr>
            <a:lvl2pPr marL="914400" lvl="1" indent="-228600" algn="l">
              <a:spcBef>
                <a:spcPts val="360"/>
              </a:spcBef>
              <a:spcAft>
                <a:spcPts val="0"/>
              </a:spcAft>
              <a:buClr>
                <a:srgbClr val="0000FF"/>
              </a:buClr>
              <a:buSzPts val="1800"/>
              <a:buFont typeface="Arial"/>
              <a:buNone/>
              <a:defRPr sz="1800"/>
            </a:lvl2pPr>
            <a:lvl3pPr marL="1371600" lvl="2" indent="-228600" algn="l">
              <a:spcBef>
                <a:spcPts val="320"/>
              </a:spcBef>
              <a:spcAft>
                <a:spcPts val="0"/>
              </a:spcAft>
              <a:buClr>
                <a:srgbClr val="0000FF"/>
              </a:buClr>
              <a:buSzPts val="1600"/>
              <a:buFont typeface="Arial"/>
              <a:buNone/>
              <a:defRPr sz="1600"/>
            </a:lvl3pPr>
            <a:lvl4pPr marL="1828800" lvl="3" indent="-228600" algn="l">
              <a:spcBef>
                <a:spcPts val="280"/>
              </a:spcBef>
              <a:spcAft>
                <a:spcPts val="0"/>
              </a:spcAft>
              <a:buClr>
                <a:srgbClr val="0000FF"/>
              </a:buClr>
              <a:buSzPts val="1400"/>
              <a:buFont typeface="Arial"/>
              <a:buNone/>
              <a:defRPr sz="1400"/>
            </a:lvl4pPr>
            <a:lvl5pPr marL="2286000" lvl="4" indent="-228600" algn="l">
              <a:spcBef>
                <a:spcPts val="280"/>
              </a:spcBef>
              <a:spcAft>
                <a:spcPts val="0"/>
              </a:spcAft>
              <a:buClr>
                <a:srgbClr val="0000FF"/>
              </a:buClr>
              <a:buSzPts val="1400"/>
              <a:buFont typeface="Arial"/>
              <a:buNone/>
              <a:defRPr sz="1400"/>
            </a:lvl5pPr>
            <a:lvl6pPr marL="2743200" lvl="5" indent="-228600" algn="l">
              <a:spcBef>
                <a:spcPts val="280"/>
              </a:spcBef>
              <a:spcAft>
                <a:spcPts val="0"/>
              </a:spcAft>
              <a:buClr>
                <a:srgbClr val="0000FF"/>
              </a:buClr>
              <a:buSzPts val="1400"/>
              <a:buFont typeface="Arial"/>
              <a:buNone/>
              <a:defRPr sz="1400"/>
            </a:lvl6pPr>
            <a:lvl7pPr marL="3200400" lvl="6" indent="-228600" algn="l">
              <a:spcBef>
                <a:spcPts val="280"/>
              </a:spcBef>
              <a:spcAft>
                <a:spcPts val="0"/>
              </a:spcAft>
              <a:buClr>
                <a:srgbClr val="0000FF"/>
              </a:buClr>
              <a:buSzPts val="1400"/>
              <a:buFont typeface="Arial"/>
              <a:buNone/>
              <a:defRPr sz="1400"/>
            </a:lvl7pPr>
            <a:lvl8pPr marL="3657600" lvl="7" indent="-228600" algn="l">
              <a:spcBef>
                <a:spcPts val="280"/>
              </a:spcBef>
              <a:spcAft>
                <a:spcPts val="0"/>
              </a:spcAft>
              <a:buClr>
                <a:srgbClr val="0000FF"/>
              </a:buClr>
              <a:buSzPts val="1400"/>
              <a:buFont typeface="Arial"/>
              <a:buNone/>
              <a:defRPr sz="1400"/>
            </a:lvl8pPr>
            <a:lvl9pPr marL="4114800" lvl="8" indent="-228600" algn="l">
              <a:spcBef>
                <a:spcPts val="280"/>
              </a:spcBef>
              <a:spcAft>
                <a:spcPts val="0"/>
              </a:spcAft>
              <a:buClr>
                <a:srgbClr val="0000FF"/>
              </a:buClr>
              <a:buSzPts val="1400"/>
              <a:buFont typeface="Arial"/>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0000FF"/>
              </a:buClr>
              <a:buSzPts val="2400"/>
              <a:buFont typeface="Arial"/>
              <a:buNone/>
              <a:defRPr sz="2400" b="1"/>
            </a:lvl1pPr>
            <a:lvl2pPr marL="914400" lvl="1" indent="-228600" algn="l">
              <a:spcBef>
                <a:spcPts val="400"/>
              </a:spcBef>
              <a:spcAft>
                <a:spcPts val="0"/>
              </a:spcAft>
              <a:buClr>
                <a:srgbClr val="0000FF"/>
              </a:buClr>
              <a:buSzPts val="2000"/>
              <a:buFont typeface="Arial"/>
              <a:buNone/>
              <a:defRPr sz="2000" b="1"/>
            </a:lvl2pPr>
            <a:lvl3pPr marL="1371600" lvl="2" indent="-228600" algn="l">
              <a:spcBef>
                <a:spcPts val="360"/>
              </a:spcBef>
              <a:spcAft>
                <a:spcPts val="0"/>
              </a:spcAft>
              <a:buClr>
                <a:srgbClr val="0000FF"/>
              </a:buClr>
              <a:buSzPts val="1800"/>
              <a:buFont typeface="Arial"/>
              <a:buNone/>
              <a:defRPr sz="1800" b="1"/>
            </a:lvl3pPr>
            <a:lvl4pPr marL="1828800" lvl="3" indent="-228600" algn="l">
              <a:spcBef>
                <a:spcPts val="320"/>
              </a:spcBef>
              <a:spcAft>
                <a:spcPts val="0"/>
              </a:spcAft>
              <a:buClr>
                <a:srgbClr val="0000FF"/>
              </a:buClr>
              <a:buSzPts val="1600"/>
              <a:buFont typeface="Arial"/>
              <a:buNone/>
              <a:defRPr sz="1600" b="1"/>
            </a:lvl4pPr>
            <a:lvl5pPr marL="2286000" lvl="4" indent="-228600" algn="l">
              <a:spcBef>
                <a:spcPts val="320"/>
              </a:spcBef>
              <a:spcAft>
                <a:spcPts val="0"/>
              </a:spcAft>
              <a:buClr>
                <a:srgbClr val="0000FF"/>
              </a:buClr>
              <a:buSzPts val="1600"/>
              <a:buFont typeface="Arial"/>
              <a:buNone/>
              <a:defRPr sz="1600" b="1"/>
            </a:lvl5pPr>
            <a:lvl6pPr marL="2743200" lvl="5" indent="-228600" algn="l">
              <a:spcBef>
                <a:spcPts val="320"/>
              </a:spcBef>
              <a:spcAft>
                <a:spcPts val="0"/>
              </a:spcAft>
              <a:buClr>
                <a:srgbClr val="0000FF"/>
              </a:buClr>
              <a:buSzPts val="1600"/>
              <a:buFont typeface="Arial"/>
              <a:buNone/>
              <a:defRPr sz="1600" b="1"/>
            </a:lvl6pPr>
            <a:lvl7pPr marL="3200400" lvl="6" indent="-228600" algn="l">
              <a:spcBef>
                <a:spcPts val="320"/>
              </a:spcBef>
              <a:spcAft>
                <a:spcPts val="0"/>
              </a:spcAft>
              <a:buClr>
                <a:srgbClr val="0000FF"/>
              </a:buClr>
              <a:buSzPts val="1600"/>
              <a:buFont typeface="Arial"/>
              <a:buNone/>
              <a:defRPr sz="1600" b="1"/>
            </a:lvl7pPr>
            <a:lvl8pPr marL="3657600" lvl="7" indent="-228600" algn="l">
              <a:spcBef>
                <a:spcPts val="320"/>
              </a:spcBef>
              <a:spcAft>
                <a:spcPts val="0"/>
              </a:spcAft>
              <a:buClr>
                <a:srgbClr val="0000FF"/>
              </a:buClr>
              <a:buSzPts val="1600"/>
              <a:buFont typeface="Arial"/>
              <a:buNone/>
              <a:defRPr sz="1600" b="1"/>
            </a:lvl8pPr>
            <a:lvl9pPr marL="4114800" lvl="8" indent="-228600" algn="l">
              <a:spcBef>
                <a:spcPts val="320"/>
              </a:spcBef>
              <a:spcAft>
                <a:spcPts val="0"/>
              </a:spcAft>
              <a:buClr>
                <a:srgbClr val="0000FF"/>
              </a:buClr>
              <a:buSzPts val="1600"/>
              <a:buFont typeface="Arial"/>
              <a:buNone/>
              <a:defRPr sz="1600" b="1"/>
            </a:lvl9pPr>
          </a:lstStyle>
          <a:p>
            <a:endParaRPr/>
          </a:p>
        </p:txBody>
      </p:sp>
      <p:sp>
        <p:nvSpPr>
          <p:cNvPr id="31" name="Google Shape;31;p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00FF"/>
              </a:buClr>
              <a:buSzPts val="2400"/>
              <a:buFont typeface="Arial"/>
              <a:buChar char="•"/>
              <a:defRPr sz="2400"/>
            </a:lvl1pPr>
            <a:lvl2pPr marL="914400" lvl="1" indent="-355600" algn="l">
              <a:spcBef>
                <a:spcPts val="400"/>
              </a:spcBef>
              <a:spcAft>
                <a:spcPts val="0"/>
              </a:spcAft>
              <a:buClr>
                <a:srgbClr val="0000FF"/>
              </a:buClr>
              <a:buSzPts val="2000"/>
              <a:buFont typeface="Arial"/>
              <a:buChar char="–"/>
              <a:defRPr sz="2000"/>
            </a:lvl2pPr>
            <a:lvl3pPr marL="1371600" lvl="2" indent="-342900" algn="l">
              <a:spcBef>
                <a:spcPts val="360"/>
              </a:spcBef>
              <a:spcAft>
                <a:spcPts val="0"/>
              </a:spcAft>
              <a:buClr>
                <a:srgbClr val="0000FF"/>
              </a:buClr>
              <a:buSzPts val="1800"/>
              <a:buFont typeface="Arial"/>
              <a:buChar char="•"/>
              <a:defRPr sz="1800"/>
            </a:lvl3pPr>
            <a:lvl4pPr marL="1828800" lvl="3" indent="-330200" algn="l">
              <a:spcBef>
                <a:spcPts val="320"/>
              </a:spcBef>
              <a:spcAft>
                <a:spcPts val="0"/>
              </a:spcAft>
              <a:buClr>
                <a:srgbClr val="0000FF"/>
              </a:buClr>
              <a:buSzPts val="1600"/>
              <a:buFont typeface="Arial"/>
              <a:buChar char="–"/>
              <a:defRPr sz="1600"/>
            </a:lvl4pPr>
            <a:lvl5pPr marL="2286000" lvl="4" indent="-330200" algn="l">
              <a:spcBef>
                <a:spcPts val="320"/>
              </a:spcBef>
              <a:spcAft>
                <a:spcPts val="0"/>
              </a:spcAft>
              <a:buClr>
                <a:srgbClr val="0000FF"/>
              </a:buClr>
              <a:buSzPts val="1600"/>
              <a:buFont typeface="Arial"/>
              <a:buChar char="»"/>
              <a:defRPr sz="1600"/>
            </a:lvl5pPr>
            <a:lvl6pPr marL="2743200" lvl="5" indent="-330200" algn="l">
              <a:spcBef>
                <a:spcPts val="320"/>
              </a:spcBef>
              <a:spcAft>
                <a:spcPts val="0"/>
              </a:spcAft>
              <a:buClr>
                <a:srgbClr val="0000FF"/>
              </a:buClr>
              <a:buSzPts val="1600"/>
              <a:buFont typeface="Arial"/>
              <a:buChar char="»"/>
              <a:defRPr sz="1600"/>
            </a:lvl6pPr>
            <a:lvl7pPr marL="3200400" lvl="6" indent="-330200" algn="l">
              <a:spcBef>
                <a:spcPts val="320"/>
              </a:spcBef>
              <a:spcAft>
                <a:spcPts val="0"/>
              </a:spcAft>
              <a:buClr>
                <a:srgbClr val="0000FF"/>
              </a:buClr>
              <a:buSzPts val="1600"/>
              <a:buFont typeface="Arial"/>
              <a:buChar char="»"/>
              <a:defRPr sz="1600"/>
            </a:lvl7pPr>
            <a:lvl8pPr marL="3657600" lvl="7" indent="-330200" algn="l">
              <a:spcBef>
                <a:spcPts val="320"/>
              </a:spcBef>
              <a:spcAft>
                <a:spcPts val="0"/>
              </a:spcAft>
              <a:buClr>
                <a:srgbClr val="0000FF"/>
              </a:buClr>
              <a:buSzPts val="1600"/>
              <a:buFont typeface="Arial"/>
              <a:buChar char="»"/>
              <a:defRPr sz="1600"/>
            </a:lvl8pPr>
            <a:lvl9pPr marL="4114800" lvl="8" indent="-330200" algn="l">
              <a:spcBef>
                <a:spcPts val="320"/>
              </a:spcBef>
              <a:spcAft>
                <a:spcPts val="0"/>
              </a:spcAft>
              <a:buClr>
                <a:srgbClr val="0000FF"/>
              </a:buClr>
              <a:buSzPts val="1600"/>
              <a:buFont typeface="Arial"/>
              <a:buChar char="»"/>
              <a:defRPr sz="1600"/>
            </a:lvl9pPr>
          </a:lstStyle>
          <a:p>
            <a:endParaRPr/>
          </a:p>
        </p:txBody>
      </p:sp>
      <p:sp>
        <p:nvSpPr>
          <p:cNvPr id="32" name="Google Shape;32;p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0000FF"/>
              </a:buClr>
              <a:buSzPts val="2400"/>
              <a:buFont typeface="Arial"/>
              <a:buNone/>
              <a:defRPr sz="2400" b="1"/>
            </a:lvl1pPr>
            <a:lvl2pPr marL="914400" lvl="1" indent="-228600" algn="l">
              <a:spcBef>
                <a:spcPts val="400"/>
              </a:spcBef>
              <a:spcAft>
                <a:spcPts val="0"/>
              </a:spcAft>
              <a:buClr>
                <a:srgbClr val="0000FF"/>
              </a:buClr>
              <a:buSzPts val="2000"/>
              <a:buFont typeface="Arial"/>
              <a:buNone/>
              <a:defRPr sz="2000" b="1"/>
            </a:lvl2pPr>
            <a:lvl3pPr marL="1371600" lvl="2" indent="-228600" algn="l">
              <a:spcBef>
                <a:spcPts val="360"/>
              </a:spcBef>
              <a:spcAft>
                <a:spcPts val="0"/>
              </a:spcAft>
              <a:buClr>
                <a:srgbClr val="0000FF"/>
              </a:buClr>
              <a:buSzPts val="1800"/>
              <a:buFont typeface="Arial"/>
              <a:buNone/>
              <a:defRPr sz="1800" b="1"/>
            </a:lvl3pPr>
            <a:lvl4pPr marL="1828800" lvl="3" indent="-228600" algn="l">
              <a:spcBef>
                <a:spcPts val="320"/>
              </a:spcBef>
              <a:spcAft>
                <a:spcPts val="0"/>
              </a:spcAft>
              <a:buClr>
                <a:srgbClr val="0000FF"/>
              </a:buClr>
              <a:buSzPts val="1600"/>
              <a:buFont typeface="Arial"/>
              <a:buNone/>
              <a:defRPr sz="1600" b="1"/>
            </a:lvl4pPr>
            <a:lvl5pPr marL="2286000" lvl="4" indent="-228600" algn="l">
              <a:spcBef>
                <a:spcPts val="320"/>
              </a:spcBef>
              <a:spcAft>
                <a:spcPts val="0"/>
              </a:spcAft>
              <a:buClr>
                <a:srgbClr val="0000FF"/>
              </a:buClr>
              <a:buSzPts val="1600"/>
              <a:buFont typeface="Arial"/>
              <a:buNone/>
              <a:defRPr sz="1600" b="1"/>
            </a:lvl5pPr>
            <a:lvl6pPr marL="2743200" lvl="5" indent="-228600" algn="l">
              <a:spcBef>
                <a:spcPts val="320"/>
              </a:spcBef>
              <a:spcAft>
                <a:spcPts val="0"/>
              </a:spcAft>
              <a:buClr>
                <a:srgbClr val="0000FF"/>
              </a:buClr>
              <a:buSzPts val="1600"/>
              <a:buFont typeface="Arial"/>
              <a:buNone/>
              <a:defRPr sz="1600" b="1"/>
            </a:lvl6pPr>
            <a:lvl7pPr marL="3200400" lvl="6" indent="-228600" algn="l">
              <a:spcBef>
                <a:spcPts val="320"/>
              </a:spcBef>
              <a:spcAft>
                <a:spcPts val="0"/>
              </a:spcAft>
              <a:buClr>
                <a:srgbClr val="0000FF"/>
              </a:buClr>
              <a:buSzPts val="1600"/>
              <a:buFont typeface="Arial"/>
              <a:buNone/>
              <a:defRPr sz="1600" b="1"/>
            </a:lvl7pPr>
            <a:lvl8pPr marL="3657600" lvl="7" indent="-228600" algn="l">
              <a:spcBef>
                <a:spcPts val="320"/>
              </a:spcBef>
              <a:spcAft>
                <a:spcPts val="0"/>
              </a:spcAft>
              <a:buClr>
                <a:srgbClr val="0000FF"/>
              </a:buClr>
              <a:buSzPts val="1600"/>
              <a:buFont typeface="Arial"/>
              <a:buNone/>
              <a:defRPr sz="1600" b="1"/>
            </a:lvl8pPr>
            <a:lvl9pPr marL="4114800" lvl="8" indent="-228600" algn="l">
              <a:spcBef>
                <a:spcPts val="320"/>
              </a:spcBef>
              <a:spcAft>
                <a:spcPts val="0"/>
              </a:spcAft>
              <a:buClr>
                <a:srgbClr val="0000FF"/>
              </a:buClr>
              <a:buSzPts val="1600"/>
              <a:buFont typeface="Arial"/>
              <a:buNone/>
              <a:defRPr sz="1600" b="1"/>
            </a:lvl9pPr>
          </a:lstStyle>
          <a:p>
            <a:endParaRPr/>
          </a:p>
        </p:txBody>
      </p:sp>
      <p:sp>
        <p:nvSpPr>
          <p:cNvPr id="33" name="Google Shape;33;p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00FF"/>
              </a:buClr>
              <a:buSzPts val="2400"/>
              <a:buFont typeface="Arial"/>
              <a:buChar char="•"/>
              <a:defRPr sz="2400"/>
            </a:lvl1pPr>
            <a:lvl2pPr marL="914400" lvl="1" indent="-355600" algn="l">
              <a:spcBef>
                <a:spcPts val="400"/>
              </a:spcBef>
              <a:spcAft>
                <a:spcPts val="0"/>
              </a:spcAft>
              <a:buClr>
                <a:srgbClr val="0000FF"/>
              </a:buClr>
              <a:buSzPts val="2000"/>
              <a:buFont typeface="Arial"/>
              <a:buChar char="–"/>
              <a:defRPr sz="2000"/>
            </a:lvl2pPr>
            <a:lvl3pPr marL="1371600" lvl="2" indent="-342900" algn="l">
              <a:spcBef>
                <a:spcPts val="360"/>
              </a:spcBef>
              <a:spcAft>
                <a:spcPts val="0"/>
              </a:spcAft>
              <a:buClr>
                <a:srgbClr val="0000FF"/>
              </a:buClr>
              <a:buSzPts val="1800"/>
              <a:buFont typeface="Arial"/>
              <a:buChar char="•"/>
              <a:defRPr sz="1800"/>
            </a:lvl3pPr>
            <a:lvl4pPr marL="1828800" lvl="3" indent="-330200" algn="l">
              <a:spcBef>
                <a:spcPts val="320"/>
              </a:spcBef>
              <a:spcAft>
                <a:spcPts val="0"/>
              </a:spcAft>
              <a:buClr>
                <a:srgbClr val="0000FF"/>
              </a:buClr>
              <a:buSzPts val="1600"/>
              <a:buFont typeface="Arial"/>
              <a:buChar char="–"/>
              <a:defRPr sz="1600"/>
            </a:lvl4pPr>
            <a:lvl5pPr marL="2286000" lvl="4" indent="-330200" algn="l">
              <a:spcBef>
                <a:spcPts val="320"/>
              </a:spcBef>
              <a:spcAft>
                <a:spcPts val="0"/>
              </a:spcAft>
              <a:buClr>
                <a:srgbClr val="0000FF"/>
              </a:buClr>
              <a:buSzPts val="1600"/>
              <a:buFont typeface="Arial"/>
              <a:buChar char="»"/>
              <a:defRPr sz="1600"/>
            </a:lvl5pPr>
            <a:lvl6pPr marL="2743200" lvl="5" indent="-330200" algn="l">
              <a:spcBef>
                <a:spcPts val="320"/>
              </a:spcBef>
              <a:spcAft>
                <a:spcPts val="0"/>
              </a:spcAft>
              <a:buClr>
                <a:srgbClr val="0000FF"/>
              </a:buClr>
              <a:buSzPts val="1600"/>
              <a:buFont typeface="Arial"/>
              <a:buChar char="»"/>
              <a:defRPr sz="1600"/>
            </a:lvl6pPr>
            <a:lvl7pPr marL="3200400" lvl="6" indent="-330200" algn="l">
              <a:spcBef>
                <a:spcPts val="320"/>
              </a:spcBef>
              <a:spcAft>
                <a:spcPts val="0"/>
              </a:spcAft>
              <a:buClr>
                <a:srgbClr val="0000FF"/>
              </a:buClr>
              <a:buSzPts val="1600"/>
              <a:buFont typeface="Arial"/>
              <a:buChar char="»"/>
              <a:defRPr sz="1600"/>
            </a:lvl7pPr>
            <a:lvl8pPr marL="3657600" lvl="7" indent="-330200" algn="l">
              <a:spcBef>
                <a:spcPts val="320"/>
              </a:spcBef>
              <a:spcAft>
                <a:spcPts val="0"/>
              </a:spcAft>
              <a:buClr>
                <a:srgbClr val="0000FF"/>
              </a:buClr>
              <a:buSzPts val="1600"/>
              <a:buFont typeface="Arial"/>
              <a:buChar char="»"/>
              <a:defRPr sz="1600"/>
            </a:lvl8pPr>
            <a:lvl9pPr marL="4114800" lvl="8" indent="-330200" algn="l">
              <a:spcBef>
                <a:spcPts val="320"/>
              </a:spcBef>
              <a:spcAft>
                <a:spcPts val="0"/>
              </a:spcAft>
              <a:buClr>
                <a:srgbClr val="0000FF"/>
              </a:buClr>
              <a:buSzPts val="1600"/>
              <a:buFont typeface="Arial"/>
              <a:buChar char="»"/>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6" name="Google Shape;3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0000FF"/>
              </a:buClr>
              <a:buSzPts val="3200"/>
              <a:buFont typeface="Arial"/>
              <a:buChar char="•"/>
              <a:defRPr sz="3200"/>
            </a:lvl1pPr>
            <a:lvl2pPr marL="914400" lvl="1" indent="-406400" algn="l">
              <a:spcBef>
                <a:spcPts val="560"/>
              </a:spcBef>
              <a:spcAft>
                <a:spcPts val="0"/>
              </a:spcAft>
              <a:buClr>
                <a:srgbClr val="0000FF"/>
              </a:buClr>
              <a:buSzPts val="2800"/>
              <a:buFont typeface="Arial"/>
              <a:buChar char="–"/>
              <a:defRPr sz="2800"/>
            </a:lvl2pPr>
            <a:lvl3pPr marL="1371600" lvl="2" indent="-381000" algn="l">
              <a:spcBef>
                <a:spcPts val="480"/>
              </a:spcBef>
              <a:spcAft>
                <a:spcPts val="0"/>
              </a:spcAft>
              <a:buClr>
                <a:srgbClr val="0000FF"/>
              </a:buClr>
              <a:buSzPts val="2400"/>
              <a:buFont typeface="Arial"/>
              <a:buChar char="•"/>
              <a:defRPr sz="2400"/>
            </a:lvl3pPr>
            <a:lvl4pPr marL="1828800" lvl="3" indent="-355600" algn="l">
              <a:spcBef>
                <a:spcPts val="400"/>
              </a:spcBef>
              <a:spcAft>
                <a:spcPts val="0"/>
              </a:spcAft>
              <a:buClr>
                <a:srgbClr val="0000FF"/>
              </a:buClr>
              <a:buSzPts val="2000"/>
              <a:buFont typeface="Arial"/>
              <a:buChar char="–"/>
              <a:defRPr sz="2000"/>
            </a:lvl4pPr>
            <a:lvl5pPr marL="2286000" lvl="4" indent="-355600" algn="l">
              <a:spcBef>
                <a:spcPts val="400"/>
              </a:spcBef>
              <a:spcAft>
                <a:spcPts val="0"/>
              </a:spcAft>
              <a:buClr>
                <a:srgbClr val="0000FF"/>
              </a:buClr>
              <a:buSzPts val="2000"/>
              <a:buFont typeface="Arial"/>
              <a:buChar char="»"/>
              <a:defRPr sz="2000"/>
            </a:lvl5pPr>
            <a:lvl6pPr marL="2743200" lvl="5" indent="-355600" algn="l">
              <a:spcBef>
                <a:spcPts val="400"/>
              </a:spcBef>
              <a:spcAft>
                <a:spcPts val="0"/>
              </a:spcAft>
              <a:buClr>
                <a:srgbClr val="0000FF"/>
              </a:buClr>
              <a:buSzPts val="2000"/>
              <a:buFont typeface="Arial"/>
              <a:buChar char="»"/>
              <a:defRPr sz="2000"/>
            </a:lvl6pPr>
            <a:lvl7pPr marL="3200400" lvl="6" indent="-355600" algn="l">
              <a:spcBef>
                <a:spcPts val="400"/>
              </a:spcBef>
              <a:spcAft>
                <a:spcPts val="0"/>
              </a:spcAft>
              <a:buClr>
                <a:srgbClr val="0000FF"/>
              </a:buClr>
              <a:buSzPts val="2000"/>
              <a:buFont typeface="Arial"/>
              <a:buChar char="»"/>
              <a:defRPr sz="2000"/>
            </a:lvl7pPr>
            <a:lvl8pPr marL="3657600" lvl="7" indent="-355600" algn="l">
              <a:spcBef>
                <a:spcPts val="400"/>
              </a:spcBef>
              <a:spcAft>
                <a:spcPts val="0"/>
              </a:spcAft>
              <a:buClr>
                <a:srgbClr val="0000FF"/>
              </a:buClr>
              <a:buSzPts val="2000"/>
              <a:buFont typeface="Arial"/>
              <a:buChar char="»"/>
              <a:defRPr sz="2000"/>
            </a:lvl8pPr>
            <a:lvl9pPr marL="4114800" lvl="8" indent="-355600" algn="l">
              <a:spcBef>
                <a:spcPts val="400"/>
              </a:spcBef>
              <a:spcAft>
                <a:spcPts val="0"/>
              </a:spcAft>
              <a:buClr>
                <a:srgbClr val="0000FF"/>
              </a:buClr>
              <a:buSzPts val="2000"/>
              <a:buFont typeface="Arial"/>
              <a:buChar char="»"/>
              <a:defRPr sz="2000"/>
            </a:lvl9pPr>
          </a:lstStyle>
          <a:p>
            <a:endParaRPr/>
          </a:p>
        </p:txBody>
      </p:sp>
      <p:sp>
        <p:nvSpPr>
          <p:cNvPr id="37" name="Google Shape;3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0000FF"/>
              </a:buClr>
              <a:buSzPts val="1400"/>
              <a:buFont typeface="Arial"/>
              <a:buNone/>
              <a:defRPr sz="1400"/>
            </a:lvl1pPr>
            <a:lvl2pPr marL="914400" lvl="1" indent="-228600" algn="l">
              <a:spcBef>
                <a:spcPts val="240"/>
              </a:spcBef>
              <a:spcAft>
                <a:spcPts val="0"/>
              </a:spcAft>
              <a:buClr>
                <a:srgbClr val="0000FF"/>
              </a:buClr>
              <a:buSzPts val="1200"/>
              <a:buFont typeface="Arial"/>
              <a:buNone/>
              <a:defRPr sz="1200"/>
            </a:lvl2pPr>
            <a:lvl3pPr marL="1371600" lvl="2" indent="-228600" algn="l">
              <a:spcBef>
                <a:spcPts val="200"/>
              </a:spcBef>
              <a:spcAft>
                <a:spcPts val="0"/>
              </a:spcAft>
              <a:buClr>
                <a:srgbClr val="0000FF"/>
              </a:buClr>
              <a:buSzPts val="1000"/>
              <a:buFont typeface="Arial"/>
              <a:buNone/>
              <a:defRPr sz="1000"/>
            </a:lvl3pPr>
            <a:lvl4pPr marL="1828800" lvl="3" indent="-228600" algn="l">
              <a:spcBef>
                <a:spcPts val="180"/>
              </a:spcBef>
              <a:spcAft>
                <a:spcPts val="0"/>
              </a:spcAft>
              <a:buClr>
                <a:srgbClr val="0000FF"/>
              </a:buClr>
              <a:buSzPts val="900"/>
              <a:buFont typeface="Arial"/>
              <a:buNone/>
              <a:defRPr sz="900"/>
            </a:lvl4pPr>
            <a:lvl5pPr marL="2286000" lvl="4" indent="-228600" algn="l">
              <a:spcBef>
                <a:spcPts val="180"/>
              </a:spcBef>
              <a:spcAft>
                <a:spcPts val="0"/>
              </a:spcAft>
              <a:buClr>
                <a:srgbClr val="0000FF"/>
              </a:buClr>
              <a:buSzPts val="900"/>
              <a:buFont typeface="Arial"/>
              <a:buNone/>
              <a:defRPr sz="900"/>
            </a:lvl5pPr>
            <a:lvl6pPr marL="2743200" lvl="5" indent="-228600" algn="l">
              <a:spcBef>
                <a:spcPts val="180"/>
              </a:spcBef>
              <a:spcAft>
                <a:spcPts val="0"/>
              </a:spcAft>
              <a:buClr>
                <a:srgbClr val="0000FF"/>
              </a:buClr>
              <a:buSzPts val="900"/>
              <a:buFont typeface="Arial"/>
              <a:buNone/>
              <a:defRPr sz="900"/>
            </a:lvl6pPr>
            <a:lvl7pPr marL="3200400" lvl="6" indent="-228600" algn="l">
              <a:spcBef>
                <a:spcPts val="180"/>
              </a:spcBef>
              <a:spcAft>
                <a:spcPts val="0"/>
              </a:spcAft>
              <a:buClr>
                <a:srgbClr val="0000FF"/>
              </a:buClr>
              <a:buSzPts val="900"/>
              <a:buFont typeface="Arial"/>
              <a:buNone/>
              <a:defRPr sz="900"/>
            </a:lvl7pPr>
            <a:lvl8pPr marL="3657600" lvl="7" indent="-228600" algn="l">
              <a:spcBef>
                <a:spcPts val="180"/>
              </a:spcBef>
              <a:spcAft>
                <a:spcPts val="0"/>
              </a:spcAft>
              <a:buClr>
                <a:srgbClr val="0000FF"/>
              </a:buClr>
              <a:buSzPts val="900"/>
              <a:buFont typeface="Arial"/>
              <a:buNone/>
              <a:defRPr sz="900"/>
            </a:lvl8pPr>
            <a:lvl9pPr marL="4114800" lvl="8" indent="-228600" algn="l">
              <a:spcBef>
                <a:spcPts val="180"/>
              </a:spcBef>
              <a:spcAft>
                <a:spcPts val="0"/>
              </a:spcAft>
              <a:buClr>
                <a:srgbClr val="0000FF"/>
              </a:buClr>
              <a:buSzPts val="900"/>
              <a:buFont typeface="Arial"/>
              <a:buNone/>
              <a:defRPr sz="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rgbClr val="0000FF"/>
              </a:buClr>
              <a:buSzPts val="3200"/>
              <a:buFont typeface="Arial"/>
              <a:buNone/>
              <a:defRPr sz="3200" b="0" i="0" u="none" strike="noStrike" cap="none">
                <a:solidFill>
                  <a:srgbClr val="0000FF"/>
                </a:solidFill>
                <a:latin typeface="Arial"/>
                <a:ea typeface="Arial"/>
                <a:cs typeface="Arial"/>
                <a:sym typeface="Arial"/>
              </a:defRPr>
            </a:lvl1pPr>
            <a:lvl2pPr marR="0" lvl="1" algn="l" rtl="0">
              <a:spcBef>
                <a:spcPts val="560"/>
              </a:spcBef>
              <a:spcAft>
                <a:spcPts val="0"/>
              </a:spcAft>
              <a:buClr>
                <a:srgbClr val="0000FF"/>
              </a:buClr>
              <a:buSzPts val="2800"/>
              <a:buFont typeface="Arial"/>
              <a:buNone/>
              <a:defRPr sz="2800" b="0" i="0" u="none" strike="noStrike" cap="none">
                <a:solidFill>
                  <a:srgbClr val="0000FF"/>
                </a:solidFill>
                <a:latin typeface="Arial"/>
                <a:ea typeface="Arial"/>
                <a:cs typeface="Arial"/>
                <a:sym typeface="Arial"/>
              </a:defRPr>
            </a:lvl2pPr>
            <a:lvl3pPr marR="0" lvl="2" algn="l" rtl="0">
              <a:spcBef>
                <a:spcPts val="480"/>
              </a:spcBef>
              <a:spcAft>
                <a:spcPts val="0"/>
              </a:spcAft>
              <a:buClr>
                <a:srgbClr val="0000FF"/>
              </a:buClr>
              <a:buSzPts val="2400"/>
              <a:buFont typeface="Arial"/>
              <a:buNone/>
              <a:defRPr sz="2400" b="0" i="0" u="none" strike="noStrike" cap="none">
                <a:solidFill>
                  <a:srgbClr val="0000FF"/>
                </a:solidFill>
                <a:latin typeface="Arial"/>
                <a:ea typeface="Arial"/>
                <a:cs typeface="Arial"/>
                <a:sym typeface="Arial"/>
              </a:defRPr>
            </a:lvl3pPr>
            <a:lvl4pPr marR="0" lvl="3" algn="l" rtl="0">
              <a:spcBef>
                <a:spcPts val="400"/>
              </a:spcBef>
              <a:spcAft>
                <a:spcPts val="0"/>
              </a:spcAft>
              <a:buClr>
                <a:srgbClr val="0000FF"/>
              </a:buClr>
              <a:buSzPts val="2000"/>
              <a:buFont typeface="Arial"/>
              <a:buNone/>
              <a:defRPr sz="2000" b="0" i="0" u="none" strike="noStrike" cap="none">
                <a:solidFill>
                  <a:srgbClr val="0000FF"/>
                </a:solidFill>
                <a:latin typeface="Arial"/>
                <a:ea typeface="Arial"/>
                <a:cs typeface="Arial"/>
                <a:sym typeface="Arial"/>
              </a:defRPr>
            </a:lvl4pPr>
            <a:lvl5pPr marR="0" lvl="4" algn="l" rtl="0">
              <a:spcBef>
                <a:spcPts val="400"/>
              </a:spcBef>
              <a:spcAft>
                <a:spcPts val="0"/>
              </a:spcAft>
              <a:buClr>
                <a:srgbClr val="0000FF"/>
              </a:buClr>
              <a:buSzPts val="2000"/>
              <a:buFont typeface="Arial"/>
              <a:buNone/>
              <a:defRPr sz="2000" b="0" i="0" u="none" strike="noStrike" cap="none">
                <a:solidFill>
                  <a:srgbClr val="0000FF"/>
                </a:solidFill>
                <a:latin typeface="Arial"/>
                <a:ea typeface="Arial"/>
                <a:cs typeface="Arial"/>
                <a:sym typeface="Arial"/>
              </a:defRPr>
            </a:lvl5pPr>
            <a:lvl6pPr marR="0" lvl="5" algn="l" rtl="0">
              <a:spcBef>
                <a:spcPts val="400"/>
              </a:spcBef>
              <a:spcAft>
                <a:spcPts val="0"/>
              </a:spcAft>
              <a:buClr>
                <a:srgbClr val="0000FF"/>
              </a:buClr>
              <a:buSzPts val="2000"/>
              <a:buFont typeface="Arial"/>
              <a:buNone/>
              <a:defRPr sz="2000" b="0" i="0" u="none" strike="noStrike" cap="none">
                <a:solidFill>
                  <a:srgbClr val="0000FF"/>
                </a:solidFill>
                <a:latin typeface="Arial"/>
                <a:ea typeface="Arial"/>
                <a:cs typeface="Arial"/>
                <a:sym typeface="Arial"/>
              </a:defRPr>
            </a:lvl6pPr>
            <a:lvl7pPr marR="0" lvl="6" algn="l" rtl="0">
              <a:spcBef>
                <a:spcPts val="400"/>
              </a:spcBef>
              <a:spcAft>
                <a:spcPts val="0"/>
              </a:spcAft>
              <a:buClr>
                <a:srgbClr val="0000FF"/>
              </a:buClr>
              <a:buSzPts val="2000"/>
              <a:buFont typeface="Arial"/>
              <a:buNone/>
              <a:defRPr sz="2000" b="0" i="0" u="none" strike="noStrike" cap="none">
                <a:solidFill>
                  <a:srgbClr val="0000FF"/>
                </a:solidFill>
                <a:latin typeface="Arial"/>
                <a:ea typeface="Arial"/>
                <a:cs typeface="Arial"/>
                <a:sym typeface="Arial"/>
              </a:defRPr>
            </a:lvl7pPr>
            <a:lvl8pPr marR="0" lvl="7" algn="l" rtl="0">
              <a:spcBef>
                <a:spcPts val="400"/>
              </a:spcBef>
              <a:spcAft>
                <a:spcPts val="0"/>
              </a:spcAft>
              <a:buClr>
                <a:srgbClr val="0000FF"/>
              </a:buClr>
              <a:buSzPts val="2000"/>
              <a:buFont typeface="Arial"/>
              <a:buNone/>
              <a:defRPr sz="2000" b="0" i="0" u="none" strike="noStrike" cap="none">
                <a:solidFill>
                  <a:srgbClr val="0000FF"/>
                </a:solidFill>
                <a:latin typeface="Arial"/>
                <a:ea typeface="Arial"/>
                <a:cs typeface="Arial"/>
                <a:sym typeface="Arial"/>
              </a:defRPr>
            </a:lvl8pPr>
            <a:lvl9pPr marR="0" lvl="8" algn="l" rtl="0">
              <a:spcBef>
                <a:spcPts val="400"/>
              </a:spcBef>
              <a:spcAft>
                <a:spcPts val="0"/>
              </a:spcAft>
              <a:buClr>
                <a:srgbClr val="0000FF"/>
              </a:buClr>
              <a:buSzPts val="2000"/>
              <a:buFont typeface="Arial"/>
              <a:buNone/>
              <a:defRPr sz="2000" b="0" i="0" u="none" strike="noStrike" cap="none">
                <a:solidFill>
                  <a:srgbClr val="0000FF"/>
                </a:solidFill>
                <a:latin typeface="Arial"/>
                <a:ea typeface="Arial"/>
                <a:cs typeface="Arial"/>
                <a:sym typeface="Arial"/>
              </a:defRPr>
            </a:lvl9pPr>
          </a:lstStyle>
          <a:p>
            <a:endParaRPr/>
          </a:p>
        </p:txBody>
      </p:sp>
      <p:sp>
        <p:nvSpPr>
          <p:cNvPr id="41" name="Google Shape;41;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0000FF"/>
              </a:buClr>
              <a:buSzPts val="1400"/>
              <a:buFont typeface="Arial"/>
              <a:buNone/>
              <a:defRPr sz="1400"/>
            </a:lvl1pPr>
            <a:lvl2pPr marL="914400" lvl="1" indent="-228600" algn="l">
              <a:spcBef>
                <a:spcPts val="240"/>
              </a:spcBef>
              <a:spcAft>
                <a:spcPts val="0"/>
              </a:spcAft>
              <a:buClr>
                <a:srgbClr val="0000FF"/>
              </a:buClr>
              <a:buSzPts val="1200"/>
              <a:buFont typeface="Arial"/>
              <a:buNone/>
              <a:defRPr sz="1200"/>
            </a:lvl2pPr>
            <a:lvl3pPr marL="1371600" lvl="2" indent="-228600" algn="l">
              <a:spcBef>
                <a:spcPts val="200"/>
              </a:spcBef>
              <a:spcAft>
                <a:spcPts val="0"/>
              </a:spcAft>
              <a:buClr>
                <a:srgbClr val="0000FF"/>
              </a:buClr>
              <a:buSzPts val="1000"/>
              <a:buFont typeface="Arial"/>
              <a:buNone/>
              <a:defRPr sz="1000"/>
            </a:lvl3pPr>
            <a:lvl4pPr marL="1828800" lvl="3" indent="-228600" algn="l">
              <a:spcBef>
                <a:spcPts val="180"/>
              </a:spcBef>
              <a:spcAft>
                <a:spcPts val="0"/>
              </a:spcAft>
              <a:buClr>
                <a:srgbClr val="0000FF"/>
              </a:buClr>
              <a:buSzPts val="900"/>
              <a:buFont typeface="Arial"/>
              <a:buNone/>
              <a:defRPr sz="900"/>
            </a:lvl4pPr>
            <a:lvl5pPr marL="2286000" lvl="4" indent="-228600" algn="l">
              <a:spcBef>
                <a:spcPts val="180"/>
              </a:spcBef>
              <a:spcAft>
                <a:spcPts val="0"/>
              </a:spcAft>
              <a:buClr>
                <a:srgbClr val="0000FF"/>
              </a:buClr>
              <a:buSzPts val="900"/>
              <a:buFont typeface="Arial"/>
              <a:buNone/>
              <a:defRPr sz="900"/>
            </a:lvl5pPr>
            <a:lvl6pPr marL="2743200" lvl="5" indent="-228600" algn="l">
              <a:spcBef>
                <a:spcPts val="180"/>
              </a:spcBef>
              <a:spcAft>
                <a:spcPts val="0"/>
              </a:spcAft>
              <a:buClr>
                <a:srgbClr val="0000FF"/>
              </a:buClr>
              <a:buSzPts val="900"/>
              <a:buFont typeface="Arial"/>
              <a:buNone/>
              <a:defRPr sz="900"/>
            </a:lvl6pPr>
            <a:lvl7pPr marL="3200400" lvl="6" indent="-228600" algn="l">
              <a:spcBef>
                <a:spcPts val="180"/>
              </a:spcBef>
              <a:spcAft>
                <a:spcPts val="0"/>
              </a:spcAft>
              <a:buClr>
                <a:srgbClr val="0000FF"/>
              </a:buClr>
              <a:buSzPts val="900"/>
              <a:buFont typeface="Arial"/>
              <a:buNone/>
              <a:defRPr sz="900"/>
            </a:lvl7pPr>
            <a:lvl8pPr marL="3657600" lvl="7" indent="-228600" algn="l">
              <a:spcBef>
                <a:spcPts val="180"/>
              </a:spcBef>
              <a:spcAft>
                <a:spcPts val="0"/>
              </a:spcAft>
              <a:buClr>
                <a:srgbClr val="0000FF"/>
              </a:buClr>
              <a:buSzPts val="900"/>
              <a:buFont typeface="Arial"/>
              <a:buNone/>
              <a:defRPr sz="900"/>
            </a:lvl8pPr>
            <a:lvl9pPr marL="4114800" lvl="8" indent="-228600" algn="l">
              <a:spcBef>
                <a:spcPts val="180"/>
              </a:spcBef>
              <a:spcAft>
                <a:spcPts val="0"/>
              </a:spcAft>
              <a:buClr>
                <a:srgbClr val="0000FF"/>
              </a:buClr>
              <a:buSzPts val="900"/>
              <a:buFont typeface="Arial"/>
              <a:buNone/>
              <a:defRPr sz="9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42"/>
        <p:cNvGrpSpPr/>
        <p:nvPr/>
      </p:nvGrpSpPr>
      <p:grpSpPr>
        <a:xfrm>
          <a:off x="0" y="0"/>
          <a:ext cx="0" cy="0"/>
          <a:chOff x="0" y="0"/>
          <a:chExt cx="0" cy="0"/>
        </a:xfrm>
      </p:grpSpPr>
      <p:sp>
        <p:nvSpPr>
          <p:cNvPr id="43" name="Google Shape;4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00FF"/>
              </a:buClr>
              <a:buSzPts val="1800"/>
              <a:buChar char="•"/>
              <a:defRPr/>
            </a:lvl1pPr>
            <a:lvl2pPr marL="914400" lvl="1" indent="-342900" algn="l">
              <a:spcBef>
                <a:spcPts val="360"/>
              </a:spcBef>
              <a:spcAft>
                <a:spcPts val="0"/>
              </a:spcAft>
              <a:buClr>
                <a:srgbClr val="0000FF"/>
              </a:buClr>
              <a:buSzPts val="1800"/>
              <a:buChar char="–"/>
              <a:defRPr/>
            </a:lvl2pPr>
            <a:lvl3pPr marL="1371600" lvl="2" indent="-342900" algn="l">
              <a:spcBef>
                <a:spcPts val="360"/>
              </a:spcBef>
              <a:spcAft>
                <a:spcPts val="0"/>
              </a:spcAft>
              <a:buClr>
                <a:srgbClr val="0000FF"/>
              </a:buClr>
              <a:buSzPts val="1800"/>
              <a:buChar char="•"/>
              <a:defRPr/>
            </a:lvl3pPr>
            <a:lvl4pPr marL="1828800" lvl="3" indent="-342900" algn="l">
              <a:spcBef>
                <a:spcPts val="360"/>
              </a:spcBef>
              <a:spcAft>
                <a:spcPts val="0"/>
              </a:spcAft>
              <a:buClr>
                <a:srgbClr val="0000FF"/>
              </a:buClr>
              <a:buSzPts val="1800"/>
              <a:buChar char="–"/>
              <a:defRPr/>
            </a:lvl4pPr>
            <a:lvl5pPr marL="2286000" lvl="4" indent="-342900" algn="l">
              <a:spcBef>
                <a:spcPts val="360"/>
              </a:spcBef>
              <a:spcAft>
                <a:spcPts val="0"/>
              </a:spcAft>
              <a:buClr>
                <a:srgbClr val="0000FF"/>
              </a:buClr>
              <a:buSzPts val="1800"/>
              <a:buChar char="»"/>
              <a:defRPr/>
            </a:lvl5pPr>
            <a:lvl6pPr marL="2743200" lvl="5" indent="-342900" algn="l">
              <a:spcBef>
                <a:spcPts val="360"/>
              </a:spcBef>
              <a:spcAft>
                <a:spcPts val="0"/>
              </a:spcAft>
              <a:buClr>
                <a:srgbClr val="0000FF"/>
              </a:buClr>
              <a:buSzPts val="1800"/>
              <a:buChar char="»"/>
              <a:defRPr/>
            </a:lvl6pPr>
            <a:lvl7pPr marL="3200400" lvl="6" indent="-342900" algn="l">
              <a:spcBef>
                <a:spcPts val="360"/>
              </a:spcBef>
              <a:spcAft>
                <a:spcPts val="0"/>
              </a:spcAft>
              <a:buClr>
                <a:srgbClr val="0000FF"/>
              </a:buClr>
              <a:buSzPts val="1800"/>
              <a:buChar char="»"/>
              <a:defRPr/>
            </a:lvl7pPr>
            <a:lvl8pPr marL="3657600" lvl="7" indent="-342900" algn="l">
              <a:spcBef>
                <a:spcPts val="360"/>
              </a:spcBef>
              <a:spcAft>
                <a:spcPts val="0"/>
              </a:spcAft>
              <a:buClr>
                <a:srgbClr val="0000FF"/>
              </a:buClr>
              <a:buSzPts val="1800"/>
              <a:buChar char="»"/>
              <a:defRPr/>
            </a:lvl8pPr>
            <a:lvl9pPr marL="4114800" lvl="8" indent="-342900" algn="l">
              <a:spcBef>
                <a:spcPts val="360"/>
              </a:spcBef>
              <a:spcAft>
                <a:spcPts val="0"/>
              </a:spcAft>
              <a:buClr>
                <a:srgbClr val="0000FF"/>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00FF"/>
              </a:buClr>
              <a:buSzPts val="1800"/>
              <a:buChar char="•"/>
              <a:defRPr/>
            </a:lvl1pPr>
            <a:lvl2pPr marL="914400" lvl="1" indent="-342900" algn="l">
              <a:spcBef>
                <a:spcPts val="360"/>
              </a:spcBef>
              <a:spcAft>
                <a:spcPts val="0"/>
              </a:spcAft>
              <a:buClr>
                <a:srgbClr val="0000FF"/>
              </a:buClr>
              <a:buSzPts val="1800"/>
              <a:buChar char="–"/>
              <a:defRPr/>
            </a:lvl2pPr>
            <a:lvl3pPr marL="1371600" lvl="2" indent="-342900" algn="l">
              <a:spcBef>
                <a:spcPts val="360"/>
              </a:spcBef>
              <a:spcAft>
                <a:spcPts val="0"/>
              </a:spcAft>
              <a:buClr>
                <a:srgbClr val="0000FF"/>
              </a:buClr>
              <a:buSzPts val="1800"/>
              <a:buChar char="•"/>
              <a:defRPr/>
            </a:lvl3pPr>
            <a:lvl4pPr marL="1828800" lvl="3" indent="-342900" algn="l">
              <a:spcBef>
                <a:spcPts val="360"/>
              </a:spcBef>
              <a:spcAft>
                <a:spcPts val="0"/>
              </a:spcAft>
              <a:buClr>
                <a:srgbClr val="0000FF"/>
              </a:buClr>
              <a:buSzPts val="1800"/>
              <a:buChar char="–"/>
              <a:defRPr/>
            </a:lvl4pPr>
            <a:lvl5pPr marL="2286000" lvl="4" indent="-342900" algn="l">
              <a:spcBef>
                <a:spcPts val="360"/>
              </a:spcBef>
              <a:spcAft>
                <a:spcPts val="0"/>
              </a:spcAft>
              <a:buClr>
                <a:srgbClr val="0000FF"/>
              </a:buClr>
              <a:buSzPts val="1800"/>
              <a:buChar char="»"/>
              <a:defRPr/>
            </a:lvl5pPr>
            <a:lvl6pPr marL="2743200" lvl="5" indent="-342900" algn="l">
              <a:spcBef>
                <a:spcPts val="360"/>
              </a:spcBef>
              <a:spcAft>
                <a:spcPts val="0"/>
              </a:spcAft>
              <a:buClr>
                <a:srgbClr val="0000FF"/>
              </a:buClr>
              <a:buSzPts val="1800"/>
              <a:buChar char="»"/>
              <a:defRPr/>
            </a:lvl6pPr>
            <a:lvl7pPr marL="3200400" lvl="6" indent="-342900" algn="l">
              <a:spcBef>
                <a:spcPts val="360"/>
              </a:spcBef>
              <a:spcAft>
                <a:spcPts val="0"/>
              </a:spcAft>
              <a:buClr>
                <a:srgbClr val="0000FF"/>
              </a:buClr>
              <a:buSzPts val="1800"/>
              <a:buChar char="»"/>
              <a:defRPr/>
            </a:lvl7pPr>
            <a:lvl8pPr marL="3657600" lvl="7" indent="-342900" algn="l">
              <a:spcBef>
                <a:spcPts val="360"/>
              </a:spcBef>
              <a:spcAft>
                <a:spcPts val="0"/>
              </a:spcAft>
              <a:buClr>
                <a:srgbClr val="0000FF"/>
              </a:buClr>
              <a:buSzPts val="1800"/>
              <a:buChar char="»"/>
              <a:defRPr/>
            </a:lvl8pPr>
            <a:lvl9pPr marL="4114800" lvl="8" indent="-342900" algn="l">
              <a:spcBef>
                <a:spcPts val="360"/>
              </a:spcBef>
              <a:spcAft>
                <a:spcPts val="0"/>
              </a:spcAft>
              <a:buClr>
                <a:srgbClr val="0000FF"/>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Text, and Content" type="txAndObj">
  <p:cSld name="TEXT_AND_OBJECT">
    <p:spTree>
      <p:nvGrpSpPr>
        <p:cNvPr id="1" name="Shape 48"/>
        <p:cNvGrpSpPr/>
        <p:nvPr/>
      </p:nvGrpSpPr>
      <p:grpSpPr>
        <a:xfrm>
          <a:off x="0" y="0"/>
          <a:ext cx="0" cy="0"/>
          <a:chOff x="0" y="0"/>
          <a:chExt cx="0" cy="0"/>
        </a:xfrm>
      </p:grpSpPr>
      <p:sp>
        <p:nvSpPr>
          <p:cNvPr id="49" name="Google Shape;49;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0" name="Google Shape;50;p1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00FF"/>
              </a:buClr>
              <a:buSzPts val="1800"/>
              <a:buChar char="•"/>
              <a:defRPr/>
            </a:lvl1pPr>
            <a:lvl2pPr marL="914400" lvl="1" indent="-342900" algn="l">
              <a:spcBef>
                <a:spcPts val="360"/>
              </a:spcBef>
              <a:spcAft>
                <a:spcPts val="0"/>
              </a:spcAft>
              <a:buClr>
                <a:srgbClr val="0000FF"/>
              </a:buClr>
              <a:buSzPts val="1800"/>
              <a:buChar char="–"/>
              <a:defRPr/>
            </a:lvl2pPr>
            <a:lvl3pPr marL="1371600" lvl="2" indent="-342900" algn="l">
              <a:spcBef>
                <a:spcPts val="360"/>
              </a:spcBef>
              <a:spcAft>
                <a:spcPts val="0"/>
              </a:spcAft>
              <a:buClr>
                <a:srgbClr val="0000FF"/>
              </a:buClr>
              <a:buSzPts val="1800"/>
              <a:buChar char="•"/>
              <a:defRPr/>
            </a:lvl3pPr>
            <a:lvl4pPr marL="1828800" lvl="3" indent="-342900" algn="l">
              <a:spcBef>
                <a:spcPts val="360"/>
              </a:spcBef>
              <a:spcAft>
                <a:spcPts val="0"/>
              </a:spcAft>
              <a:buClr>
                <a:srgbClr val="0000FF"/>
              </a:buClr>
              <a:buSzPts val="1800"/>
              <a:buChar char="–"/>
              <a:defRPr/>
            </a:lvl4pPr>
            <a:lvl5pPr marL="2286000" lvl="4" indent="-342900" algn="l">
              <a:spcBef>
                <a:spcPts val="360"/>
              </a:spcBef>
              <a:spcAft>
                <a:spcPts val="0"/>
              </a:spcAft>
              <a:buClr>
                <a:srgbClr val="0000FF"/>
              </a:buClr>
              <a:buSzPts val="1800"/>
              <a:buChar char="»"/>
              <a:defRPr/>
            </a:lvl5pPr>
            <a:lvl6pPr marL="2743200" lvl="5" indent="-342900" algn="l">
              <a:spcBef>
                <a:spcPts val="360"/>
              </a:spcBef>
              <a:spcAft>
                <a:spcPts val="0"/>
              </a:spcAft>
              <a:buClr>
                <a:srgbClr val="0000FF"/>
              </a:buClr>
              <a:buSzPts val="1800"/>
              <a:buChar char="»"/>
              <a:defRPr/>
            </a:lvl6pPr>
            <a:lvl7pPr marL="3200400" lvl="6" indent="-342900" algn="l">
              <a:spcBef>
                <a:spcPts val="360"/>
              </a:spcBef>
              <a:spcAft>
                <a:spcPts val="0"/>
              </a:spcAft>
              <a:buClr>
                <a:srgbClr val="0000FF"/>
              </a:buClr>
              <a:buSzPts val="1800"/>
              <a:buChar char="»"/>
              <a:defRPr/>
            </a:lvl7pPr>
            <a:lvl8pPr marL="3657600" lvl="7" indent="-342900" algn="l">
              <a:spcBef>
                <a:spcPts val="360"/>
              </a:spcBef>
              <a:spcAft>
                <a:spcPts val="0"/>
              </a:spcAft>
              <a:buClr>
                <a:srgbClr val="0000FF"/>
              </a:buClr>
              <a:buSzPts val="1800"/>
              <a:buChar char="»"/>
              <a:defRPr/>
            </a:lvl8pPr>
            <a:lvl9pPr marL="4114800" lvl="8" indent="-342900" algn="l">
              <a:spcBef>
                <a:spcPts val="360"/>
              </a:spcBef>
              <a:spcAft>
                <a:spcPts val="0"/>
              </a:spcAft>
              <a:buClr>
                <a:srgbClr val="0000FF"/>
              </a:buClr>
              <a:buSzPts val="1800"/>
              <a:buChar char="»"/>
              <a:defRPr/>
            </a:lvl9pPr>
          </a:lstStyle>
          <a:p>
            <a:endParaRPr/>
          </a:p>
        </p:txBody>
      </p:sp>
      <p:sp>
        <p:nvSpPr>
          <p:cNvPr id="51" name="Google Shape;51;p1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00FF"/>
              </a:buClr>
              <a:buSzPts val="1800"/>
              <a:buChar char="•"/>
              <a:defRPr/>
            </a:lvl1pPr>
            <a:lvl2pPr marL="914400" lvl="1" indent="-342900" algn="l">
              <a:spcBef>
                <a:spcPts val="360"/>
              </a:spcBef>
              <a:spcAft>
                <a:spcPts val="0"/>
              </a:spcAft>
              <a:buClr>
                <a:srgbClr val="0000FF"/>
              </a:buClr>
              <a:buSzPts val="1800"/>
              <a:buChar char="–"/>
              <a:defRPr/>
            </a:lvl2pPr>
            <a:lvl3pPr marL="1371600" lvl="2" indent="-342900" algn="l">
              <a:spcBef>
                <a:spcPts val="360"/>
              </a:spcBef>
              <a:spcAft>
                <a:spcPts val="0"/>
              </a:spcAft>
              <a:buClr>
                <a:srgbClr val="0000FF"/>
              </a:buClr>
              <a:buSzPts val="1800"/>
              <a:buChar char="•"/>
              <a:defRPr/>
            </a:lvl3pPr>
            <a:lvl4pPr marL="1828800" lvl="3" indent="-342900" algn="l">
              <a:spcBef>
                <a:spcPts val="360"/>
              </a:spcBef>
              <a:spcAft>
                <a:spcPts val="0"/>
              </a:spcAft>
              <a:buClr>
                <a:srgbClr val="0000FF"/>
              </a:buClr>
              <a:buSzPts val="1800"/>
              <a:buChar char="–"/>
              <a:defRPr/>
            </a:lvl4pPr>
            <a:lvl5pPr marL="2286000" lvl="4" indent="-342900" algn="l">
              <a:spcBef>
                <a:spcPts val="360"/>
              </a:spcBef>
              <a:spcAft>
                <a:spcPts val="0"/>
              </a:spcAft>
              <a:buClr>
                <a:srgbClr val="0000FF"/>
              </a:buClr>
              <a:buSzPts val="1800"/>
              <a:buChar char="»"/>
              <a:defRPr/>
            </a:lvl5pPr>
            <a:lvl6pPr marL="2743200" lvl="5" indent="-342900" algn="l">
              <a:spcBef>
                <a:spcPts val="360"/>
              </a:spcBef>
              <a:spcAft>
                <a:spcPts val="0"/>
              </a:spcAft>
              <a:buClr>
                <a:srgbClr val="0000FF"/>
              </a:buClr>
              <a:buSzPts val="1800"/>
              <a:buChar char="»"/>
              <a:defRPr/>
            </a:lvl6pPr>
            <a:lvl7pPr marL="3200400" lvl="6" indent="-342900" algn="l">
              <a:spcBef>
                <a:spcPts val="360"/>
              </a:spcBef>
              <a:spcAft>
                <a:spcPts val="0"/>
              </a:spcAft>
              <a:buClr>
                <a:srgbClr val="0000FF"/>
              </a:buClr>
              <a:buSzPts val="1800"/>
              <a:buChar char="»"/>
              <a:defRPr/>
            </a:lvl7pPr>
            <a:lvl8pPr marL="3657600" lvl="7" indent="-342900" algn="l">
              <a:spcBef>
                <a:spcPts val="360"/>
              </a:spcBef>
              <a:spcAft>
                <a:spcPts val="0"/>
              </a:spcAft>
              <a:buClr>
                <a:srgbClr val="0000FF"/>
              </a:buClr>
              <a:buSzPts val="1800"/>
              <a:buChar char="»"/>
              <a:defRPr/>
            </a:lvl8pPr>
            <a:lvl9pPr marL="4114800" lvl="8" indent="-342900" algn="l">
              <a:spcBef>
                <a:spcPts val="360"/>
              </a:spcBef>
              <a:spcAft>
                <a:spcPts val="0"/>
              </a:spcAft>
              <a:buClr>
                <a:srgbClr val="0000FF"/>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52"/>
        <p:cNvGrpSpPr/>
        <p:nvPr/>
      </p:nvGrpSpPr>
      <p:grpSpPr>
        <a:xfrm>
          <a:off x="0" y="0"/>
          <a:ext cx="0" cy="0"/>
          <a:chOff x="0" y="0"/>
          <a:chExt cx="0" cy="0"/>
        </a:xfrm>
      </p:grpSpPr>
      <p:sp>
        <p:nvSpPr>
          <p:cNvPr id="53" name="Google Shape;53;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alpha val="0"/>
          </a:srgbClr>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000" b="0" i="0" u="none" strike="noStrike" cap="none">
                <a:solidFill>
                  <a:srgbClr val="009900"/>
                </a:solidFill>
                <a:latin typeface="Arial"/>
                <a:ea typeface="Arial"/>
                <a:cs typeface="Arial"/>
                <a:sym typeface="Arial"/>
              </a:defRPr>
            </a:lvl1pPr>
            <a:lvl2pPr marR="0" lvl="1" algn="ctr" rtl="0">
              <a:spcBef>
                <a:spcPts val="0"/>
              </a:spcBef>
              <a:spcAft>
                <a:spcPts val="0"/>
              </a:spcAft>
              <a:buSzPts val="1400"/>
              <a:buNone/>
              <a:defRPr sz="4000" b="0" i="0" u="none" strike="noStrike" cap="none">
                <a:solidFill>
                  <a:srgbClr val="009900"/>
                </a:solidFill>
                <a:latin typeface="Arial"/>
                <a:ea typeface="Arial"/>
                <a:cs typeface="Arial"/>
                <a:sym typeface="Arial"/>
              </a:defRPr>
            </a:lvl2pPr>
            <a:lvl3pPr marR="0" lvl="2" algn="ctr" rtl="0">
              <a:spcBef>
                <a:spcPts val="0"/>
              </a:spcBef>
              <a:spcAft>
                <a:spcPts val="0"/>
              </a:spcAft>
              <a:buSzPts val="1400"/>
              <a:buNone/>
              <a:defRPr sz="4000" b="0" i="0" u="none" strike="noStrike" cap="none">
                <a:solidFill>
                  <a:srgbClr val="009900"/>
                </a:solidFill>
                <a:latin typeface="Arial"/>
                <a:ea typeface="Arial"/>
                <a:cs typeface="Arial"/>
                <a:sym typeface="Arial"/>
              </a:defRPr>
            </a:lvl3pPr>
            <a:lvl4pPr marR="0" lvl="3" algn="ctr" rtl="0">
              <a:spcBef>
                <a:spcPts val="0"/>
              </a:spcBef>
              <a:spcAft>
                <a:spcPts val="0"/>
              </a:spcAft>
              <a:buSzPts val="1400"/>
              <a:buNone/>
              <a:defRPr sz="4000" b="0" i="0" u="none" strike="noStrike" cap="none">
                <a:solidFill>
                  <a:srgbClr val="009900"/>
                </a:solidFill>
                <a:latin typeface="Arial"/>
                <a:ea typeface="Arial"/>
                <a:cs typeface="Arial"/>
                <a:sym typeface="Arial"/>
              </a:defRPr>
            </a:lvl4pPr>
            <a:lvl5pPr marR="0" lvl="4" algn="ctr" rtl="0">
              <a:spcBef>
                <a:spcPts val="0"/>
              </a:spcBef>
              <a:spcAft>
                <a:spcPts val="0"/>
              </a:spcAft>
              <a:buSzPts val="1400"/>
              <a:buNone/>
              <a:defRPr sz="4000" b="0" i="0" u="none" strike="noStrike" cap="none">
                <a:solidFill>
                  <a:srgbClr val="009900"/>
                </a:solidFill>
                <a:latin typeface="Arial"/>
                <a:ea typeface="Arial"/>
                <a:cs typeface="Arial"/>
                <a:sym typeface="Arial"/>
              </a:defRPr>
            </a:lvl5pPr>
            <a:lvl6pPr marR="0" lvl="5" algn="ctr" rtl="0">
              <a:spcBef>
                <a:spcPts val="0"/>
              </a:spcBef>
              <a:spcAft>
                <a:spcPts val="0"/>
              </a:spcAft>
              <a:buSzPts val="1400"/>
              <a:buNone/>
              <a:defRPr sz="4000" b="0" i="0" u="none" strike="noStrike" cap="none">
                <a:solidFill>
                  <a:srgbClr val="009900"/>
                </a:solidFill>
                <a:latin typeface="Arial"/>
                <a:ea typeface="Arial"/>
                <a:cs typeface="Arial"/>
                <a:sym typeface="Arial"/>
              </a:defRPr>
            </a:lvl6pPr>
            <a:lvl7pPr marR="0" lvl="6" algn="ctr" rtl="0">
              <a:spcBef>
                <a:spcPts val="0"/>
              </a:spcBef>
              <a:spcAft>
                <a:spcPts val="0"/>
              </a:spcAft>
              <a:buSzPts val="1400"/>
              <a:buNone/>
              <a:defRPr sz="4000" b="0" i="0" u="none" strike="noStrike" cap="none">
                <a:solidFill>
                  <a:srgbClr val="009900"/>
                </a:solidFill>
                <a:latin typeface="Arial"/>
                <a:ea typeface="Arial"/>
                <a:cs typeface="Arial"/>
                <a:sym typeface="Arial"/>
              </a:defRPr>
            </a:lvl7pPr>
            <a:lvl8pPr marR="0" lvl="7" algn="ctr" rtl="0">
              <a:spcBef>
                <a:spcPts val="0"/>
              </a:spcBef>
              <a:spcAft>
                <a:spcPts val="0"/>
              </a:spcAft>
              <a:buSzPts val="1400"/>
              <a:buNone/>
              <a:defRPr sz="4000" b="0" i="0" u="none" strike="noStrike" cap="none">
                <a:solidFill>
                  <a:srgbClr val="009900"/>
                </a:solidFill>
                <a:latin typeface="Arial"/>
                <a:ea typeface="Arial"/>
                <a:cs typeface="Arial"/>
                <a:sym typeface="Arial"/>
              </a:defRPr>
            </a:lvl8pPr>
            <a:lvl9pPr marR="0" lvl="8" algn="ctr" rtl="0">
              <a:spcBef>
                <a:spcPts val="0"/>
              </a:spcBef>
              <a:spcAft>
                <a:spcPts val="0"/>
              </a:spcAft>
              <a:buSzPts val="1400"/>
              <a:buNone/>
              <a:defRPr sz="4000" b="0" i="0" u="none" strike="noStrike" cap="none">
                <a:solidFill>
                  <a:srgbClr val="0099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1pPr>
            <a:lvl2pPr marL="914400" marR="0" lvl="1"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2pPr>
            <a:lvl3pPr marL="1371600" marR="0" lvl="2"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3pPr>
            <a:lvl4pPr marL="1828800" marR="0" lvl="3"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4pPr>
            <a:lvl5pPr marL="2286000" marR="0" lvl="4"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5pPr>
            <a:lvl6pPr marL="2743200" marR="0" lvl="5"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6pPr>
            <a:lvl7pPr marL="3200400" marR="0" lvl="6"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7pPr>
            <a:lvl8pPr marL="3657600" marR="0" lvl="7"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8pPr>
            <a:lvl9pPr marL="4114800" marR="0" lvl="8" indent="-381000" algn="l" rtl="0">
              <a:spcBef>
                <a:spcPts val="480"/>
              </a:spcBef>
              <a:spcAft>
                <a:spcPts val="0"/>
              </a:spcAft>
              <a:buClr>
                <a:srgbClr val="0000FF"/>
              </a:buClr>
              <a:buSzPts val="2400"/>
              <a:buFont typeface="Arial"/>
              <a:buChar char="»"/>
              <a:defRPr sz="2400" b="0" i="0" u="none" strike="noStrike" cap="none">
                <a:solidFill>
                  <a:srgbClr val="0000FF"/>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6" r:id="rId5"/>
    <p:sldLayoutId id="2147483657" r:id="rId6"/>
    <p:sldLayoutId id="2147483658" r:id="rId7"/>
    <p:sldLayoutId id="2147483659" r:id="rId8"/>
    <p:sldLayoutId id="2147483660" r:id="rId9"/>
    <p:sldLayoutId id="2147483663" r:id="rId10"/>
    <p:sldLayoutId id="2147483665"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304800" y="762000"/>
            <a:ext cx="8686800" cy="2209800"/>
          </a:xfrm>
          <a:prstGeom prst="rect">
            <a:avLst/>
          </a:prstGeom>
          <a:noFill/>
          <a:ln>
            <a:noFill/>
          </a:ln>
        </p:spPr>
        <p:txBody>
          <a:bodyPr spcFirstLastPara="1" wrap="square" lIns="91425" tIns="45700" rIns="91425" bIns="45700" anchor="ctr" anchorCtr="0">
            <a:noAutofit/>
          </a:bodyPr>
          <a:lstStyle/>
          <a:p>
            <a:r>
              <a:rPr lang="en-IN" b="1" dirty="0"/>
              <a:t> </a:t>
            </a:r>
            <a:r>
              <a:rPr lang="en-IN" sz="4400" b="1" dirty="0"/>
              <a:t>Assignment-Discussion</a:t>
            </a:r>
            <a:br>
              <a:rPr lang="en-IN" sz="4400" b="1" dirty="0"/>
            </a:br>
            <a:r>
              <a:rPr lang="en-IN" b="1" dirty="0"/>
              <a:t>Vector Based POS Tagging</a:t>
            </a:r>
            <a:endParaRPr lang="en-IN" sz="4400" b="1" dirty="0"/>
          </a:p>
        </p:txBody>
      </p:sp>
      <p:sp>
        <p:nvSpPr>
          <p:cNvPr id="60" name="Google Shape;60;p15"/>
          <p:cNvSpPr txBox="1">
            <a:spLocks noGrp="1"/>
          </p:cNvSpPr>
          <p:nvPr>
            <p:ph type="subTitle" idx="1"/>
          </p:nvPr>
        </p:nvSpPr>
        <p:spPr>
          <a:xfrm>
            <a:off x="342900" y="3243943"/>
            <a:ext cx="8610600" cy="1600200"/>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buClr>
                <a:srgbClr val="FE8637"/>
              </a:buClr>
              <a:buSzPts val="2240"/>
            </a:pPr>
            <a:r>
              <a:rPr lang="en-IN" sz="3200" dirty="0" err="1"/>
              <a:t>Harshvardhan</a:t>
            </a:r>
            <a:r>
              <a:rPr lang="en-IN" sz="3200" dirty="0"/>
              <a:t> </a:t>
            </a:r>
            <a:r>
              <a:rPr lang="en-IN" sz="3200" dirty="0" err="1"/>
              <a:t>Ahirwar</a:t>
            </a:r>
            <a:r>
              <a:rPr lang="en-IN" sz="3200" dirty="0"/>
              <a:t> (200050051)</a:t>
            </a:r>
          </a:p>
          <a:p>
            <a:pPr marL="0" lvl="0" indent="0">
              <a:spcBef>
                <a:spcPts val="0"/>
              </a:spcBef>
            </a:pPr>
            <a:r>
              <a:rPr lang="en-IN" sz="3200" dirty="0"/>
              <a:t>Advait Padhye (200100014)</a:t>
            </a:r>
          </a:p>
          <a:p>
            <a:pPr marL="0" lvl="0" indent="0">
              <a:spcBef>
                <a:spcPts val="0"/>
              </a:spcBef>
            </a:pPr>
            <a:r>
              <a:rPr lang="en-IN" sz="3200" dirty="0" err="1"/>
              <a:t>Sohom</a:t>
            </a:r>
            <a:r>
              <a:rPr lang="en-IN" sz="3200" dirty="0"/>
              <a:t> Mandal (200050136)</a:t>
            </a:r>
          </a:p>
          <a:p>
            <a:pPr marL="0" lvl="0" indent="0">
              <a:lnSpc>
                <a:spcPct val="90000"/>
              </a:lnSpc>
              <a:spcBef>
                <a:spcPts val="0"/>
              </a:spcBef>
              <a:buClr>
                <a:srgbClr val="FE8637"/>
              </a:buClr>
              <a:buSzPts val="2240"/>
            </a:pPr>
            <a:r>
              <a:rPr lang="en-IN" sz="3200" dirty="0"/>
              <a:t>…</a:t>
            </a:r>
          </a:p>
          <a:p>
            <a:pPr marL="0" lvl="0" indent="0" algn="ctr" rtl="0">
              <a:lnSpc>
                <a:spcPct val="90000"/>
              </a:lnSpc>
              <a:spcBef>
                <a:spcPts val="600"/>
              </a:spcBef>
              <a:spcAft>
                <a:spcPts val="0"/>
              </a:spcAft>
              <a:buClr>
                <a:srgbClr val="FE8637"/>
              </a:buClr>
              <a:buSzPts val="2240"/>
              <a:buFont typeface="Arial"/>
              <a:buNone/>
            </a:pPr>
            <a:r>
              <a:rPr lang="en-IN" sz="3200" dirty="0"/>
              <a:t>12/10/2022</a:t>
            </a:r>
          </a:p>
          <a:p>
            <a:pPr marL="0" lvl="0" indent="0" algn="ctr" rtl="0">
              <a:lnSpc>
                <a:spcPct val="90000"/>
              </a:lnSpc>
              <a:spcBef>
                <a:spcPts val="600"/>
              </a:spcBef>
              <a:spcAft>
                <a:spcPts val="0"/>
              </a:spcAft>
              <a:buClr>
                <a:srgbClr val="FE8637"/>
              </a:buClr>
              <a:buSzPts val="2240"/>
              <a:buFont typeface="Arial"/>
              <a:buNone/>
            </a:pPr>
            <a:endParaRPr lang="en-IN" sz="3200" dirty="0"/>
          </a:p>
        </p:txBody>
      </p:sp>
      <p:sp>
        <p:nvSpPr>
          <p:cNvPr id="2" name="TextBox 1">
            <a:extLst>
              <a:ext uri="{FF2B5EF4-FFF2-40B4-BE49-F238E27FC236}">
                <a16:creationId xmlns:a16="http://schemas.microsoft.com/office/drawing/2014/main" id="{926F0517-BA88-6648-845F-155356032B20}"/>
              </a:ext>
            </a:extLst>
          </p:cNvPr>
          <p:cNvSpPr txBox="1"/>
          <p:nvPr/>
        </p:nvSpPr>
        <p:spPr>
          <a:xfrm>
            <a:off x="7182678" y="6493565"/>
            <a:ext cx="184731" cy="307777"/>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IN" dirty="0"/>
              <a:t>Data Processing Info </a:t>
            </a:r>
            <a:br>
              <a:rPr lang="en-IN" dirty="0"/>
            </a:br>
            <a:r>
              <a:rPr lang="en-IN" dirty="0"/>
              <a:t>(Pre-processing)</a:t>
            </a:r>
          </a:p>
        </p:txBody>
      </p:sp>
      <p:sp>
        <p:nvSpPr>
          <p:cNvPr id="3" name="Content Placeholder 2"/>
          <p:cNvSpPr>
            <a:spLocks noGrp="1"/>
          </p:cNvSpPr>
          <p:nvPr>
            <p:ph idx="1"/>
          </p:nvPr>
        </p:nvSpPr>
        <p:spPr>
          <a:xfrm>
            <a:off x="457200" y="1838739"/>
            <a:ext cx="8229600" cy="4525963"/>
          </a:xfrm>
        </p:spPr>
        <p:txBody>
          <a:bodyPr/>
          <a:lstStyle/>
          <a:p>
            <a:pPr lvl="0" indent="-361950">
              <a:lnSpc>
                <a:spcPct val="150000"/>
              </a:lnSpc>
              <a:spcBef>
                <a:spcPts val="0"/>
              </a:spcBef>
              <a:buSzPts val="2100"/>
              <a:buFont typeface="Arial"/>
              <a:buChar char="●"/>
            </a:pPr>
            <a:r>
              <a:rPr lang="en-IN" dirty="0"/>
              <a:t>Lower Casing</a:t>
            </a:r>
          </a:p>
          <a:p>
            <a:pPr lvl="0" indent="-361950">
              <a:lnSpc>
                <a:spcPct val="150000"/>
              </a:lnSpc>
              <a:spcBef>
                <a:spcPts val="0"/>
              </a:spcBef>
              <a:buSzPts val="2100"/>
              <a:buFont typeface="Arial"/>
              <a:buChar char="●"/>
            </a:pPr>
            <a:r>
              <a:rPr lang="en-IN" dirty="0"/>
              <a:t>Tokenization of sentences</a:t>
            </a:r>
          </a:p>
          <a:p>
            <a:pPr lvl="0" indent="-361950">
              <a:lnSpc>
                <a:spcPct val="150000"/>
              </a:lnSpc>
              <a:spcBef>
                <a:spcPts val="0"/>
              </a:spcBef>
              <a:buSzPts val="2100"/>
              <a:buFont typeface="Arial"/>
              <a:buChar char="●"/>
            </a:pPr>
            <a:r>
              <a:rPr lang="en-IN" dirty="0"/>
              <a:t>Delimiters(notably ^ and END) added to the sentences for ensuring the correctness of the algorithm</a:t>
            </a:r>
          </a:p>
          <a:p>
            <a:pPr lvl="0" indent="-361950">
              <a:lnSpc>
                <a:spcPct val="150000"/>
              </a:lnSpc>
              <a:spcBef>
                <a:spcPts val="0"/>
              </a:spcBef>
              <a:buSzPts val="2100"/>
              <a:buFont typeface="Arial"/>
              <a:buChar char="●"/>
            </a:pPr>
            <a:r>
              <a:rPr lang="en-IN" dirty="0"/>
              <a:t>Removed empty sentences from the corpus</a:t>
            </a:r>
          </a:p>
          <a:p>
            <a:pPr lvl="0" indent="-361950">
              <a:lnSpc>
                <a:spcPct val="150000"/>
              </a:lnSpc>
              <a:spcBef>
                <a:spcPts val="0"/>
              </a:spcBef>
              <a:buSzPts val="2100"/>
              <a:buFont typeface="Arial"/>
              <a:buChar char="●"/>
            </a:pPr>
            <a:r>
              <a:rPr lang="en-IN" dirty="0"/>
              <a:t>Computed word vectors for all the words present in the training corpus</a:t>
            </a:r>
          </a:p>
        </p:txBody>
      </p:sp>
    </p:spTree>
    <p:extLst>
      <p:ext uri="{BB962C8B-B14F-4D97-AF65-F5344CB8AC3E}">
        <p14:creationId xmlns:p14="http://schemas.microsoft.com/office/powerpoint/2010/main" val="4228580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B503-1761-524C-8A5E-DF3055BBF859}"/>
              </a:ext>
            </a:extLst>
          </p:cNvPr>
          <p:cNvSpPr>
            <a:spLocks noGrp="1"/>
          </p:cNvSpPr>
          <p:nvPr>
            <p:ph type="title"/>
          </p:nvPr>
        </p:nvSpPr>
        <p:spPr>
          <a:xfrm>
            <a:off x="457200" y="0"/>
            <a:ext cx="8229600" cy="1143000"/>
          </a:xfrm>
        </p:spPr>
        <p:txBody>
          <a:bodyPr/>
          <a:lstStyle/>
          <a:p>
            <a:r>
              <a:rPr lang="en-US" dirty="0"/>
              <a:t>FFNN Architecture</a:t>
            </a:r>
          </a:p>
        </p:txBody>
      </p:sp>
      <p:pic>
        <p:nvPicPr>
          <p:cNvPr id="4" name="Picture 3">
            <a:extLst>
              <a:ext uri="{FF2B5EF4-FFF2-40B4-BE49-F238E27FC236}">
                <a16:creationId xmlns:a16="http://schemas.microsoft.com/office/drawing/2014/main" id="{F34C09A1-4629-E148-9224-9B9C7CEF9AC6}"/>
              </a:ext>
            </a:extLst>
          </p:cNvPr>
          <p:cNvPicPr>
            <a:picLocks noChangeAspect="1"/>
          </p:cNvPicPr>
          <p:nvPr/>
        </p:nvPicPr>
        <p:blipFill>
          <a:blip r:embed="rId2"/>
          <a:stretch>
            <a:fillRect/>
          </a:stretch>
        </p:blipFill>
        <p:spPr>
          <a:xfrm>
            <a:off x="1705478" y="1143000"/>
            <a:ext cx="5733043" cy="5715000"/>
          </a:xfrm>
          <a:prstGeom prst="rect">
            <a:avLst/>
          </a:prstGeom>
        </p:spPr>
      </p:pic>
    </p:spTree>
    <p:extLst>
      <p:ext uri="{BB962C8B-B14F-4D97-AF65-F5344CB8AC3E}">
        <p14:creationId xmlns:p14="http://schemas.microsoft.com/office/powerpoint/2010/main" val="1870814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A43BC-6E9F-3945-9888-396C5284F042}"/>
              </a:ext>
            </a:extLst>
          </p:cNvPr>
          <p:cNvSpPr>
            <a:spLocks noGrp="1"/>
          </p:cNvSpPr>
          <p:nvPr>
            <p:ph type="title"/>
          </p:nvPr>
        </p:nvSpPr>
        <p:spPr>
          <a:xfrm>
            <a:off x="457200" y="-115614"/>
            <a:ext cx="8229600" cy="1143000"/>
          </a:xfrm>
        </p:spPr>
        <p:txBody>
          <a:bodyPr/>
          <a:lstStyle/>
          <a:p>
            <a:r>
              <a:rPr lang="en-US" dirty="0"/>
              <a:t>FFNN Architecture (cont.)</a:t>
            </a:r>
          </a:p>
        </p:txBody>
      </p:sp>
      <p:sp>
        <p:nvSpPr>
          <p:cNvPr id="3" name="Content Placeholder 2">
            <a:extLst>
              <a:ext uri="{FF2B5EF4-FFF2-40B4-BE49-F238E27FC236}">
                <a16:creationId xmlns:a16="http://schemas.microsoft.com/office/drawing/2014/main" id="{BE546948-699D-6C42-94E1-848C30DB24CF}"/>
              </a:ext>
            </a:extLst>
          </p:cNvPr>
          <p:cNvSpPr>
            <a:spLocks noGrp="1"/>
          </p:cNvSpPr>
          <p:nvPr>
            <p:ph idx="1"/>
          </p:nvPr>
        </p:nvSpPr>
        <p:spPr>
          <a:xfrm>
            <a:off x="254252" y="804303"/>
            <a:ext cx="8635496" cy="5607006"/>
          </a:xfrm>
        </p:spPr>
        <p:txBody>
          <a:bodyPr/>
          <a:lstStyle/>
          <a:p>
            <a:r>
              <a:rPr lang="en-US" dirty="0"/>
              <a:t>We tried experimenting with different architectures and ended up with two hidden layers of dimensions 100 and 50 respectively with </a:t>
            </a:r>
            <a:r>
              <a:rPr lang="en-US" dirty="0" err="1"/>
              <a:t>ReLU</a:t>
            </a:r>
            <a:r>
              <a:rPr lang="en-US" dirty="0"/>
              <a:t> activations and a Dropout Layer. The final output layer utilized </a:t>
            </a:r>
            <a:r>
              <a:rPr lang="en-US" dirty="0" err="1"/>
              <a:t>Softmax</a:t>
            </a:r>
            <a:r>
              <a:rPr lang="en-US" dirty="0"/>
              <a:t> activation in order to perform multi-class classification (POS Tagging)</a:t>
            </a:r>
          </a:p>
          <a:p>
            <a:r>
              <a:rPr lang="en-US" dirty="0"/>
              <a:t>We have implemented this FFNN architecture using the </a:t>
            </a:r>
            <a:r>
              <a:rPr lang="en-US" dirty="0" err="1"/>
              <a:t>Tensorflow</a:t>
            </a:r>
            <a:r>
              <a:rPr lang="en-US" dirty="0"/>
              <a:t> library.</a:t>
            </a:r>
          </a:p>
          <a:p>
            <a:r>
              <a:rPr lang="en-US" dirty="0"/>
              <a:t>There are three hyperparameters for the FFNN model</a:t>
            </a:r>
          </a:p>
          <a:p>
            <a:pPr marL="533400" indent="-457200">
              <a:buFont typeface="+mj-lt"/>
              <a:buAutoNum type="arabicPeriod"/>
            </a:pPr>
            <a:r>
              <a:rPr lang="en-US" dirty="0"/>
              <a:t>Number of epochs = 5, 10</a:t>
            </a:r>
          </a:p>
          <a:p>
            <a:pPr marL="533400" indent="-457200">
              <a:buFont typeface="+mj-lt"/>
              <a:buAutoNum type="arabicPeriod"/>
            </a:pPr>
            <a:r>
              <a:rPr lang="en-US" dirty="0"/>
              <a:t>Window Size = 1, 2</a:t>
            </a:r>
          </a:p>
          <a:p>
            <a:pPr marL="533400" indent="-457200">
              <a:buFont typeface="+mj-lt"/>
              <a:buAutoNum type="arabicPeriod"/>
            </a:pPr>
            <a:r>
              <a:rPr lang="en-US" dirty="0"/>
              <a:t>Embedding Dimension = 50, 100, 300</a:t>
            </a:r>
          </a:p>
          <a:p>
            <a:r>
              <a:rPr lang="en-US" dirty="0"/>
              <a:t>After trying out various values for the hyperparameters, we concluded that the most optimal model is obtained by setting window-size to 1 and embedding dimension to 100 while training the model for 10 epochs.</a:t>
            </a:r>
          </a:p>
        </p:txBody>
      </p:sp>
    </p:spTree>
    <p:extLst>
      <p:ext uri="{BB962C8B-B14F-4D97-AF65-F5344CB8AC3E}">
        <p14:creationId xmlns:p14="http://schemas.microsoft.com/office/powerpoint/2010/main" val="3976940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9F0AA-62C9-4A46-8E50-8ECBC94AFFB1}"/>
              </a:ext>
            </a:extLst>
          </p:cNvPr>
          <p:cNvSpPr>
            <a:spLocks noGrp="1"/>
          </p:cNvSpPr>
          <p:nvPr>
            <p:ph type="title"/>
          </p:nvPr>
        </p:nvSpPr>
        <p:spPr>
          <a:xfrm>
            <a:off x="311700" y="267547"/>
            <a:ext cx="8520600" cy="763600"/>
          </a:xfrm>
        </p:spPr>
        <p:txBody>
          <a:bodyPr>
            <a:normAutofit fontScale="90000"/>
          </a:bodyPr>
          <a:lstStyle/>
          <a:p>
            <a:r>
              <a:rPr lang="en-US" dirty="0"/>
              <a:t>Trigram Model</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E131999-38F8-A247-8E24-7A6103A36B6D}"/>
                  </a:ext>
                </a:extLst>
              </p:cNvPr>
              <p:cNvSpPr>
                <a:spLocks noGrp="1"/>
              </p:cNvSpPr>
              <p:nvPr>
                <p:ph type="body" idx="1"/>
              </p:nvPr>
            </p:nvSpPr>
            <p:spPr>
              <a:xfrm>
                <a:off x="311700" y="1116220"/>
                <a:ext cx="8520600" cy="5463256"/>
              </a:xfrm>
            </p:spPr>
            <p:txBody>
              <a:bodyPr/>
              <a:lstStyle/>
              <a:p>
                <a:r>
                  <a:rPr lang="en-US" dirty="0"/>
                  <a:t>The hyperparameter ‘</a:t>
                </a:r>
                <a:r>
                  <a:rPr lang="en-US" dirty="0" err="1"/>
                  <a:t>Window_size</a:t>
                </a:r>
                <a:r>
                  <a:rPr lang="en-US" dirty="0"/>
                  <a:t>’ refers to the number of words before and after the target word that will be fed to the neural network in order to determine the POS tag of the target word. </a:t>
                </a:r>
              </a:p>
              <a:p>
                <a:r>
                  <a:rPr lang="en-US" dirty="0"/>
                  <a:t>We observed that the trigram model </a:t>
                </a:r>
                <a:r>
                  <a:rPr lang="en-US" dirty="0" err="1"/>
                  <a:t>i.e</a:t>
                </a:r>
                <a:r>
                  <a:rPr lang="en-US" dirty="0"/>
                  <a:t> using the word before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and after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b="0" i="1" smtClean="0">
                        <a:latin typeface="Cambria Math" panose="02040503050406030204" pitchFamily="18" charset="0"/>
                      </a:rPr>
                      <m:t>)</m:t>
                    </m:r>
                  </m:oMath>
                </a14:m>
                <a:r>
                  <a:rPr lang="en-US" dirty="0"/>
                  <a:t> the target word(</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oMath>
                </a14:m>
                <a:r>
                  <a:rPr lang="en-US" dirty="0"/>
                  <a:t>) works best. Thus, the input to the neural network for a trigram model would be a matrix formed from the word vectors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oMath>
                </a14:m>
                <a:r>
                  <a:rPr lang="en-US" dirty="0"/>
                  <a:t>.</a:t>
                </a:r>
              </a:p>
              <a:p>
                <a:r>
                  <a:rPr lang="en-US" dirty="0"/>
                  <a:t>In case of words present at the start or the end of a sentence, we padded the input matrix with zero</a:t>
                </a:r>
              </a:p>
              <a:p>
                <a:r>
                  <a:rPr lang="en-US" dirty="0"/>
                  <a:t>Feeding these 3 word vectors to the neural network helps in learning the context of the target word and thus helps in better predicting the POS tag of the target word.</a:t>
                </a:r>
              </a:p>
            </p:txBody>
          </p:sp>
        </mc:Choice>
        <mc:Fallback xmlns="">
          <p:sp>
            <p:nvSpPr>
              <p:cNvPr id="3" name="Text Placeholder 2">
                <a:extLst>
                  <a:ext uri="{FF2B5EF4-FFF2-40B4-BE49-F238E27FC236}">
                    <a16:creationId xmlns:a16="http://schemas.microsoft.com/office/drawing/2014/main" id="{1E131999-38F8-A247-8E24-7A6103A36B6D}"/>
                  </a:ext>
                </a:extLst>
              </p:cNvPr>
              <p:cNvSpPr>
                <a:spLocks noGrp="1" noRot="1" noChangeAspect="1" noMove="1" noResize="1" noEditPoints="1" noAdjustHandles="1" noChangeArrowheads="1" noChangeShapeType="1" noTextEdit="1"/>
              </p:cNvSpPr>
              <p:nvPr>
                <p:ph type="body" idx="1"/>
              </p:nvPr>
            </p:nvSpPr>
            <p:spPr>
              <a:xfrm>
                <a:off x="311700" y="1116220"/>
                <a:ext cx="8520600" cy="5463256"/>
              </a:xfrm>
              <a:blipFill>
                <a:blip r:embed="rId2"/>
                <a:stretch>
                  <a:fillRect r="-20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3ACEDE0-C72F-D949-8931-7EE392CF0C17}"/>
              </a:ext>
            </a:extLst>
          </p:cNvPr>
          <p:cNvSpPr>
            <a:spLocks noGrp="1"/>
          </p:cNvSpPr>
          <p:nvPr>
            <p:ph type="sldNum" idx="12"/>
          </p:nvPr>
        </p:nvSpPr>
        <p:spPr/>
        <p:txBody>
          <a:bodyPr/>
          <a:lstStyle/>
          <a:p>
            <a:pPr algn="r"/>
            <a:fld id="{00000000-1234-1234-1234-123412341234}" type="slidenum">
              <a:rPr lang="en" smtClean="0"/>
              <a:pPr algn="r"/>
              <a:t>13</a:t>
            </a:fld>
            <a:endParaRPr lang="en"/>
          </a:p>
        </p:txBody>
      </p:sp>
    </p:spTree>
    <p:extLst>
      <p:ext uri="{BB962C8B-B14F-4D97-AF65-F5344CB8AC3E}">
        <p14:creationId xmlns:p14="http://schemas.microsoft.com/office/powerpoint/2010/main" val="4289059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9EF2-A568-FE47-B66A-84EEF3C66073}"/>
              </a:ext>
            </a:extLst>
          </p:cNvPr>
          <p:cNvSpPr>
            <a:spLocks noGrp="1"/>
          </p:cNvSpPr>
          <p:nvPr>
            <p:ph type="title"/>
          </p:nvPr>
        </p:nvSpPr>
        <p:spPr/>
        <p:txBody>
          <a:bodyPr/>
          <a:lstStyle/>
          <a:p>
            <a:r>
              <a:rPr lang="en-US" dirty="0"/>
              <a:t>Word Vectors </a:t>
            </a:r>
          </a:p>
        </p:txBody>
      </p:sp>
      <p:sp>
        <p:nvSpPr>
          <p:cNvPr id="3" name="Content Placeholder 2">
            <a:extLst>
              <a:ext uri="{FF2B5EF4-FFF2-40B4-BE49-F238E27FC236}">
                <a16:creationId xmlns:a16="http://schemas.microsoft.com/office/drawing/2014/main" id="{F224991D-0E9C-8C4B-B272-F73A22867A1D}"/>
              </a:ext>
            </a:extLst>
          </p:cNvPr>
          <p:cNvSpPr>
            <a:spLocks noGrp="1"/>
          </p:cNvSpPr>
          <p:nvPr>
            <p:ph idx="1"/>
          </p:nvPr>
        </p:nvSpPr>
        <p:spPr/>
        <p:txBody>
          <a:bodyPr/>
          <a:lstStyle/>
          <a:p>
            <a:r>
              <a:rPr lang="en-US" dirty="0"/>
              <a:t>For producing word vectors, we used the Word2Vec model present in </a:t>
            </a:r>
            <a:r>
              <a:rPr lang="en-US" dirty="0" err="1"/>
              <a:t>Gensim</a:t>
            </a:r>
            <a:r>
              <a:rPr lang="en-US" dirty="0"/>
              <a:t> library in Python. These word vectors are trained on Google-news-dataset-300</a:t>
            </a:r>
          </a:p>
          <a:p>
            <a:r>
              <a:rPr lang="en-US" dirty="0"/>
              <a:t>We also used </a:t>
            </a:r>
            <a:r>
              <a:rPr lang="en-US" dirty="0" err="1"/>
              <a:t>Gensim</a:t>
            </a:r>
            <a:r>
              <a:rPr lang="en-US" dirty="0"/>
              <a:t> library to train the Word2Vec model over the Brown Corpus with embedding dimension equal to 100.</a:t>
            </a:r>
          </a:p>
          <a:p>
            <a:r>
              <a:rPr lang="en-US" dirty="0"/>
              <a:t>These word vectors were used for unknown word handling in HMM-Viterbi-Vector model and for training the Feed Forward Neural Network.</a:t>
            </a:r>
          </a:p>
          <a:p>
            <a:r>
              <a:rPr lang="en-US" dirty="0"/>
              <a:t>In addition, these vectors can be used to find similar words for a given word by computing cosine similarity between their word vectors.</a:t>
            </a:r>
          </a:p>
        </p:txBody>
      </p:sp>
    </p:spTree>
    <p:extLst>
      <p:ext uri="{BB962C8B-B14F-4D97-AF65-F5344CB8AC3E}">
        <p14:creationId xmlns:p14="http://schemas.microsoft.com/office/powerpoint/2010/main" val="2757433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9DA9-8F16-044A-A8FB-020E67AD5BC1}"/>
              </a:ext>
            </a:extLst>
          </p:cNvPr>
          <p:cNvSpPr>
            <a:spLocks noGrp="1"/>
          </p:cNvSpPr>
          <p:nvPr>
            <p:ph type="title"/>
          </p:nvPr>
        </p:nvSpPr>
        <p:spPr>
          <a:xfrm>
            <a:off x="311700" y="141422"/>
            <a:ext cx="8520600" cy="763600"/>
          </a:xfrm>
        </p:spPr>
        <p:txBody>
          <a:bodyPr>
            <a:normAutofit fontScale="90000"/>
          </a:bodyPr>
          <a:lstStyle/>
          <a:p>
            <a:r>
              <a:rPr lang="en-US" dirty="0"/>
              <a:t>Unknown Word Handling</a:t>
            </a:r>
            <a:br>
              <a:rPr lang="en-US" dirty="0"/>
            </a:br>
            <a:r>
              <a:rPr lang="en-US" dirty="0"/>
              <a:t>(FFNN-BP)</a:t>
            </a:r>
          </a:p>
        </p:txBody>
      </p:sp>
      <p:sp>
        <p:nvSpPr>
          <p:cNvPr id="3" name="Text Placeholder 2">
            <a:extLst>
              <a:ext uri="{FF2B5EF4-FFF2-40B4-BE49-F238E27FC236}">
                <a16:creationId xmlns:a16="http://schemas.microsoft.com/office/drawing/2014/main" id="{FEAE4111-32F6-A940-BB39-652F119134F2}"/>
              </a:ext>
            </a:extLst>
          </p:cNvPr>
          <p:cNvSpPr>
            <a:spLocks noGrp="1"/>
          </p:cNvSpPr>
          <p:nvPr>
            <p:ph type="body" idx="1"/>
          </p:nvPr>
        </p:nvSpPr>
        <p:spPr>
          <a:xfrm>
            <a:off x="311700" y="1662423"/>
            <a:ext cx="8520600" cy="4555200"/>
          </a:xfrm>
        </p:spPr>
        <p:txBody>
          <a:bodyPr/>
          <a:lstStyle/>
          <a:p>
            <a:r>
              <a:rPr lang="en-US" dirty="0"/>
              <a:t>Similar to HMM-Viterbi-Vector, we first check whether the unknown word is present in the Google-news-dataset-300. </a:t>
            </a:r>
          </a:p>
          <a:p>
            <a:r>
              <a:rPr lang="en-US" dirty="0"/>
              <a:t>If the unknown word is present in the Google Dataset then we find the most similar word to the unknown word which is present in the training corpus by computing cosine similarity between Word2Vec vectors. Finally, we feed the word vector of the similar word to the FFNN.</a:t>
            </a:r>
          </a:p>
          <a:p>
            <a:r>
              <a:rPr lang="en-US" dirty="0"/>
              <a:t>However, if the unknown word is not present in the Google Dataset, then we assign a random vector sampled from uniform distribution.</a:t>
            </a:r>
          </a:p>
        </p:txBody>
      </p:sp>
      <p:sp>
        <p:nvSpPr>
          <p:cNvPr id="4" name="Slide Number Placeholder 3">
            <a:extLst>
              <a:ext uri="{FF2B5EF4-FFF2-40B4-BE49-F238E27FC236}">
                <a16:creationId xmlns:a16="http://schemas.microsoft.com/office/drawing/2014/main" id="{89F7AC6E-5215-9E47-AAED-D98418F5A0F6}"/>
              </a:ext>
            </a:extLst>
          </p:cNvPr>
          <p:cNvSpPr>
            <a:spLocks noGrp="1"/>
          </p:cNvSpPr>
          <p:nvPr>
            <p:ph type="sldNum" idx="12"/>
          </p:nvPr>
        </p:nvSpPr>
        <p:spPr/>
        <p:txBody>
          <a:bodyPr/>
          <a:lstStyle/>
          <a:p>
            <a:pPr algn="r"/>
            <a:fld id="{00000000-1234-1234-1234-123412341234}" type="slidenum">
              <a:rPr lang="en" smtClean="0"/>
              <a:pPr algn="r"/>
              <a:t>15</a:t>
            </a:fld>
            <a:endParaRPr lang="en"/>
          </a:p>
        </p:txBody>
      </p:sp>
    </p:spTree>
    <p:extLst>
      <p:ext uri="{BB962C8B-B14F-4D97-AF65-F5344CB8AC3E}">
        <p14:creationId xmlns:p14="http://schemas.microsoft.com/office/powerpoint/2010/main" val="2753331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BBE2-FFE1-4244-BE43-8568558A6D98}"/>
              </a:ext>
            </a:extLst>
          </p:cNvPr>
          <p:cNvSpPr>
            <a:spLocks noGrp="1"/>
          </p:cNvSpPr>
          <p:nvPr>
            <p:ph type="title"/>
          </p:nvPr>
        </p:nvSpPr>
        <p:spPr>
          <a:xfrm>
            <a:off x="311699" y="199697"/>
            <a:ext cx="8520600" cy="763600"/>
          </a:xfrm>
        </p:spPr>
        <p:txBody>
          <a:bodyPr>
            <a:normAutofit fontScale="90000"/>
          </a:bodyPr>
          <a:lstStyle/>
          <a:p>
            <a:r>
              <a:rPr lang="en-US" dirty="0"/>
              <a:t>Unknown Word Handling</a:t>
            </a:r>
            <a:br>
              <a:rPr lang="en-US" dirty="0"/>
            </a:br>
            <a:r>
              <a:rPr lang="en-US" dirty="0"/>
              <a:t>(HMM-Viterbi-Vector)</a:t>
            </a:r>
          </a:p>
        </p:txBody>
      </p:sp>
      <p:sp>
        <p:nvSpPr>
          <p:cNvPr id="3" name="Text Placeholder 2">
            <a:extLst>
              <a:ext uri="{FF2B5EF4-FFF2-40B4-BE49-F238E27FC236}">
                <a16:creationId xmlns:a16="http://schemas.microsoft.com/office/drawing/2014/main" id="{062A6A8B-802B-2943-B975-F6DB788FBA2A}"/>
              </a:ext>
            </a:extLst>
          </p:cNvPr>
          <p:cNvSpPr>
            <a:spLocks noGrp="1"/>
          </p:cNvSpPr>
          <p:nvPr>
            <p:ph type="body" idx="1"/>
          </p:nvPr>
        </p:nvSpPr>
        <p:spPr>
          <a:xfrm>
            <a:off x="210207" y="1662423"/>
            <a:ext cx="8723585" cy="4555200"/>
          </a:xfrm>
        </p:spPr>
        <p:txBody>
          <a:bodyPr/>
          <a:lstStyle/>
          <a:p>
            <a:r>
              <a:rPr lang="en-US" dirty="0"/>
              <a:t>Previously in HMM-Viterbi-Symbolic, we implemented Laplace Smoothing for unknown word handling.</a:t>
            </a:r>
          </a:p>
          <a:p>
            <a:r>
              <a:rPr lang="en-US" dirty="0"/>
              <a:t>In HMM-Viterbi-Vector, we first check whether the unknown word is present in the Google-news-dataset-300. </a:t>
            </a:r>
          </a:p>
          <a:p>
            <a:r>
              <a:rPr lang="en-US" dirty="0"/>
              <a:t>If the unknown word is present in the dataset then we find the most similar word to the unknown word which is present in the training corpus by computing cosine similarity between Word2Vec vectors. Finally, we use the emission probabilities of the similar word for the unknown word.</a:t>
            </a:r>
          </a:p>
          <a:p>
            <a:r>
              <a:rPr lang="en-US" dirty="0"/>
              <a:t>However, if the unknown word is not present in the Google dataset, then we resort to Laplace Smoothing.</a:t>
            </a:r>
          </a:p>
        </p:txBody>
      </p:sp>
      <p:sp>
        <p:nvSpPr>
          <p:cNvPr id="4" name="Slide Number Placeholder 3">
            <a:extLst>
              <a:ext uri="{FF2B5EF4-FFF2-40B4-BE49-F238E27FC236}">
                <a16:creationId xmlns:a16="http://schemas.microsoft.com/office/drawing/2014/main" id="{FD33C1F1-7A5A-DD45-89A2-4F24F4459CA4}"/>
              </a:ext>
            </a:extLst>
          </p:cNvPr>
          <p:cNvSpPr>
            <a:spLocks noGrp="1"/>
          </p:cNvSpPr>
          <p:nvPr>
            <p:ph type="sldNum" idx="12"/>
          </p:nvPr>
        </p:nvSpPr>
        <p:spPr/>
        <p:txBody>
          <a:bodyPr/>
          <a:lstStyle/>
          <a:p>
            <a:pPr algn="r"/>
            <a:fld id="{00000000-1234-1234-1234-123412341234}" type="slidenum">
              <a:rPr lang="en" smtClean="0"/>
              <a:pPr algn="r"/>
              <a:t>16</a:t>
            </a:fld>
            <a:endParaRPr lang="en"/>
          </a:p>
        </p:txBody>
      </p:sp>
    </p:spTree>
    <p:extLst>
      <p:ext uri="{BB962C8B-B14F-4D97-AF65-F5344CB8AC3E}">
        <p14:creationId xmlns:p14="http://schemas.microsoft.com/office/powerpoint/2010/main" val="1862509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4"/>
          <p:cNvSpPr txBox="1">
            <a:spLocks noGrp="1"/>
          </p:cNvSpPr>
          <p:nvPr>
            <p:ph type="body" idx="1"/>
          </p:nvPr>
        </p:nvSpPr>
        <p:spPr>
          <a:xfrm>
            <a:off x="304800" y="1358003"/>
            <a:ext cx="8534400" cy="5499997"/>
          </a:xfrm>
          <a:prstGeom prst="rect">
            <a:avLst/>
          </a:prstGeom>
        </p:spPr>
        <p:txBody>
          <a:bodyPr spcFirstLastPara="1" wrap="square" lIns="91425" tIns="91425" rIns="91425" bIns="91425" anchor="t" anchorCtr="0">
            <a:noAutofit/>
          </a:bodyPr>
          <a:lstStyle/>
          <a:p>
            <a:pPr>
              <a:lnSpc>
                <a:spcPts val="3200"/>
              </a:lnSpc>
            </a:pPr>
            <a:r>
              <a:rPr lang="en" dirty="0">
                <a:solidFill>
                  <a:srgbClr val="0000FF"/>
                </a:solidFill>
                <a:latin typeface="Arial"/>
                <a:ea typeface="Arial"/>
                <a:cs typeface="Arial"/>
                <a:sym typeface="Arial"/>
              </a:rPr>
              <a:t>We tried assigning a constant emission probability to every unseen word for every tag. This gave fairly good results.</a:t>
            </a:r>
            <a:endParaRPr dirty="0">
              <a:solidFill>
                <a:srgbClr val="0000FF"/>
              </a:solidFill>
              <a:latin typeface="Arial"/>
              <a:ea typeface="Arial"/>
              <a:cs typeface="Arial"/>
              <a:sym typeface="Arial"/>
            </a:endParaRPr>
          </a:p>
          <a:p>
            <a:pPr>
              <a:lnSpc>
                <a:spcPts val="3200"/>
              </a:lnSpc>
            </a:pPr>
            <a:r>
              <a:rPr lang="en" dirty="0">
                <a:solidFill>
                  <a:srgbClr val="0000FF"/>
                </a:solidFill>
                <a:latin typeface="Arial"/>
                <a:ea typeface="Arial"/>
                <a:cs typeface="Arial"/>
                <a:sym typeface="Arial"/>
              </a:rPr>
              <a:t>Then we used Laplace Smoothing to handle zero probabilities in case of unseen words. So, the emission probability for an unseen word(w) given a tag(t) is given by ( 1 / ( n + k ) ), </a:t>
            </a:r>
            <a:endParaRPr dirty="0">
              <a:solidFill>
                <a:srgbClr val="0000FF"/>
              </a:solidFill>
              <a:latin typeface="Arial"/>
              <a:ea typeface="Arial"/>
              <a:cs typeface="Arial"/>
              <a:sym typeface="Arial"/>
            </a:endParaRPr>
          </a:p>
          <a:p>
            <a:pPr indent="0">
              <a:lnSpc>
                <a:spcPts val="2000"/>
              </a:lnSpc>
              <a:spcBef>
                <a:spcPts val="1200"/>
              </a:spcBef>
              <a:buNone/>
            </a:pPr>
            <a:r>
              <a:rPr lang="en" dirty="0">
                <a:solidFill>
                  <a:srgbClr val="0000FF"/>
                </a:solidFill>
                <a:latin typeface="Arial"/>
                <a:ea typeface="Arial"/>
                <a:cs typeface="Arial"/>
                <a:sym typeface="Arial"/>
              </a:rPr>
              <a:t>where n : Total number of words assigned to ‘t’, </a:t>
            </a:r>
            <a:endParaRPr dirty="0">
              <a:solidFill>
                <a:srgbClr val="0000FF"/>
              </a:solidFill>
              <a:latin typeface="Arial"/>
              <a:ea typeface="Arial"/>
              <a:cs typeface="Arial"/>
              <a:sym typeface="Arial"/>
            </a:endParaRPr>
          </a:p>
          <a:p>
            <a:pPr marL="914400" indent="0">
              <a:lnSpc>
                <a:spcPts val="2000"/>
              </a:lnSpc>
              <a:spcBef>
                <a:spcPts val="1200"/>
              </a:spcBef>
              <a:buNone/>
            </a:pPr>
            <a:r>
              <a:rPr lang="en" dirty="0">
                <a:solidFill>
                  <a:srgbClr val="0000FF"/>
                </a:solidFill>
                <a:latin typeface="Arial"/>
                <a:ea typeface="Arial"/>
                <a:cs typeface="Arial"/>
                <a:sym typeface="Arial"/>
              </a:rPr>
              <a:t>     k : Total number of unique words in the corpus.</a:t>
            </a:r>
            <a:endParaRPr dirty="0">
              <a:solidFill>
                <a:srgbClr val="0000FF"/>
              </a:solidFill>
              <a:latin typeface="Arial"/>
              <a:ea typeface="Arial"/>
              <a:cs typeface="Arial"/>
              <a:sym typeface="Arial"/>
            </a:endParaRPr>
          </a:p>
          <a:p>
            <a:pPr>
              <a:lnSpc>
                <a:spcPts val="3200"/>
              </a:lnSpc>
              <a:spcBef>
                <a:spcPts val="1200"/>
              </a:spcBef>
            </a:pPr>
            <a:r>
              <a:rPr lang="en" dirty="0">
                <a:solidFill>
                  <a:srgbClr val="0000FF"/>
                </a:solidFill>
                <a:latin typeface="Arial"/>
                <a:ea typeface="Arial"/>
                <a:cs typeface="Arial"/>
                <a:sym typeface="Arial"/>
              </a:rPr>
              <a:t>We also smoothened the transition table for taking into account the unseen transitions.</a:t>
            </a:r>
            <a:endParaRPr dirty="0">
              <a:solidFill>
                <a:srgbClr val="0000FF"/>
              </a:solidFill>
              <a:latin typeface="Arial"/>
              <a:ea typeface="Arial"/>
              <a:cs typeface="Arial"/>
              <a:sym typeface="Arial"/>
            </a:endParaRPr>
          </a:p>
          <a:p>
            <a:pPr>
              <a:lnSpc>
                <a:spcPts val="3200"/>
              </a:lnSpc>
            </a:pPr>
            <a:r>
              <a:rPr lang="en" dirty="0">
                <a:solidFill>
                  <a:srgbClr val="0000FF"/>
                </a:solidFill>
                <a:latin typeface="Arial"/>
                <a:ea typeface="Arial"/>
                <a:cs typeface="Arial"/>
                <a:sym typeface="Arial"/>
              </a:rPr>
              <a:t>This produce great results with accuracy of 95.6%</a:t>
            </a:r>
            <a:r>
              <a:rPr lang="en" dirty="0"/>
              <a:t> </a:t>
            </a:r>
            <a:endParaRPr dirty="0"/>
          </a:p>
        </p:txBody>
      </p:sp>
      <p:sp>
        <p:nvSpPr>
          <p:cNvPr id="4" name="Title 1">
            <a:extLst>
              <a:ext uri="{FF2B5EF4-FFF2-40B4-BE49-F238E27FC236}">
                <a16:creationId xmlns:a16="http://schemas.microsoft.com/office/drawing/2014/main" id="{889C6AB7-624B-674D-BD29-DCA58006F73B}"/>
              </a:ext>
            </a:extLst>
          </p:cNvPr>
          <p:cNvSpPr>
            <a:spLocks noGrp="1"/>
          </p:cNvSpPr>
          <p:nvPr>
            <p:ph type="title"/>
          </p:nvPr>
        </p:nvSpPr>
        <p:spPr>
          <a:xfrm>
            <a:off x="457200" y="75856"/>
            <a:ext cx="8229600" cy="1143000"/>
          </a:xfrm>
        </p:spPr>
        <p:txBody>
          <a:bodyPr>
            <a:normAutofit fontScale="90000"/>
          </a:bodyPr>
          <a:lstStyle/>
          <a:p>
            <a:r>
              <a:rPr lang="en-IN" dirty="0"/>
              <a:t>Unknown Word Handling</a:t>
            </a:r>
            <a:br>
              <a:rPr lang="en-IN" dirty="0"/>
            </a:br>
            <a:r>
              <a:rPr lang="en-IN" dirty="0"/>
              <a:t>(HMM-Viterbi-Symbolic)</a:t>
            </a:r>
          </a:p>
        </p:txBody>
      </p:sp>
    </p:spTree>
    <p:extLst>
      <p:ext uri="{BB962C8B-B14F-4D97-AF65-F5344CB8AC3E}">
        <p14:creationId xmlns:p14="http://schemas.microsoft.com/office/powerpoint/2010/main" val="2178185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 of Viterbi Algorithm</a:t>
            </a:r>
          </a:p>
        </p:txBody>
      </p:sp>
      <p:sp>
        <p:nvSpPr>
          <p:cNvPr id="3" name="Content Placeholder 2"/>
          <p:cNvSpPr>
            <a:spLocks noGrp="1"/>
          </p:cNvSpPr>
          <p:nvPr>
            <p:ph idx="1"/>
          </p:nvPr>
        </p:nvSpPr>
        <p:spPr/>
        <p:txBody>
          <a:bodyPr/>
          <a:lstStyle/>
          <a:p>
            <a:pPr lvl="0" indent="-342900">
              <a:spcBef>
                <a:spcPts val="0"/>
              </a:spcBef>
              <a:buSzPts val="1800"/>
              <a:buChar char="●"/>
            </a:pPr>
            <a:r>
              <a:rPr lang="en-IN" sz="2100" dirty="0" err="1"/>
              <a:t>Preprocess</a:t>
            </a:r>
            <a:r>
              <a:rPr lang="en-IN" sz="2100" dirty="0"/>
              <a:t> the input into lowercase letters.</a:t>
            </a:r>
          </a:p>
          <a:p>
            <a:pPr lvl="0" indent="-342900">
              <a:spcBef>
                <a:spcPts val="0"/>
              </a:spcBef>
              <a:buSzPts val="1800"/>
              <a:buChar char="●"/>
            </a:pPr>
            <a:r>
              <a:rPr lang="en-IN" sz="2100" dirty="0"/>
              <a:t>At every iteration, we will maintain 12 paths ( ‘A’ vector ), each corresponding to respective maximum probability paths for each tag.</a:t>
            </a:r>
          </a:p>
          <a:p>
            <a:pPr lvl="0" indent="-342900">
              <a:spcBef>
                <a:spcPts val="0"/>
              </a:spcBef>
              <a:buSzPts val="1800"/>
              <a:buChar char="●"/>
            </a:pPr>
            <a:r>
              <a:rPr lang="en-IN" sz="2100" dirty="0"/>
              <a:t>‘B’ matrix corresponds to cumulative probabilities of transitioning from each of the 12 tags to each of the 12 tags given the word in the context.</a:t>
            </a:r>
          </a:p>
          <a:p>
            <a:pPr lvl="0" indent="-342900">
              <a:spcBef>
                <a:spcPts val="0"/>
              </a:spcBef>
              <a:buSzPts val="1800"/>
              <a:buChar char="●"/>
            </a:pPr>
            <a:r>
              <a:rPr lang="en-IN" sz="2100" dirty="0"/>
              <a:t>We performed Laplace Smoothing for handling words which aren’t in the corpus.</a:t>
            </a:r>
          </a:p>
          <a:p>
            <a:pPr lvl="0" indent="-342900">
              <a:spcBef>
                <a:spcPts val="0"/>
              </a:spcBef>
              <a:buSzPts val="1800"/>
              <a:buChar char="●"/>
            </a:pPr>
            <a:r>
              <a:rPr lang="en-IN" sz="2100" dirty="0"/>
              <a:t>At the end of each iteration, we retain a path for each tag which ends in the highest sequence probability. </a:t>
            </a:r>
          </a:p>
          <a:p>
            <a:pPr lvl="0" indent="-342900">
              <a:spcBef>
                <a:spcPts val="0"/>
              </a:spcBef>
              <a:buSzPts val="1800"/>
              <a:buChar char="●"/>
            </a:pPr>
            <a:r>
              <a:rPr lang="en-IN" sz="2100" dirty="0"/>
              <a:t>When we encounter the last word in the sentence, we just consider the transition probability to ‘END’ tag, and select the maximum probability path out of the 12 options.</a:t>
            </a:r>
          </a:p>
        </p:txBody>
      </p:sp>
    </p:spTree>
    <p:extLst>
      <p:ext uri="{BB962C8B-B14F-4D97-AF65-F5344CB8AC3E}">
        <p14:creationId xmlns:p14="http://schemas.microsoft.com/office/powerpoint/2010/main" val="2542322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6D8F0-BCE8-FE48-B092-82C13D68FF15}"/>
              </a:ext>
            </a:extLst>
          </p:cNvPr>
          <p:cNvSpPr>
            <a:spLocks noGrp="1"/>
          </p:cNvSpPr>
          <p:nvPr>
            <p:ph type="title"/>
          </p:nvPr>
        </p:nvSpPr>
        <p:spPr/>
        <p:txBody>
          <a:bodyPr>
            <a:normAutofit fontScale="90000"/>
          </a:bodyPr>
          <a:lstStyle/>
          <a:p>
            <a:r>
              <a:rPr lang="en-US" dirty="0"/>
              <a:t>Overall Performance Comparison</a:t>
            </a:r>
          </a:p>
        </p:txBody>
      </p:sp>
      <p:sp>
        <p:nvSpPr>
          <p:cNvPr id="3" name="Text Placeholder 2">
            <a:extLst>
              <a:ext uri="{FF2B5EF4-FFF2-40B4-BE49-F238E27FC236}">
                <a16:creationId xmlns:a16="http://schemas.microsoft.com/office/drawing/2014/main" id="{6104E61B-C3F9-4040-A1CD-43F1E39A5353}"/>
              </a:ext>
            </a:extLst>
          </p:cNvPr>
          <p:cNvSpPr>
            <a:spLocks noGrp="1"/>
          </p:cNvSpPr>
          <p:nvPr>
            <p:ph type="body" idx="1"/>
          </p:nvPr>
        </p:nvSpPr>
        <p:spPr>
          <a:xfrm>
            <a:off x="311700" y="1536633"/>
            <a:ext cx="8520600" cy="4680990"/>
          </a:xfrm>
        </p:spPr>
        <p:txBody>
          <a:bodyPr>
            <a:normAutofit/>
          </a:bodyPr>
          <a:lstStyle/>
          <a:p>
            <a:r>
              <a:rPr lang="en-US" dirty="0"/>
              <a:t>HMM-Viterbi-Vector model outperforms HMM-Viterbi-Symbolic in almost every domain.</a:t>
            </a:r>
          </a:p>
          <a:p>
            <a:r>
              <a:rPr lang="en-US" dirty="0"/>
              <a:t>A major reason behind HMM-Viterbi-Vector performing better than HMM-Viterbi-Symbolic is that unknown word handling has been improved in HMM-Viterbi-Vector.</a:t>
            </a:r>
          </a:p>
          <a:p>
            <a:r>
              <a:rPr lang="en-US" dirty="0"/>
              <a:t>On the other hand, FFNN-BP performs the worst amongst all models. A possible reason behind it could be that the architecture is too simple to perform POS tagging. We will try adding more hidden layers to see if we can obtain better results.</a:t>
            </a:r>
          </a:p>
          <a:p>
            <a:r>
              <a:rPr lang="en-US" dirty="0"/>
              <a:t>An improvement over the neural model for POS tagging could be by using RNNs or Bi-LSTMs.</a:t>
            </a:r>
          </a:p>
          <a:p>
            <a:pPr marL="114300" indent="0">
              <a:buNone/>
            </a:pPr>
            <a:endParaRPr lang="en-US" dirty="0"/>
          </a:p>
          <a:p>
            <a:endParaRPr lang="en-US" dirty="0"/>
          </a:p>
        </p:txBody>
      </p:sp>
      <p:sp>
        <p:nvSpPr>
          <p:cNvPr id="4" name="Slide Number Placeholder 3">
            <a:extLst>
              <a:ext uri="{FF2B5EF4-FFF2-40B4-BE49-F238E27FC236}">
                <a16:creationId xmlns:a16="http://schemas.microsoft.com/office/drawing/2014/main" id="{32F9E2FF-6D1B-D64F-9E4C-9C56E961938C}"/>
              </a:ext>
            </a:extLst>
          </p:cNvPr>
          <p:cNvSpPr>
            <a:spLocks noGrp="1"/>
          </p:cNvSpPr>
          <p:nvPr>
            <p:ph type="sldNum" idx="12"/>
          </p:nvPr>
        </p:nvSpPr>
        <p:spPr/>
        <p:txBody>
          <a:bodyPr/>
          <a:lstStyle/>
          <a:p>
            <a:pPr algn="r"/>
            <a:fld id="{00000000-1234-1234-1234-123412341234}" type="slidenum">
              <a:rPr lang="en" smtClean="0"/>
              <a:pPr algn="r"/>
              <a:t>19</a:t>
            </a:fld>
            <a:endParaRPr lang="en"/>
          </a:p>
        </p:txBody>
      </p:sp>
    </p:spTree>
    <p:extLst>
      <p:ext uri="{BB962C8B-B14F-4D97-AF65-F5344CB8AC3E}">
        <p14:creationId xmlns:p14="http://schemas.microsoft.com/office/powerpoint/2010/main" val="2354626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50"/>
                </a:solidFill>
              </a:rPr>
              <a:t>Problem</a:t>
            </a:r>
            <a:r>
              <a:rPr lang="en-IN" dirty="0"/>
              <a:t> Statement</a:t>
            </a:r>
          </a:p>
        </p:txBody>
      </p:sp>
      <p:sp>
        <p:nvSpPr>
          <p:cNvPr id="3" name="Content Placeholder 2"/>
          <p:cNvSpPr>
            <a:spLocks noGrp="1"/>
          </p:cNvSpPr>
          <p:nvPr>
            <p:ph idx="1"/>
          </p:nvPr>
        </p:nvSpPr>
        <p:spPr>
          <a:xfrm>
            <a:off x="457200" y="1600200"/>
            <a:ext cx="8368748" cy="4946374"/>
          </a:xfrm>
        </p:spPr>
        <p:txBody>
          <a:bodyPr/>
          <a:lstStyle/>
          <a:p>
            <a:r>
              <a:rPr lang="en-IN" dirty="0"/>
              <a:t>Given a sequence of words, produce the POS tag sequence</a:t>
            </a:r>
          </a:p>
          <a:p>
            <a:endParaRPr lang="en-IN" dirty="0"/>
          </a:p>
          <a:p>
            <a:r>
              <a:rPr lang="en-IN" dirty="0"/>
              <a:t>Technique to be used: HMM-Viterbi-vector</a:t>
            </a:r>
          </a:p>
          <a:p>
            <a:endParaRPr lang="en-IN" dirty="0"/>
          </a:p>
          <a:p>
            <a:r>
              <a:rPr lang="en-IN" dirty="0"/>
              <a:t>Use Universal Tag Set (12 in number)</a:t>
            </a:r>
          </a:p>
          <a:p>
            <a:endParaRPr lang="en-IN" dirty="0"/>
          </a:p>
          <a:p>
            <a:r>
              <a:rPr lang="en-IN" dirty="0"/>
              <a:t>5-fold cross validation </a:t>
            </a:r>
          </a:p>
          <a:p>
            <a:pPr marL="76200" indent="0">
              <a:buNone/>
            </a:pPr>
            <a:endParaRPr lang="en-IN" dirty="0"/>
          </a:p>
          <a:p>
            <a:r>
              <a:rPr lang="en-IN" dirty="0"/>
              <a:t>TAGS :-  ^, . , ADJ, ADP, ADV, CONJ, DET, NOUN,         	         NUM, PRT, PRON, VERB, X, END</a:t>
            </a:r>
          </a:p>
        </p:txBody>
      </p:sp>
    </p:spTree>
    <p:extLst>
      <p:ext uri="{BB962C8B-B14F-4D97-AF65-F5344CB8AC3E}">
        <p14:creationId xmlns:p14="http://schemas.microsoft.com/office/powerpoint/2010/main" val="1867842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98E1-3115-F84B-8CF6-6685958EE257}"/>
              </a:ext>
            </a:extLst>
          </p:cNvPr>
          <p:cNvSpPr>
            <a:spLocks noGrp="1"/>
          </p:cNvSpPr>
          <p:nvPr>
            <p:ph type="title"/>
          </p:nvPr>
        </p:nvSpPr>
        <p:spPr/>
        <p:txBody>
          <a:bodyPr/>
          <a:lstStyle/>
          <a:p>
            <a:r>
              <a:rPr lang="en-US" dirty="0"/>
              <a:t>Per POS Performance Comparison</a:t>
            </a:r>
          </a:p>
        </p:txBody>
      </p:sp>
      <p:sp>
        <p:nvSpPr>
          <p:cNvPr id="3" name="Content Placeholder 2">
            <a:extLst>
              <a:ext uri="{FF2B5EF4-FFF2-40B4-BE49-F238E27FC236}">
                <a16:creationId xmlns:a16="http://schemas.microsoft.com/office/drawing/2014/main" id="{E267B7B7-AF88-FB44-A18E-0F176A2098FF}"/>
              </a:ext>
            </a:extLst>
          </p:cNvPr>
          <p:cNvSpPr>
            <a:spLocks noGrp="1"/>
          </p:cNvSpPr>
          <p:nvPr>
            <p:ph idx="1"/>
          </p:nvPr>
        </p:nvSpPr>
        <p:spPr>
          <a:xfrm>
            <a:off x="457200" y="1417638"/>
            <a:ext cx="8229600" cy="4525963"/>
          </a:xfrm>
        </p:spPr>
        <p:txBody>
          <a:bodyPr/>
          <a:lstStyle/>
          <a:p>
            <a:r>
              <a:rPr lang="en-US" dirty="0"/>
              <a:t>The performance of HMM-Viterbi-Vector is better than that of HMM-Viterbi-Symbolic particularly for ADV, NOUN, VERB, X tags. </a:t>
            </a:r>
          </a:p>
          <a:p>
            <a:r>
              <a:rPr lang="en-US" dirty="0"/>
              <a:t>The performance of FFNN-BP model falls for ADJ, ADV, NOUN and VERB tags. However, FFNN-BP performs slightly better than HMM-Viterbi-Vector for ADP tag.</a:t>
            </a:r>
          </a:p>
          <a:p>
            <a:r>
              <a:rPr lang="en-US" dirty="0"/>
              <a:t>The performance of FFNN-BP is extremely bad for X tags.  This is because FFNN-BP very rarely assigns an X tag to a word. A possible reasons behind this behavior could be due to very few examples of X tags in the Brown corpus (1386 examples out of total 1161192 examples) and poor unknown word handling.</a:t>
            </a:r>
          </a:p>
          <a:p>
            <a:endParaRPr lang="en-US" dirty="0"/>
          </a:p>
        </p:txBody>
      </p:sp>
    </p:spTree>
    <p:extLst>
      <p:ext uri="{BB962C8B-B14F-4D97-AF65-F5344CB8AC3E}">
        <p14:creationId xmlns:p14="http://schemas.microsoft.com/office/powerpoint/2010/main" val="3532633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9FD4-5C39-CE47-94B7-0D94295A79C0}"/>
              </a:ext>
            </a:extLst>
          </p:cNvPr>
          <p:cNvSpPr>
            <a:spLocks noGrp="1"/>
          </p:cNvSpPr>
          <p:nvPr>
            <p:ph type="title"/>
          </p:nvPr>
        </p:nvSpPr>
        <p:spPr>
          <a:xfrm>
            <a:off x="311700" y="99380"/>
            <a:ext cx="8520600" cy="763600"/>
          </a:xfrm>
        </p:spPr>
        <p:txBody>
          <a:bodyPr>
            <a:normAutofit fontScale="90000"/>
          </a:bodyPr>
          <a:lstStyle/>
          <a:p>
            <a:r>
              <a:rPr lang="en-US" dirty="0"/>
              <a:t>Most Confused Tags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E0E7F24-EDA6-0246-8702-2D7F102CD6EA}"/>
                  </a:ext>
                </a:extLst>
              </p:cNvPr>
              <p:cNvSpPr>
                <a:spLocks noGrp="1"/>
              </p:cNvSpPr>
              <p:nvPr>
                <p:ph type="body" idx="1"/>
              </p:nvPr>
            </p:nvSpPr>
            <p:spPr>
              <a:xfrm>
                <a:off x="88490" y="862980"/>
                <a:ext cx="8743810" cy="5879443"/>
              </a:xfrm>
            </p:spPr>
            <p:txBody>
              <a:bodyPr>
                <a:normAutofit/>
              </a:bodyPr>
              <a:lstStyle/>
              <a:p>
                <a:pPr fontAlgn="base">
                  <a:lnSpc>
                    <a:spcPct val="110000"/>
                  </a:lnSpc>
                </a:pPr>
                <a:r>
                  <a:rPr lang="en-IN" dirty="0"/>
                  <a:t>NOUN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IN" dirty="0"/>
                  <a:t> X</a:t>
                </a:r>
                <a:br>
                  <a:rPr lang="en-IN" dirty="0"/>
                </a:br>
                <a:r>
                  <a:rPr lang="en-US" dirty="0"/>
                  <a:t>Across all models, most confusion occurs between the NOUN tag and X tag. A possible reason behind this could be that the model may view a proper noun as a spelling error and hence assign it the X tag and vice-versa. </a:t>
                </a:r>
              </a:p>
              <a:p>
                <a:pPr fontAlgn="base">
                  <a:lnSpc>
                    <a:spcPct val="110000"/>
                  </a:lnSpc>
                </a:pPr>
                <a:r>
                  <a:rPr lang="en-IN" dirty="0"/>
                  <a:t>X</a:t>
                </a:r>
                <a:br>
                  <a:rPr lang="en-IN" dirty="0"/>
                </a:br>
                <a:r>
                  <a:rPr lang="en-IN" dirty="0"/>
                  <a:t>This tag is mostly used for spelling errors or words which are not of English origin and are being used for adding flavour to the language. Since they do not have a specific meaning and occur almost everywhere throughout the sentence, they are being confused with a lot of tags, namely ‘.’, ADV, DET, NOUN, VERB. HMM-Viterbi-Vector is able to identify X tags better than the other models due to improved unknown word handling with the help of word vectors.</a:t>
                </a:r>
              </a:p>
            </p:txBody>
          </p:sp>
        </mc:Choice>
        <mc:Fallback xmlns="">
          <p:sp>
            <p:nvSpPr>
              <p:cNvPr id="3" name="Text Placeholder 2">
                <a:extLst>
                  <a:ext uri="{FF2B5EF4-FFF2-40B4-BE49-F238E27FC236}">
                    <a16:creationId xmlns:a16="http://schemas.microsoft.com/office/drawing/2014/main" id="{0E0E7F24-EDA6-0246-8702-2D7F102CD6EA}"/>
                  </a:ext>
                </a:extLst>
              </p:cNvPr>
              <p:cNvSpPr>
                <a:spLocks noGrp="1" noRot="1" noChangeAspect="1" noMove="1" noResize="1" noEditPoints="1" noAdjustHandles="1" noChangeArrowheads="1" noChangeShapeType="1" noTextEdit="1"/>
              </p:cNvSpPr>
              <p:nvPr>
                <p:ph type="body" idx="1"/>
              </p:nvPr>
            </p:nvSpPr>
            <p:spPr>
              <a:xfrm>
                <a:off x="88490" y="862980"/>
                <a:ext cx="8743810" cy="5879443"/>
              </a:xfrm>
              <a:blipFill>
                <a:blip r:embed="rId2"/>
                <a:stretch>
                  <a:fillRect r="-20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D136A76-3C8F-9D49-9464-E94C3BC96D34}"/>
              </a:ext>
            </a:extLst>
          </p:cNvPr>
          <p:cNvSpPr>
            <a:spLocks noGrp="1"/>
          </p:cNvSpPr>
          <p:nvPr>
            <p:ph type="sldNum" idx="12"/>
          </p:nvPr>
        </p:nvSpPr>
        <p:spPr/>
        <p:txBody>
          <a:bodyPr/>
          <a:lstStyle/>
          <a:p>
            <a:pPr algn="r"/>
            <a:fld id="{00000000-1234-1234-1234-123412341234}" type="slidenum">
              <a:rPr lang="en" smtClean="0"/>
              <a:pPr algn="r"/>
              <a:t>21</a:t>
            </a:fld>
            <a:endParaRPr lang="en"/>
          </a:p>
        </p:txBody>
      </p:sp>
    </p:spTree>
    <p:extLst>
      <p:ext uri="{BB962C8B-B14F-4D97-AF65-F5344CB8AC3E}">
        <p14:creationId xmlns:p14="http://schemas.microsoft.com/office/powerpoint/2010/main" val="450134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B2FB68C9-B805-144C-9E36-827ECF2990AE}"/>
                  </a:ext>
                </a:extLst>
              </p:cNvPr>
              <p:cNvSpPr>
                <a:spLocks noGrp="1"/>
              </p:cNvSpPr>
              <p:nvPr>
                <p:ph type="body" idx="1"/>
              </p:nvPr>
            </p:nvSpPr>
            <p:spPr>
              <a:xfrm>
                <a:off x="226208" y="140451"/>
                <a:ext cx="8520600" cy="6601971"/>
              </a:xfrm>
            </p:spPr>
            <p:txBody>
              <a:bodyPr>
                <a:normAutofit/>
              </a:bodyPr>
              <a:lstStyle/>
              <a:p>
                <a:pPr lvl="0" indent="-336550">
                  <a:buSzPts val="1700"/>
                </a:pPr>
                <a:r>
                  <a:rPr lang="en-US" sz="2200" dirty="0"/>
                  <a:t>NOUN </a:t>
                </a:r>
                <a14:m>
                  <m:oMath xmlns:m="http://schemas.openxmlformats.org/officeDocument/2006/math">
                    <m:r>
                      <a:rPr lang="en-US" sz="2200" i="1">
                        <a:latin typeface="Cambria Math" panose="02040503050406030204" pitchFamily="18" charset="0"/>
                        <a:ea typeface="Cambria Math" panose="02040503050406030204" pitchFamily="18" charset="0"/>
                      </a:rPr>
                      <m:t>↔</m:t>
                    </m:r>
                  </m:oMath>
                </a14:m>
                <a:r>
                  <a:rPr lang="en-US" sz="2200" dirty="0"/>
                  <a:t> VERB </a:t>
                </a:r>
                <a:br>
                  <a:rPr lang="en-IN" sz="2200" dirty="0"/>
                </a:br>
                <a:r>
                  <a:rPr lang="en-IN" sz="2200" dirty="0"/>
                  <a:t>It has been observed that quite often the words which are inherently tagged as NOUN, are also used as VERB in normal sentences.</a:t>
                </a:r>
                <a:br>
                  <a:rPr lang="en-IN" sz="2200" dirty="0"/>
                </a:br>
                <a:r>
                  <a:rPr lang="en-IN" sz="2200" dirty="0"/>
                  <a:t>For </a:t>
                </a:r>
                <a:r>
                  <a:rPr lang="en-IN" sz="2200" dirty="0" err="1"/>
                  <a:t>eg</a:t>
                </a:r>
                <a:r>
                  <a:rPr lang="en-IN" sz="2200" dirty="0"/>
                  <a:t> :- “catch”</a:t>
                </a:r>
                <a:br>
                  <a:rPr lang="en-IN" sz="2200" dirty="0"/>
                </a:br>
                <a:r>
                  <a:rPr lang="en-IN" sz="2200" dirty="0"/>
                  <a:t>	“They went to play catch.” - Here “catch” is a noun. </a:t>
                </a:r>
                <a:br>
                  <a:rPr lang="en-IN" sz="2200" dirty="0"/>
                </a:br>
                <a:r>
                  <a:rPr lang="en-IN" sz="2200" dirty="0"/>
                  <a:t>	“Ram will catch the ball.” - But here “catch” is a verb.</a:t>
                </a:r>
                <a:br>
                  <a:rPr lang="en-IN" sz="2200" dirty="0"/>
                </a:br>
                <a:r>
                  <a:rPr lang="en-IN" sz="2200" dirty="0"/>
                  <a:t>So, there is an inherent confusion within words that are nouns by nature but are being used as verbs. </a:t>
                </a:r>
                <a:r>
                  <a:rPr lang="en-US" sz="2200" dirty="0"/>
                  <a:t>In particular for FFNN-BP model, a lot of confusion occurs between NOUN and VERB. This may be because nouns and verbs usually occur close to each other and hence are part of the same trigram resulting in some confusion.</a:t>
                </a:r>
              </a:p>
              <a:p>
                <a:pPr indent="-336550">
                  <a:buSzPts val="1700"/>
                </a:pPr>
                <a:r>
                  <a:rPr lang="en-IN" sz="2200" dirty="0"/>
                  <a:t>NUM </a:t>
                </a:r>
                <a14:m>
                  <m:oMath xmlns:m="http://schemas.openxmlformats.org/officeDocument/2006/math">
                    <m:r>
                      <a:rPr lang="en-US" sz="2200" i="1">
                        <a:latin typeface="Cambria Math" panose="02040503050406030204" pitchFamily="18" charset="0"/>
                        <a:ea typeface="Cambria Math" panose="02040503050406030204" pitchFamily="18" charset="0"/>
                      </a:rPr>
                      <m:t>↔</m:t>
                    </m:r>
                  </m:oMath>
                </a14:m>
                <a:r>
                  <a:rPr lang="en-IN" sz="2200" dirty="0"/>
                  <a:t> NOUN :-</a:t>
                </a:r>
                <a:br>
                  <a:rPr lang="en-IN" sz="2200" dirty="0"/>
                </a:br>
                <a:r>
                  <a:rPr lang="en-IN" sz="2200" dirty="0"/>
                  <a:t>Unseen NUM tagged words often occur in places where a NOUN is possible. Thus in case of HMM-Viterbi model, a transition to NOUN would have a higher probability when compared to transition to NUM and so these words are tagged as NOUN instead of NUM.</a:t>
                </a:r>
              </a:p>
              <a:p>
                <a:pPr lvl="0" indent="-336550">
                  <a:lnSpc>
                    <a:spcPts val="2600"/>
                  </a:lnSpc>
                  <a:buSzPts val="1700"/>
                </a:pPr>
                <a:endParaRPr lang="en-US" dirty="0"/>
              </a:p>
            </p:txBody>
          </p:sp>
        </mc:Choice>
        <mc:Fallback>
          <p:sp>
            <p:nvSpPr>
              <p:cNvPr id="3" name="Text Placeholder 2">
                <a:extLst>
                  <a:ext uri="{FF2B5EF4-FFF2-40B4-BE49-F238E27FC236}">
                    <a16:creationId xmlns:a16="http://schemas.microsoft.com/office/drawing/2014/main" id="{B2FB68C9-B805-144C-9E36-827ECF2990AE}"/>
                  </a:ext>
                </a:extLst>
              </p:cNvPr>
              <p:cNvSpPr>
                <a:spLocks noGrp="1" noRot="1" noChangeAspect="1" noMove="1" noResize="1" noEditPoints="1" noAdjustHandles="1" noChangeArrowheads="1" noChangeShapeType="1" noTextEdit="1"/>
              </p:cNvSpPr>
              <p:nvPr>
                <p:ph type="body" idx="1"/>
              </p:nvPr>
            </p:nvSpPr>
            <p:spPr>
              <a:xfrm>
                <a:off x="226208" y="140451"/>
                <a:ext cx="8520600" cy="6601971"/>
              </a:xfrm>
              <a:blipFill>
                <a:blip r:embed="rId2"/>
                <a:stretch>
                  <a:fillRect r="-1637" b="-38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B77223E-06DB-EC43-93B5-887A4101C106}"/>
              </a:ext>
            </a:extLst>
          </p:cNvPr>
          <p:cNvSpPr>
            <a:spLocks noGrp="1"/>
          </p:cNvSpPr>
          <p:nvPr>
            <p:ph type="sldNum" idx="12"/>
          </p:nvPr>
        </p:nvSpPr>
        <p:spPr/>
        <p:txBody>
          <a:bodyPr/>
          <a:lstStyle/>
          <a:p>
            <a:pPr algn="r"/>
            <a:fld id="{00000000-1234-1234-1234-123412341234}" type="slidenum">
              <a:rPr lang="en" smtClean="0"/>
              <a:pPr algn="r"/>
              <a:t>22</a:t>
            </a:fld>
            <a:endParaRPr lang="en"/>
          </a:p>
        </p:txBody>
      </p:sp>
    </p:spTree>
    <p:extLst>
      <p:ext uri="{BB962C8B-B14F-4D97-AF65-F5344CB8AC3E}">
        <p14:creationId xmlns:p14="http://schemas.microsoft.com/office/powerpoint/2010/main" val="4072836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82B9620-2150-4149-8BCE-D87547E9D0C3}"/>
                  </a:ext>
                </a:extLst>
              </p:cNvPr>
              <p:cNvSpPr>
                <a:spLocks noGrp="1"/>
              </p:cNvSpPr>
              <p:nvPr>
                <p:ph type="body" idx="1"/>
              </p:nvPr>
            </p:nvSpPr>
            <p:spPr>
              <a:xfrm>
                <a:off x="311700" y="245806"/>
                <a:ext cx="8520600" cy="6420465"/>
              </a:xfrm>
            </p:spPr>
            <p:txBody>
              <a:bodyPr/>
              <a:lstStyle/>
              <a:p>
                <a:r>
                  <a:rPr lang="en-IN" dirty="0"/>
                  <a:t>ADV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IN" dirty="0"/>
                  <a:t> ADP :-</a:t>
                </a:r>
                <a:br>
                  <a:rPr lang="en-IN" dirty="0"/>
                </a:br>
                <a:r>
                  <a:rPr lang="en-IN" dirty="0"/>
                  <a:t>ADP and ADV both occur near VERB in the structure of a sentence. Hence in case of HMM-Viterbi model, the transition probabilities may lead to confusion between the two tags for an unseen word. This confusion becomes less in vector model because we see also other words in the vicinity.</a:t>
                </a:r>
              </a:p>
              <a:p>
                <a:endParaRPr lang="en-IN" dirty="0"/>
              </a:p>
              <a:p>
                <a:r>
                  <a:rPr lang="en-IN" dirty="0"/>
                  <a:t>ADV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IN" dirty="0"/>
                  <a:t> VERB :-</a:t>
                </a:r>
                <a:br>
                  <a:rPr lang="en-IN" dirty="0"/>
                </a:br>
                <a:r>
                  <a:rPr lang="en-IN" dirty="0"/>
                  <a:t>In case of HMM-Viterbi-Symbolic model, some amount of confusion occurred between ADV and VERB. However, HMM-Viterbi-Vector model significantly reduced this confusion. A possible reason behind this could be that the symbolic model considered ADV as an auxiliary verb due to its close proximity to another Verb. This confusion is avoided when using vectors since we are seeing other words in the vicinity as well.</a:t>
                </a:r>
                <a:endParaRPr lang="en-US" dirty="0"/>
              </a:p>
            </p:txBody>
          </p:sp>
        </mc:Choice>
        <mc:Fallback xmlns="">
          <p:sp>
            <p:nvSpPr>
              <p:cNvPr id="3" name="Text Placeholder 2">
                <a:extLst>
                  <a:ext uri="{FF2B5EF4-FFF2-40B4-BE49-F238E27FC236}">
                    <a16:creationId xmlns:a16="http://schemas.microsoft.com/office/drawing/2014/main" id="{C82B9620-2150-4149-8BCE-D87547E9D0C3}"/>
                  </a:ext>
                </a:extLst>
              </p:cNvPr>
              <p:cNvSpPr>
                <a:spLocks noGrp="1" noRot="1" noChangeAspect="1" noMove="1" noResize="1" noEditPoints="1" noAdjustHandles="1" noChangeArrowheads="1" noChangeShapeType="1" noTextEdit="1"/>
              </p:cNvSpPr>
              <p:nvPr>
                <p:ph type="body" idx="1"/>
              </p:nvPr>
            </p:nvSpPr>
            <p:spPr>
              <a:xfrm>
                <a:off x="311700" y="245806"/>
                <a:ext cx="8520600" cy="6420465"/>
              </a:xfrm>
              <a:blipFill>
                <a:blip r:embed="rId2"/>
                <a:stretch>
                  <a:fillRect r="-1192" b="-9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5B3F865-EB17-2244-991E-6DB941283C1C}"/>
              </a:ext>
            </a:extLst>
          </p:cNvPr>
          <p:cNvSpPr>
            <a:spLocks noGrp="1"/>
          </p:cNvSpPr>
          <p:nvPr>
            <p:ph type="sldNum" idx="12"/>
          </p:nvPr>
        </p:nvSpPr>
        <p:spPr/>
        <p:txBody>
          <a:bodyPr/>
          <a:lstStyle/>
          <a:p>
            <a:pPr algn="r"/>
            <a:fld id="{00000000-1234-1234-1234-123412341234}" type="slidenum">
              <a:rPr lang="en" smtClean="0"/>
              <a:pPr algn="r"/>
              <a:t>23</a:t>
            </a:fld>
            <a:endParaRPr lang="en"/>
          </a:p>
        </p:txBody>
      </p:sp>
    </p:spTree>
    <p:extLst>
      <p:ext uri="{BB962C8B-B14F-4D97-AF65-F5344CB8AC3E}">
        <p14:creationId xmlns:p14="http://schemas.microsoft.com/office/powerpoint/2010/main" val="2836821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09A266A-ABCC-C741-AADF-5DC4A38051B2}"/>
                  </a:ext>
                </a:extLst>
              </p:cNvPr>
              <p:cNvSpPr>
                <a:spLocks noGrp="1"/>
              </p:cNvSpPr>
              <p:nvPr>
                <p:ph type="body" idx="1"/>
              </p:nvPr>
            </p:nvSpPr>
            <p:spPr>
              <a:xfrm>
                <a:off x="311700" y="127819"/>
                <a:ext cx="8520600" cy="6614604"/>
              </a:xfrm>
            </p:spPr>
            <p:txBody>
              <a:bodyPr>
                <a:normAutofit fontScale="92500"/>
              </a:bodyPr>
              <a:lstStyle/>
              <a:p>
                <a:r>
                  <a:rPr lang="en-IN" dirty="0"/>
                  <a:t>PRT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IN" dirty="0"/>
                  <a:t> ADP :-</a:t>
                </a:r>
                <a:br>
                  <a:rPr lang="en-IN" dirty="0"/>
                </a:br>
                <a:r>
                  <a:rPr lang="en-IN" dirty="0"/>
                  <a:t>Particles are function words, and they do not satisfy definitions of other tags for function words like ADP, CONJ, etc. So, the places where ADP and PRT occur will be very similar in the sentence structure. But since ADP is about 5 times more common than PRT, the transition probabilities to ADP will be higher. Hence, for unknown words, the probability of getting a tag of ADP will be higher than getting a tag of PRT.</a:t>
                </a:r>
              </a:p>
              <a:p>
                <a:pPr marL="114300" indent="0">
                  <a:buNone/>
                </a:pPr>
                <a:endParaRPr lang="en-IN" dirty="0"/>
              </a:p>
              <a:p>
                <a:r>
                  <a:rPr lang="en-IN" dirty="0"/>
                  <a:t>ADJ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IN" dirty="0"/>
                  <a:t> ADV :-</a:t>
                </a:r>
                <a:br>
                  <a:rPr lang="en-IN" dirty="0"/>
                </a:br>
                <a:r>
                  <a:rPr lang="en-IN" dirty="0"/>
                  <a:t>Both represent modifiers for NOUN/PRON and VERB respectively. Whenever an unseen modifier comes before the modified entity, it is likely to get both ADJ and ADV tag. Since Viterbi algorithm only looks one word ahead, it is not able to capture the essence of the whole phrase which contains this modifier. On the other hand, vector model is able to see other words in the phrase and hence can predict the POS tag of the target word with greater accuracy.</a:t>
                </a:r>
              </a:p>
              <a:p>
                <a:endParaRPr lang="en-IN" dirty="0"/>
              </a:p>
              <a:p>
                <a:endParaRPr lang="en-US" dirty="0"/>
              </a:p>
            </p:txBody>
          </p:sp>
        </mc:Choice>
        <mc:Fallback xmlns="">
          <p:sp>
            <p:nvSpPr>
              <p:cNvPr id="3" name="Text Placeholder 2">
                <a:extLst>
                  <a:ext uri="{FF2B5EF4-FFF2-40B4-BE49-F238E27FC236}">
                    <a16:creationId xmlns:a16="http://schemas.microsoft.com/office/drawing/2014/main" id="{409A266A-ABCC-C741-AADF-5DC4A38051B2}"/>
                  </a:ext>
                </a:extLst>
              </p:cNvPr>
              <p:cNvSpPr>
                <a:spLocks noGrp="1" noRot="1" noChangeAspect="1" noMove="1" noResize="1" noEditPoints="1" noAdjustHandles="1" noChangeArrowheads="1" noChangeShapeType="1" noTextEdit="1"/>
              </p:cNvSpPr>
              <p:nvPr>
                <p:ph type="body" idx="1"/>
              </p:nvPr>
            </p:nvSpPr>
            <p:spPr>
              <a:xfrm>
                <a:off x="311700" y="127819"/>
                <a:ext cx="8520600" cy="6614604"/>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6E5D504-281E-F247-AA00-A55D5DE9917F}"/>
              </a:ext>
            </a:extLst>
          </p:cNvPr>
          <p:cNvSpPr>
            <a:spLocks noGrp="1"/>
          </p:cNvSpPr>
          <p:nvPr>
            <p:ph type="sldNum" idx="12"/>
          </p:nvPr>
        </p:nvSpPr>
        <p:spPr/>
        <p:txBody>
          <a:bodyPr/>
          <a:lstStyle/>
          <a:p>
            <a:pPr algn="r"/>
            <a:fld id="{00000000-1234-1234-1234-123412341234}" type="slidenum">
              <a:rPr lang="en" smtClean="0"/>
              <a:pPr algn="r"/>
              <a:t>24</a:t>
            </a:fld>
            <a:endParaRPr lang="en"/>
          </a:p>
        </p:txBody>
      </p:sp>
    </p:spTree>
    <p:extLst>
      <p:ext uri="{BB962C8B-B14F-4D97-AF65-F5344CB8AC3E}">
        <p14:creationId xmlns:p14="http://schemas.microsoft.com/office/powerpoint/2010/main" val="3741504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DA0B6-E70E-9547-9592-53290F8C9173}"/>
              </a:ext>
            </a:extLst>
          </p:cNvPr>
          <p:cNvSpPr>
            <a:spLocks noGrp="1"/>
          </p:cNvSpPr>
          <p:nvPr>
            <p:ph type="title"/>
          </p:nvPr>
        </p:nvSpPr>
        <p:spPr>
          <a:xfrm>
            <a:off x="311700" y="160748"/>
            <a:ext cx="8520600" cy="763600"/>
          </a:xfrm>
        </p:spPr>
        <p:txBody>
          <a:bodyPr>
            <a:normAutofit fontScale="90000"/>
          </a:bodyPr>
          <a:lstStyle/>
          <a:p>
            <a:r>
              <a:rPr lang="en-US" dirty="0"/>
              <a:t>Error Analysis Per POS tag</a:t>
            </a:r>
          </a:p>
        </p:txBody>
      </p:sp>
      <p:sp>
        <p:nvSpPr>
          <p:cNvPr id="3" name="Text Placeholder 2">
            <a:extLst>
              <a:ext uri="{FF2B5EF4-FFF2-40B4-BE49-F238E27FC236}">
                <a16:creationId xmlns:a16="http://schemas.microsoft.com/office/drawing/2014/main" id="{BEE98B3A-8541-E44A-AB4C-5B412207BA31}"/>
              </a:ext>
            </a:extLst>
          </p:cNvPr>
          <p:cNvSpPr>
            <a:spLocks noGrp="1"/>
          </p:cNvSpPr>
          <p:nvPr>
            <p:ph type="body" idx="1"/>
          </p:nvPr>
        </p:nvSpPr>
        <p:spPr>
          <a:xfrm>
            <a:off x="311700" y="987359"/>
            <a:ext cx="8709458" cy="5380784"/>
          </a:xfrm>
        </p:spPr>
        <p:txBody>
          <a:bodyPr>
            <a:normAutofit fontScale="85000" lnSpcReduction="20000"/>
          </a:bodyPr>
          <a:lstStyle/>
          <a:p>
            <a:pPr fontAlgn="base">
              <a:lnSpc>
                <a:spcPct val="120000"/>
              </a:lnSpc>
            </a:pPr>
            <a:r>
              <a:rPr lang="en-IN" dirty="0"/>
              <a:t>ADV:- Confused with NOUN</a:t>
            </a:r>
            <a:br>
              <a:rPr lang="en-IN" dirty="0"/>
            </a:br>
            <a:r>
              <a:rPr lang="en-IN" dirty="0"/>
              <a:t>NOUN and VERB occur together very frequently, and ADV and VERB also occur together in a sentence. Hence due to this proximity, ADV gets tagged as NOUN</a:t>
            </a:r>
          </a:p>
          <a:p>
            <a:pPr marL="114300" indent="0" fontAlgn="base">
              <a:lnSpc>
                <a:spcPct val="120000"/>
              </a:lnSpc>
              <a:buNone/>
            </a:pPr>
            <a:endParaRPr lang="en-IN" dirty="0"/>
          </a:p>
          <a:p>
            <a:pPr fontAlgn="base">
              <a:lnSpc>
                <a:spcPct val="120000"/>
              </a:lnSpc>
            </a:pPr>
            <a:r>
              <a:rPr lang="en-IN" dirty="0"/>
              <a:t>CONJ:- Least confused out of all</a:t>
            </a:r>
            <a:br>
              <a:rPr lang="en-IN" dirty="0"/>
            </a:br>
            <a:r>
              <a:rPr lang="en-IN" dirty="0"/>
              <a:t>It is the easiest to identify a CONJ based on its position. It occurs between separate clauses, so if the context on both the sides of the word is different then it indicates toward a CONJ</a:t>
            </a:r>
          </a:p>
          <a:p>
            <a:pPr marL="114300" indent="0" fontAlgn="base">
              <a:lnSpc>
                <a:spcPct val="120000"/>
              </a:lnSpc>
              <a:buNone/>
            </a:pPr>
            <a:endParaRPr lang="en-IN" dirty="0"/>
          </a:p>
          <a:p>
            <a:pPr fontAlgn="base">
              <a:lnSpc>
                <a:spcPct val="120000"/>
              </a:lnSpc>
            </a:pPr>
            <a:r>
              <a:rPr lang="en-IN" dirty="0"/>
              <a:t>DET:- Confused as PRON</a:t>
            </a:r>
            <a:br>
              <a:rPr lang="en-IN" dirty="0"/>
            </a:br>
            <a:r>
              <a:rPr lang="en-IN" dirty="0"/>
              <a:t>Both occur before NOUN, hence they get confused easily by the neural network.</a:t>
            </a:r>
          </a:p>
          <a:p>
            <a:pPr marL="114300" indent="0" fontAlgn="base">
              <a:lnSpc>
                <a:spcPct val="120000"/>
              </a:lnSpc>
              <a:buNone/>
            </a:pPr>
            <a:endParaRPr lang="en-IN" dirty="0"/>
          </a:p>
          <a:p>
            <a:pPr fontAlgn="base">
              <a:lnSpc>
                <a:spcPct val="120000"/>
              </a:lnSpc>
            </a:pPr>
            <a:r>
              <a:rPr lang="en-IN" dirty="0"/>
              <a:t>ADP:- Confused with PRT</a:t>
            </a:r>
            <a:br>
              <a:rPr lang="en-IN" dirty="0"/>
            </a:br>
            <a:r>
              <a:rPr lang="en-IN" dirty="0"/>
              <a:t>ADP and PRT occur in similar positions around other words. Any modifier that is not ADP,ADJ,ADV is tagged as PRT</a:t>
            </a:r>
          </a:p>
        </p:txBody>
      </p:sp>
      <p:sp>
        <p:nvSpPr>
          <p:cNvPr id="4" name="Slide Number Placeholder 3">
            <a:extLst>
              <a:ext uri="{FF2B5EF4-FFF2-40B4-BE49-F238E27FC236}">
                <a16:creationId xmlns:a16="http://schemas.microsoft.com/office/drawing/2014/main" id="{0DC34F18-86EF-704D-813D-3EE5B2F977AC}"/>
              </a:ext>
            </a:extLst>
          </p:cNvPr>
          <p:cNvSpPr>
            <a:spLocks noGrp="1"/>
          </p:cNvSpPr>
          <p:nvPr>
            <p:ph type="sldNum" idx="12"/>
          </p:nvPr>
        </p:nvSpPr>
        <p:spPr/>
        <p:txBody>
          <a:bodyPr/>
          <a:lstStyle/>
          <a:p>
            <a:pPr algn="r"/>
            <a:fld id="{00000000-1234-1234-1234-123412341234}" type="slidenum">
              <a:rPr lang="en" smtClean="0"/>
              <a:pPr algn="r"/>
              <a:t>25</a:t>
            </a:fld>
            <a:endParaRPr lang="en"/>
          </a:p>
        </p:txBody>
      </p:sp>
    </p:spTree>
    <p:extLst>
      <p:ext uri="{BB962C8B-B14F-4D97-AF65-F5344CB8AC3E}">
        <p14:creationId xmlns:p14="http://schemas.microsoft.com/office/powerpoint/2010/main" val="2517752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AF2A71-A673-C541-8CF2-0B78BA0D88DF}"/>
              </a:ext>
            </a:extLst>
          </p:cNvPr>
          <p:cNvSpPr>
            <a:spLocks noGrp="1"/>
          </p:cNvSpPr>
          <p:nvPr>
            <p:ph type="body" idx="1"/>
          </p:nvPr>
        </p:nvSpPr>
        <p:spPr>
          <a:xfrm>
            <a:off x="311700" y="137652"/>
            <a:ext cx="8520600" cy="6604771"/>
          </a:xfrm>
        </p:spPr>
        <p:txBody>
          <a:bodyPr/>
          <a:lstStyle/>
          <a:p>
            <a:pPr fontAlgn="base"/>
            <a:r>
              <a:rPr lang="en-IN" dirty="0"/>
              <a:t>NOUN:- Confused with ADJ</a:t>
            </a:r>
            <a:br>
              <a:rPr lang="en-IN" dirty="0"/>
            </a:br>
            <a:r>
              <a:rPr lang="en-IN" dirty="0"/>
              <a:t>NOUN and NOUN words occur together frequently, and ADJ has to occur before NOUN. So, due to similar relative positions, they get confused with each other.</a:t>
            </a:r>
          </a:p>
          <a:p>
            <a:pPr marL="114300" indent="0" fontAlgn="base">
              <a:buNone/>
            </a:pPr>
            <a:endParaRPr lang="en-IN" dirty="0"/>
          </a:p>
          <a:p>
            <a:pPr fontAlgn="base"/>
            <a:r>
              <a:rPr lang="en-IN" dirty="0"/>
              <a:t>PRON:- Confused with DET</a:t>
            </a:r>
            <a:br>
              <a:rPr lang="en-IN" dirty="0"/>
            </a:br>
            <a:r>
              <a:rPr lang="en-IN" dirty="0"/>
              <a:t>Both of them occur in similar positions around other words. Take the case of possessive pronouns and determiners- </a:t>
            </a:r>
            <a:br>
              <a:rPr lang="en-IN" dirty="0"/>
            </a:br>
            <a:r>
              <a:rPr lang="en-IN" dirty="0"/>
              <a:t>“It is his, not mine”</a:t>
            </a:r>
            <a:br>
              <a:rPr lang="en-IN" dirty="0"/>
            </a:br>
            <a:r>
              <a:rPr lang="en-IN" dirty="0"/>
              <a:t>In this sentence we can interchange his and mine, and it would still have meaning. “His” is a pronoun and “mine” is a determiner.</a:t>
            </a:r>
          </a:p>
          <a:p>
            <a:pPr marL="114300" indent="0" fontAlgn="base">
              <a:buNone/>
            </a:pPr>
            <a:endParaRPr lang="en-IN" dirty="0"/>
          </a:p>
          <a:p>
            <a:r>
              <a:rPr lang="en-IN" dirty="0"/>
              <a:t>PRT:- Confused with ADP</a:t>
            </a:r>
            <a:br>
              <a:rPr lang="en-IN" dirty="0"/>
            </a:br>
            <a:r>
              <a:rPr lang="en-IN" dirty="0"/>
              <a:t>Both occur in similar contexts around other words, hence they get confused while tagging.</a:t>
            </a:r>
            <a:endParaRPr lang="en-US" dirty="0"/>
          </a:p>
        </p:txBody>
      </p:sp>
      <p:sp>
        <p:nvSpPr>
          <p:cNvPr id="4" name="Slide Number Placeholder 3">
            <a:extLst>
              <a:ext uri="{FF2B5EF4-FFF2-40B4-BE49-F238E27FC236}">
                <a16:creationId xmlns:a16="http://schemas.microsoft.com/office/drawing/2014/main" id="{BC3BD5E0-CD74-A344-B9A8-6FD5A24E6C33}"/>
              </a:ext>
            </a:extLst>
          </p:cNvPr>
          <p:cNvSpPr>
            <a:spLocks noGrp="1"/>
          </p:cNvSpPr>
          <p:nvPr>
            <p:ph type="sldNum" idx="12"/>
          </p:nvPr>
        </p:nvSpPr>
        <p:spPr/>
        <p:txBody>
          <a:bodyPr/>
          <a:lstStyle/>
          <a:p>
            <a:pPr algn="r"/>
            <a:fld id="{00000000-1234-1234-1234-123412341234}" type="slidenum">
              <a:rPr lang="en" smtClean="0"/>
              <a:pPr algn="r"/>
              <a:t>26</a:t>
            </a:fld>
            <a:endParaRPr lang="en"/>
          </a:p>
        </p:txBody>
      </p:sp>
    </p:spTree>
    <p:extLst>
      <p:ext uri="{BB962C8B-B14F-4D97-AF65-F5344CB8AC3E}">
        <p14:creationId xmlns:p14="http://schemas.microsoft.com/office/powerpoint/2010/main" val="227115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3196-0D9A-3E46-968A-0BB3A681523D}"/>
              </a:ext>
            </a:extLst>
          </p:cNvPr>
          <p:cNvSpPr>
            <a:spLocks noGrp="1"/>
          </p:cNvSpPr>
          <p:nvPr>
            <p:ph type="title"/>
          </p:nvPr>
        </p:nvSpPr>
        <p:spPr>
          <a:xfrm>
            <a:off x="348250" y="125280"/>
            <a:ext cx="8520600" cy="763600"/>
          </a:xfrm>
        </p:spPr>
        <p:txBody>
          <a:bodyPr>
            <a:normAutofit fontScale="90000"/>
          </a:bodyPr>
          <a:lstStyle/>
          <a:p>
            <a:r>
              <a:rPr lang="en-US" dirty="0"/>
              <a:t>Problems with FFNN-BP Model</a:t>
            </a:r>
            <a:br>
              <a:rPr lang="en-US" dirty="0"/>
            </a:br>
            <a:endParaRPr lang="en-US" dirty="0"/>
          </a:p>
        </p:txBody>
      </p:sp>
      <p:sp>
        <p:nvSpPr>
          <p:cNvPr id="3" name="Text Placeholder 2">
            <a:extLst>
              <a:ext uri="{FF2B5EF4-FFF2-40B4-BE49-F238E27FC236}">
                <a16:creationId xmlns:a16="http://schemas.microsoft.com/office/drawing/2014/main" id="{A5632379-00E2-AA41-92CB-52AE9F62FF77}"/>
              </a:ext>
            </a:extLst>
          </p:cNvPr>
          <p:cNvSpPr>
            <a:spLocks noGrp="1"/>
          </p:cNvSpPr>
          <p:nvPr>
            <p:ph type="body" idx="1"/>
          </p:nvPr>
        </p:nvSpPr>
        <p:spPr>
          <a:xfrm>
            <a:off x="0" y="888880"/>
            <a:ext cx="9143999" cy="5853543"/>
          </a:xfrm>
        </p:spPr>
        <p:txBody>
          <a:bodyPr>
            <a:noAutofit/>
          </a:bodyPr>
          <a:lstStyle/>
          <a:p>
            <a:pPr>
              <a:lnSpc>
                <a:spcPct val="120000"/>
              </a:lnSpc>
            </a:pPr>
            <a:r>
              <a:rPr lang="en-US" sz="2100" dirty="0"/>
              <a:t>One issue we faced during training our model was that the </a:t>
            </a:r>
            <a:r>
              <a:rPr lang="en-US" sz="2100" dirty="0" err="1"/>
              <a:t>Gensim</a:t>
            </a:r>
            <a:r>
              <a:rPr lang="en-US" sz="2100" dirty="0"/>
              <a:t> model which we were using to generate word vectors wasn’t generating word vectors for certain words. Upon further inspection, we found out that these words were rarely found in the dataset and hence this may be the reason behind </a:t>
            </a:r>
            <a:r>
              <a:rPr lang="en-US" sz="2100" dirty="0" err="1"/>
              <a:t>Gensim</a:t>
            </a:r>
            <a:r>
              <a:rPr lang="en-US" sz="2100" dirty="0"/>
              <a:t> not generating any word vectors for these words.</a:t>
            </a:r>
          </a:p>
          <a:p>
            <a:pPr>
              <a:lnSpc>
                <a:spcPct val="120000"/>
              </a:lnSpc>
            </a:pPr>
            <a:r>
              <a:rPr lang="en-US" sz="2100" dirty="0"/>
              <a:t>One of the reasons that we suspect is responsible for the poor performance of FFNN-BP Model as compared to the Hidden Markov Models is that the FFNN-BP Model isn’t able to handle X tags properly.</a:t>
            </a:r>
          </a:p>
          <a:p>
            <a:pPr>
              <a:lnSpc>
                <a:spcPct val="120000"/>
              </a:lnSpc>
            </a:pPr>
            <a:r>
              <a:rPr lang="en-US" sz="2100" dirty="0"/>
              <a:t>Since words that are assigned X tags are quite rare, the </a:t>
            </a:r>
            <a:r>
              <a:rPr lang="en-US" sz="2100" dirty="0" err="1"/>
              <a:t>Gensim</a:t>
            </a:r>
            <a:r>
              <a:rPr lang="en-US" sz="2100" dirty="0"/>
              <a:t> model may not have generated any word vectors for these words thus making these words “unknown”. </a:t>
            </a:r>
          </a:p>
          <a:p>
            <a:pPr>
              <a:lnSpc>
                <a:spcPct val="120000"/>
              </a:lnSpc>
            </a:pPr>
            <a:r>
              <a:rPr lang="en-US" sz="2100" dirty="0"/>
              <a:t>Moreover, since these words are rare, there won’t be any corresponding word vectors in the Google dataset as well. Thus, we have to use random vectors to assign a POS tag to these words.</a:t>
            </a:r>
          </a:p>
        </p:txBody>
      </p:sp>
      <p:sp>
        <p:nvSpPr>
          <p:cNvPr id="4" name="Slide Number Placeholder 3">
            <a:extLst>
              <a:ext uri="{FF2B5EF4-FFF2-40B4-BE49-F238E27FC236}">
                <a16:creationId xmlns:a16="http://schemas.microsoft.com/office/drawing/2014/main" id="{7DBAB2E1-6E0E-E04C-B26E-F15F31B284FC}"/>
              </a:ext>
            </a:extLst>
          </p:cNvPr>
          <p:cNvSpPr>
            <a:spLocks noGrp="1"/>
          </p:cNvSpPr>
          <p:nvPr>
            <p:ph type="sldNum" idx="12"/>
          </p:nvPr>
        </p:nvSpPr>
        <p:spPr/>
        <p:txBody>
          <a:bodyPr/>
          <a:lstStyle/>
          <a:p>
            <a:pPr algn="r"/>
            <a:fld id="{00000000-1234-1234-1234-123412341234}" type="slidenum">
              <a:rPr lang="en" smtClean="0"/>
              <a:pPr algn="r"/>
              <a:t>27</a:t>
            </a:fld>
            <a:endParaRPr lang="en"/>
          </a:p>
        </p:txBody>
      </p:sp>
    </p:spTree>
    <p:extLst>
      <p:ext uri="{BB962C8B-B14F-4D97-AF65-F5344CB8AC3E}">
        <p14:creationId xmlns:p14="http://schemas.microsoft.com/office/powerpoint/2010/main" val="508644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334E6-130D-874B-8327-8EB9945134AD}"/>
              </a:ext>
            </a:extLst>
          </p:cNvPr>
          <p:cNvSpPr>
            <a:spLocks noGrp="1"/>
          </p:cNvSpPr>
          <p:nvPr>
            <p:ph type="title"/>
          </p:nvPr>
        </p:nvSpPr>
        <p:spPr>
          <a:xfrm>
            <a:off x="311700" y="110624"/>
            <a:ext cx="8520600" cy="763600"/>
          </a:xfrm>
        </p:spPr>
        <p:txBody>
          <a:bodyPr>
            <a:normAutofit fontScale="90000"/>
          </a:bodyPr>
          <a:lstStyle/>
          <a:p>
            <a:r>
              <a:rPr lang="en-US" dirty="0"/>
              <a:t>Possible Solutions</a:t>
            </a:r>
          </a:p>
        </p:txBody>
      </p:sp>
      <p:sp>
        <p:nvSpPr>
          <p:cNvPr id="3" name="Text Placeholder 2">
            <a:extLst>
              <a:ext uri="{FF2B5EF4-FFF2-40B4-BE49-F238E27FC236}">
                <a16:creationId xmlns:a16="http://schemas.microsoft.com/office/drawing/2014/main" id="{6F912853-0E3C-394E-A8F5-9A50991C97C6}"/>
              </a:ext>
            </a:extLst>
          </p:cNvPr>
          <p:cNvSpPr>
            <a:spLocks noGrp="1"/>
          </p:cNvSpPr>
          <p:nvPr>
            <p:ph type="body" idx="1"/>
          </p:nvPr>
        </p:nvSpPr>
        <p:spPr>
          <a:xfrm>
            <a:off x="311700" y="957943"/>
            <a:ext cx="8520600" cy="5784481"/>
          </a:xfrm>
        </p:spPr>
        <p:txBody>
          <a:bodyPr>
            <a:normAutofit fontScale="92500"/>
          </a:bodyPr>
          <a:lstStyle/>
          <a:p>
            <a:pPr>
              <a:lnSpc>
                <a:spcPct val="110000"/>
              </a:lnSpc>
            </a:pPr>
            <a:r>
              <a:rPr lang="en-US" dirty="0"/>
              <a:t>One possible solution to this problem is to use clustering.</a:t>
            </a:r>
          </a:p>
          <a:p>
            <a:pPr>
              <a:lnSpc>
                <a:spcPct val="110000"/>
              </a:lnSpc>
            </a:pPr>
            <a:r>
              <a:rPr lang="en-US" dirty="0"/>
              <a:t>We could generate 12 representative vectors for each POS tag that is the mean of all word vectors of that particular POS tag.</a:t>
            </a:r>
          </a:p>
          <a:p>
            <a:pPr>
              <a:lnSpc>
                <a:spcPct val="110000"/>
              </a:lnSpc>
            </a:pPr>
            <a:r>
              <a:rPr lang="en-US" dirty="0"/>
              <a:t>We could then pass these representative vectors into the model and store the POS tag as well as the probability value that model assigns to this POS tag. Finally, we see which POS tag has the maximum probability amongst all the tags and then assign that POS tag to the word.</a:t>
            </a:r>
          </a:p>
          <a:p>
            <a:pPr>
              <a:lnSpc>
                <a:spcPct val="110000"/>
              </a:lnSpc>
            </a:pPr>
            <a:r>
              <a:rPr lang="en-US" dirty="0"/>
              <a:t>Another solution could be to instead use k-Nearest Neighbors. Currently, for unknown word handling, we are only considering the word vector that is the closest to the word vector of the given input word. For better results, we could instead consider the k nearest neighbors of the given input word and assign the majority POS tag of these k words. Here, k is another hyperparameter.</a:t>
            </a:r>
          </a:p>
        </p:txBody>
      </p:sp>
      <p:sp>
        <p:nvSpPr>
          <p:cNvPr id="4" name="Slide Number Placeholder 3">
            <a:extLst>
              <a:ext uri="{FF2B5EF4-FFF2-40B4-BE49-F238E27FC236}">
                <a16:creationId xmlns:a16="http://schemas.microsoft.com/office/drawing/2014/main" id="{92747657-D712-D84D-9B0A-F71AD7DB3C5F}"/>
              </a:ext>
            </a:extLst>
          </p:cNvPr>
          <p:cNvSpPr>
            <a:spLocks noGrp="1"/>
          </p:cNvSpPr>
          <p:nvPr>
            <p:ph type="sldNum" idx="12"/>
          </p:nvPr>
        </p:nvSpPr>
        <p:spPr/>
        <p:txBody>
          <a:bodyPr/>
          <a:lstStyle/>
          <a:p>
            <a:pPr algn="r"/>
            <a:fld id="{00000000-1234-1234-1234-123412341234}" type="slidenum">
              <a:rPr lang="en" smtClean="0"/>
              <a:pPr algn="r"/>
              <a:t>28</a:t>
            </a:fld>
            <a:endParaRPr lang="en"/>
          </a:p>
        </p:txBody>
      </p:sp>
    </p:spTree>
    <p:extLst>
      <p:ext uri="{BB962C8B-B14F-4D97-AF65-F5344CB8AC3E}">
        <p14:creationId xmlns:p14="http://schemas.microsoft.com/office/powerpoint/2010/main" val="1620088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A858C-C7B4-E840-BA19-16EBE0E8B45D}"/>
              </a:ext>
            </a:extLst>
          </p:cNvPr>
          <p:cNvSpPr>
            <a:spLocks noGrp="1"/>
          </p:cNvSpPr>
          <p:nvPr>
            <p:ph type="title"/>
          </p:nvPr>
        </p:nvSpPr>
        <p:spPr>
          <a:xfrm>
            <a:off x="457199" y="536796"/>
            <a:ext cx="8229600" cy="1143000"/>
          </a:xfrm>
        </p:spPr>
        <p:txBody>
          <a:bodyPr/>
          <a:lstStyle/>
          <a:p>
            <a:r>
              <a:rPr lang="en-IN" dirty="0"/>
              <a:t>Overall performance </a:t>
            </a:r>
            <a:br>
              <a:rPr lang="en-IN" dirty="0"/>
            </a:br>
            <a:endParaRPr lang="en-US" dirty="0"/>
          </a:p>
        </p:txBody>
      </p:sp>
      <p:graphicFrame>
        <p:nvGraphicFramePr>
          <p:cNvPr id="4" name="Content Placeholder 3">
            <a:extLst>
              <a:ext uri="{FF2B5EF4-FFF2-40B4-BE49-F238E27FC236}">
                <a16:creationId xmlns:a16="http://schemas.microsoft.com/office/drawing/2014/main" id="{8EA75D6A-A59C-6C4C-8C86-B3AE5FD38689}"/>
              </a:ext>
            </a:extLst>
          </p:cNvPr>
          <p:cNvGraphicFramePr>
            <a:graphicFrameLocks noGrp="1"/>
          </p:cNvGraphicFramePr>
          <p:nvPr>
            <p:ph idx="1"/>
            <p:extLst>
              <p:ext uri="{D42A27DB-BD31-4B8C-83A1-F6EECF244321}">
                <p14:modId xmlns:p14="http://schemas.microsoft.com/office/powerpoint/2010/main" val="1948505513"/>
              </p:ext>
            </p:extLst>
          </p:nvPr>
        </p:nvGraphicFramePr>
        <p:xfrm>
          <a:off x="2" y="2301766"/>
          <a:ext cx="9143998" cy="1813034"/>
        </p:xfrm>
        <a:graphic>
          <a:graphicData uri="http://schemas.openxmlformats.org/drawingml/2006/table">
            <a:tbl>
              <a:tblPr/>
              <a:tblGrid>
                <a:gridCol w="1918606">
                  <a:extLst>
                    <a:ext uri="{9D8B030D-6E8A-4147-A177-3AD203B41FA5}">
                      <a16:colId xmlns:a16="http://schemas.microsoft.com/office/drawing/2014/main" val="3769411622"/>
                    </a:ext>
                  </a:extLst>
                </a:gridCol>
                <a:gridCol w="1204232">
                  <a:extLst>
                    <a:ext uri="{9D8B030D-6E8A-4147-A177-3AD203B41FA5}">
                      <a16:colId xmlns:a16="http://schemas.microsoft.com/office/drawing/2014/main" val="849388012"/>
                    </a:ext>
                  </a:extLst>
                </a:gridCol>
                <a:gridCol w="1204232">
                  <a:extLst>
                    <a:ext uri="{9D8B030D-6E8A-4147-A177-3AD203B41FA5}">
                      <a16:colId xmlns:a16="http://schemas.microsoft.com/office/drawing/2014/main" val="1923436875"/>
                    </a:ext>
                  </a:extLst>
                </a:gridCol>
                <a:gridCol w="1204232">
                  <a:extLst>
                    <a:ext uri="{9D8B030D-6E8A-4147-A177-3AD203B41FA5}">
                      <a16:colId xmlns:a16="http://schemas.microsoft.com/office/drawing/2014/main" val="943300891"/>
                    </a:ext>
                  </a:extLst>
                </a:gridCol>
                <a:gridCol w="1204232">
                  <a:extLst>
                    <a:ext uri="{9D8B030D-6E8A-4147-A177-3AD203B41FA5}">
                      <a16:colId xmlns:a16="http://schemas.microsoft.com/office/drawing/2014/main" val="3815567129"/>
                    </a:ext>
                  </a:extLst>
                </a:gridCol>
                <a:gridCol w="1204232">
                  <a:extLst>
                    <a:ext uri="{9D8B030D-6E8A-4147-A177-3AD203B41FA5}">
                      <a16:colId xmlns:a16="http://schemas.microsoft.com/office/drawing/2014/main" val="958054702"/>
                    </a:ext>
                  </a:extLst>
                </a:gridCol>
                <a:gridCol w="1204232">
                  <a:extLst>
                    <a:ext uri="{9D8B030D-6E8A-4147-A177-3AD203B41FA5}">
                      <a16:colId xmlns:a16="http://schemas.microsoft.com/office/drawing/2014/main" val="192902213"/>
                    </a:ext>
                  </a:extLst>
                </a:gridCol>
              </a:tblGrid>
              <a:tr h="504496">
                <a:tc>
                  <a:txBody>
                    <a:bodyPr/>
                    <a:lstStyle/>
                    <a:p>
                      <a:pPr fontAlgn="t"/>
                      <a:r>
                        <a:rPr lang="en-IN" sz="1300">
                          <a:effectLst/>
                        </a:rPr>
                        <a:t> </a:t>
                      </a: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600" b="1" i="0" u="none" strike="noStrike" dirty="0">
                          <a:solidFill>
                            <a:srgbClr val="0000FF"/>
                          </a:solidFill>
                          <a:effectLst/>
                          <a:latin typeface="Arial" panose="020B0604020202020204" pitchFamily="34" charset="0"/>
                        </a:rPr>
                        <a:t>Accuracy</a:t>
                      </a:r>
                      <a:endParaRPr lang="en-IN" sz="1300" b="1" dirty="0">
                        <a:solidFill>
                          <a:srgbClr val="0070C0"/>
                        </a:solidFill>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600" b="1" i="0" u="none" strike="noStrike" dirty="0">
                          <a:solidFill>
                            <a:srgbClr val="0000FF"/>
                          </a:solidFill>
                          <a:effectLst/>
                          <a:latin typeface="Arial" panose="020B0604020202020204" pitchFamily="34" charset="0"/>
                        </a:rPr>
                        <a:t>Precision</a:t>
                      </a:r>
                      <a:endParaRPr lang="en-IN" sz="1300" b="1"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600" b="1" i="0" u="none" strike="noStrike" dirty="0">
                          <a:solidFill>
                            <a:srgbClr val="0000FF"/>
                          </a:solidFill>
                          <a:effectLst/>
                          <a:latin typeface="Arial" panose="020B0604020202020204" pitchFamily="34" charset="0"/>
                        </a:rPr>
                        <a:t>Recall</a:t>
                      </a:r>
                      <a:endParaRPr lang="en-IN" sz="1300" b="1"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600" b="1" i="0" u="none" strike="noStrike" dirty="0">
                          <a:solidFill>
                            <a:srgbClr val="0000FF"/>
                          </a:solidFill>
                          <a:effectLst/>
                          <a:latin typeface="Arial" panose="020B0604020202020204" pitchFamily="34" charset="0"/>
                        </a:rPr>
                        <a:t>F1-score</a:t>
                      </a:r>
                      <a:endParaRPr lang="en-IN" sz="1300" b="1"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600" b="1" i="0" u="none" strike="noStrike" dirty="0">
                          <a:solidFill>
                            <a:srgbClr val="0000FF"/>
                          </a:solidFill>
                          <a:effectLst/>
                          <a:latin typeface="Arial" panose="020B0604020202020204" pitchFamily="34" charset="0"/>
                        </a:rPr>
                        <a:t>F0.5-score</a:t>
                      </a:r>
                      <a:endParaRPr lang="en-IN" sz="1300" b="1"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600" b="1" i="0" u="none" strike="noStrike" dirty="0">
                          <a:solidFill>
                            <a:srgbClr val="0000FF"/>
                          </a:solidFill>
                          <a:effectLst/>
                          <a:latin typeface="Arial" panose="020B0604020202020204" pitchFamily="34" charset="0"/>
                        </a:rPr>
                        <a:t>F2-score</a:t>
                      </a:r>
                      <a:endParaRPr lang="en-IN" sz="1300" b="1"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525654794"/>
                  </a:ext>
                </a:extLst>
              </a:tr>
              <a:tr h="488731">
                <a:tc>
                  <a:txBody>
                    <a:bodyPr/>
                    <a:lstStyle/>
                    <a:p>
                      <a:pPr rtl="0" fontAlgn="t">
                        <a:spcBef>
                          <a:spcPts val="0"/>
                        </a:spcBef>
                        <a:spcAft>
                          <a:spcPts val="0"/>
                        </a:spcAft>
                      </a:pPr>
                      <a:r>
                        <a:rPr lang="en-IN" sz="1300" b="0" i="0" u="none" strike="noStrike" dirty="0">
                          <a:solidFill>
                            <a:srgbClr val="0000FF"/>
                          </a:solidFill>
                          <a:effectLst/>
                          <a:latin typeface="Arial" panose="020B0604020202020204" pitchFamily="34" charset="0"/>
                        </a:rPr>
                        <a:t>HMM-Viterbi-Symbolic</a:t>
                      </a:r>
                      <a:endParaRPr lang="en-IN" sz="1300"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95.6</a:t>
                      </a:r>
                      <a:endParaRPr lang="en-IN" sz="1300"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92.6</a:t>
                      </a:r>
                      <a:endParaRPr lang="en-IN" sz="1300"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91.9</a:t>
                      </a:r>
                      <a:endParaRPr lang="en-IN" sz="1300"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92.2</a:t>
                      </a:r>
                      <a:endParaRPr lang="en-IN" sz="1300"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92.4</a:t>
                      </a:r>
                      <a:endParaRPr lang="en-IN" sz="1300"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92.04</a:t>
                      </a:r>
                      <a:endParaRPr lang="en-IN" sz="1300"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230467575"/>
                  </a:ext>
                </a:extLst>
              </a:tr>
              <a:tr h="425669">
                <a:tc>
                  <a:txBody>
                    <a:bodyPr/>
                    <a:lstStyle/>
                    <a:p>
                      <a:pPr rtl="0" fontAlgn="t">
                        <a:spcBef>
                          <a:spcPts val="0"/>
                        </a:spcBef>
                        <a:spcAft>
                          <a:spcPts val="0"/>
                        </a:spcAft>
                      </a:pPr>
                      <a:r>
                        <a:rPr lang="en-IN" sz="1300" b="0" i="0" u="none" strike="noStrike" dirty="0">
                          <a:solidFill>
                            <a:srgbClr val="0000FF"/>
                          </a:solidFill>
                          <a:effectLst/>
                          <a:latin typeface="Arial" panose="020B0604020202020204" pitchFamily="34" charset="0"/>
                        </a:rPr>
                        <a:t>HMM-Viterbi-Vector</a:t>
                      </a:r>
                      <a:endParaRPr lang="en-IN" sz="1300"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96.2</a:t>
                      </a:r>
                      <a:endParaRPr lang="en-IN" sz="1300"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93.5</a:t>
                      </a:r>
                      <a:endParaRPr lang="en-IN" sz="1300"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92.4</a:t>
                      </a:r>
                      <a:endParaRPr lang="en-IN" sz="1300"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92.9</a:t>
                      </a:r>
                      <a:endParaRPr lang="en-IN" sz="1300"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93.2</a:t>
                      </a:r>
                      <a:endParaRPr lang="en-IN" sz="1300"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92.6</a:t>
                      </a:r>
                      <a:endParaRPr lang="en-IN" sz="1300"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923687003"/>
                  </a:ext>
                </a:extLst>
              </a:tr>
              <a:tr h="394138">
                <a:tc>
                  <a:txBody>
                    <a:bodyPr/>
                    <a:lstStyle/>
                    <a:p>
                      <a:pPr rtl="0" fontAlgn="t">
                        <a:spcBef>
                          <a:spcPts val="0"/>
                        </a:spcBef>
                        <a:spcAft>
                          <a:spcPts val="0"/>
                        </a:spcAft>
                      </a:pPr>
                      <a:r>
                        <a:rPr lang="en-IN" sz="1300" b="0" i="0" u="none" strike="noStrike" dirty="0">
                          <a:solidFill>
                            <a:srgbClr val="0000FF"/>
                          </a:solidFill>
                          <a:effectLst/>
                          <a:latin typeface="Arial" panose="020B0604020202020204" pitchFamily="34" charset="0"/>
                        </a:rPr>
                        <a:t>FFNN-BP</a:t>
                      </a:r>
                      <a:endParaRPr lang="en-IN" sz="1300"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fontAlgn="t"/>
                      <a:r>
                        <a:rPr lang="en-IN" sz="1300" dirty="0">
                          <a:effectLst/>
                        </a:rPr>
                        <a:t> </a:t>
                      </a:r>
                      <a:r>
                        <a:rPr lang="en-IN" sz="1300" b="0" i="0" u="none" strike="noStrike" dirty="0">
                          <a:solidFill>
                            <a:srgbClr val="0000FF"/>
                          </a:solidFill>
                          <a:effectLst/>
                          <a:latin typeface="Arial" panose="020B0604020202020204" pitchFamily="34" charset="0"/>
                        </a:rPr>
                        <a:t>90.0</a:t>
                      </a:r>
                      <a:endParaRPr lang="en-IN" sz="1300"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fontAlgn="t"/>
                      <a:r>
                        <a:rPr lang="en-IN" sz="1300" dirty="0">
                          <a:effectLst/>
                        </a:rPr>
                        <a:t> </a:t>
                      </a:r>
                      <a:r>
                        <a:rPr lang="en-IN" sz="1300" b="0" i="0" u="none" strike="noStrike" dirty="0">
                          <a:solidFill>
                            <a:srgbClr val="0000FF"/>
                          </a:solidFill>
                          <a:effectLst/>
                          <a:latin typeface="Arial" panose="020B0604020202020204" pitchFamily="34" charset="0"/>
                        </a:rPr>
                        <a:t>83.0</a:t>
                      </a:r>
                      <a:endParaRPr lang="en-IN" sz="1300"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fontAlgn="t"/>
                      <a:r>
                        <a:rPr lang="en-IN" sz="1300" dirty="0">
                          <a:effectLst/>
                        </a:rPr>
                        <a:t> </a:t>
                      </a:r>
                      <a:r>
                        <a:rPr lang="en-IN" sz="1300" b="0" i="0" u="none" strike="noStrike" dirty="0">
                          <a:solidFill>
                            <a:srgbClr val="0000FF"/>
                          </a:solidFill>
                          <a:effectLst/>
                          <a:latin typeface="Arial" panose="020B0604020202020204" pitchFamily="34" charset="0"/>
                        </a:rPr>
                        <a:t>82.2</a:t>
                      </a:r>
                      <a:endParaRPr lang="en-IN" sz="1300"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fontAlgn="t"/>
                      <a:r>
                        <a:rPr lang="en-IN" sz="1300" dirty="0">
                          <a:effectLst/>
                        </a:rPr>
                        <a:t> </a:t>
                      </a:r>
                      <a:r>
                        <a:rPr lang="en-IN" sz="1300" b="0" i="0" u="none" strike="noStrike" dirty="0">
                          <a:solidFill>
                            <a:srgbClr val="0000FF"/>
                          </a:solidFill>
                          <a:effectLst/>
                          <a:latin typeface="Arial" panose="020B0604020202020204" pitchFamily="34" charset="0"/>
                        </a:rPr>
                        <a:t>82.5</a:t>
                      </a:r>
                      <a:endParaRPr lang="en-IN" sz="1300"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fontAlgn="t"/>
                      <a:r>
                        <a:rPr lang="en-IN" sz="1300" dirty="0">
                          <a:effectLst/>
                        </a:rPr>
                        <a:t> </a:t>
                      </a:r>
                      <a:r>
                        <a:rPr lang="en-IN" sz="1300" b="0" i="0" u="none" strike="noStrike" dirty="0">
                          <a:solidFill>
                            <a:srgbClr val="0000FF"/>
                          </a:solidFill>
                          <a:effectLst/>
                          <a:latin typeface="Arial" panose="020B0604020202020204" pitchFamily="34" charset="0"/>
                        </a:rPr>
                        <a:t>82.3</a:t>
                      </a:r>
                      <a:endParaRPr lang="en-IN" sz="1300"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fontAlgn="t"/>
                      <a:r>
                        <a:rPr lang="en-IN" sz="1300" dirty="0">
                          <a:effectLst/>
                        </a:rPr>
                        <a:t> </a:t>
                      </a:r>
                      <a:r>
                        <a:rPr lang="en-IN" sz="1300" b="0" i="0" u="none" strike="noStrike" dirty="0">
                          <a:solidFill>
                            <a:srgbClr val="0000FF"/>
                          </a:solidFill>
                          <a:effectLst/>
                          <a:latin typeface="Arial" panose="020B0604020202020204" pitchFamily="34" charset="0"/>
                        </a:rPr>
                        <a:t>82.8</a:t>
                      </a:r>
                      <a:endParaRPr lang="en-IN" sz="1300" dirty="0">
                        <a:effectLst/>
                      </a:endParaRPr>
                    </a:p>
                  </a:txBody>
                  <a:tcPr marL="91848" marR="91848" marT="91848" marB="91848">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297497048"/>
                  </a:ext>
                </a:extLst>
              </a:tr>
            </a:tbl>
          </a:graphicData>
        </a:graphic>
      </p:graphicFrame>
      <p:sp>
        <p:nvSpPr>
          <p:cNvPr id="5" name="Rectangle 1">
            <a:extLst>
              <a:ext uri="{FF2B5EF4-FFF2-40B4-BE49-F238E27FC236}">
                <a16:creationId xmlns:a16="http://schemas.microsoft.com/office/drawing/2014/main" id="{62E59D04-DC03-FA4B-A0F3-66AD05EFF47B}"/>
              </a:ext>
            </a:extLst>
          </p:cNvPr>
          <p:cNvSpPr>
            <a:spLocks noChangeArrowheads="1"/>
          </p:cNvSpPr>
          <p:nvPr/>
        </p:nvSpPr>
        <p:spPr bwMode="auto">
          <a:xfrm>
            <a:off x="-508000" y="-83103"/>
            <a:ext cx="10159998" cy="619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51849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 POS Performance </a:t>
            </a:r>
            <a:br>
              <a:rPr lang="en-IN" dirty="0"/>
            </a:br>
            <a:r>
              <a:rPr lang="en-IN" dirty="0"/>
              <a:t>(HMM-Viterbi-Symbolic)</a:t>
            </a:r>
          </a:p>
        </p:txBody>
      </p:sp>
      <p:graphicFrame>
        <p:nvGraphicFramePr>
          <p:cNvPr id="7" name="Content Placeholder 6">
            <a:extLst>
              <a:ext uri="{FF2B5EF4-FFF2-40B4-BE49-F238E27FC236}">
                <a16:creationId xmlns:a16="http://schemas.microsoft.com/office/drawing/2014/main" id="{C13A56C3-500B-B545-9875-6A59642ED212}"/>
              </a:ext>
            </a:extLst>
          </p:cNvPr>
          <p:cNvGraphicFramePr>
            <a:graphicFrameLocks noGrp="1"/>
          </p:cNvGraphicFramePr>
          <p:nvPr>
            <p:ph idx="1"/>
            <p:extLst>
              <p:ext uri="{D42A27DB-BD31-4B8C-83A1-F6EECF244321}">
                <p14:modId xmlns:p14="http://schemas.microsoft.com/office/powerpoint/2010/main" val="1320877205"/>
              </p:ext>
            </p:extLst>
          </p:nvPr>
        </p:nvGraphicFramePr>
        <p:xfrm>
          <a:off x="0" y="1692276"/>
          <a:ext cx="9144006" cy="4314388"/>
        </p:xfrm>
        <a:graphic>
          <a:graphicData uri="http://schemas.openxmlformats.org/drawingml/2006/table">
            <a:tbl>
              <a:tblPr/>
              <a:tblGrid>
                <a:gridCol w="867103">
                  <a:extLst>
                    <a:ext uri="{9D8B030D-6E8A-4147-A177-3AD203B41FA5}">
                      <a16:colId xmlns:a16="http://schemas.microsoft.com/office/drawing/2014/main" val="152633262"/>
                    </a:ext>
                  </a:extLst>
                </a:gridCol>
                <a:gridCol w="665134">
                  <a:extLst>
                    <a:ext uri="{9D8B030D-6E8A-4147-A177-3AD203B41FA5}">
                      <a16:colId xmlns:a16="http://schemas.microsoft.com/office/drawing/2014/main" val="2200569341"/>
                    </a:ext>
                  </a:extLst>
                </a:gridCol>
                <a:gridCol w="691979">
                  <a:extLst>
                    <a:ext uri="{9D8B030D-6E8A-4147-A177-3AD203B41FA5}">
                      <a16:colId xmlns:a16="http://schemas.microsoft.com/office/drawing/2014/main" val="3680195869"/>
                    </a:ext>
                  </a:extLst>
                </a:gridCol>
                <a:gridCol w="691979">
                  <a:extLst>
                    <a:ext uri="{9D8B030D-6E8A-4147-A177-3AD203B41FA5}">
                      <a16:colId xmlns:a16="http://schemas.microsoft.com/office/drawing/2014/main" val="2378156907"/>
                    </a:ext>
                  </a:extLst>
                </a:gridCol>
                <a:gridCol w="691979">
                  <a:extLst>
                    <a:ext uri="{9D8B030D-6E8A-4147-A177-3AD203B41FA5}">
                      <a16:colId xmlns:a16="http://schemas.microsoft.com/office/drawing/2014/main" val="2881235857"/>
                    </a:ext>
                  </a:extLst>
                </a:gridCol>
                <a:gridCol w="691979">
                  <a:extLst>
                    <a:ext uri="{9D8B030D-6E8A-4147-A177-3AD203B41FA5}">
                      <a16:colId xmlns:a16="http://schemas.microsoft.com/office/drawing/2014/main" val="151332550"/>
                    </a:ext>
                  </a:extLst>
                </a:gridCol>
                <a:gridCol w="691979">
                  <a:extLst>
                    <a:ext uri="{9D8B030D-6E8A-4147-A177-3AD203B41FA5}">
                      <a16:colId xmlns:a16="http://schemas.microsoft.com/office/drawing/2014/main" val="3773753613"/>
                    </a:ext>
                  </a:extLst>
                </a:gridCol>
                <a:gridCol w="691979">
                  <a:extLst>
                    <a:ext uri="{9D8B030D-6E8A-4147-A177-3AD203B41FA5}">
                      <a16:colId xmlns:a16="http://schemas.microsoft.com/office/drawing/2014/main" val="4208552206"/>
                    </a:ext>
                  </a:extLst>
                </a:gridCol>
                <a:gridCol w="691979">
                  <a:extLst>
                    <a:ext uri="{9D8B030D-6E8A-4147-A177-3AD203B41FA5}">
                      <a16:colId xmlns:a16="http://schemas.microsoft.com/office/drawing/2014/main" val="218683686"/>
                    </a:ext>
                  </a:extLst>
                </a:gridCol>
                <a:gridCol w="691979">
                  <a:extLst>
                    <a:ext uri="{9D8B030D-6E8A-4147-A177-3AD203B41FA5}">
                      <a16:colId xmlns:a16="http://schemas.microsoft.com/office/drawing/2014/main" val="2745280648"/>
                    </a:ext>
                  </a:extLst>
                </a:gridCol>
                <a:gridCol w="691979">
                  <a:extLst>
                    <a:ext uri="{9D8B030D-6E8A-4147-A177-3AD203B41FA5}">
                      <a16:colId xmlns:a16="http://schemas.microsoft.com/office/drawing/2014/main" val="3278492824"/>
                    </a:ext>
                  </a:extLst>
                </a:gridCol>
                <a:gridCol w="691979">
                  <a:extLst>
                    <a:ext uri="{9D8B030D-6E8A-4147-A177-3AD203B41FA5}">
                      <a16:colId xmlns:a16="http://schemas.microsoft.com/office/drawing/2014/main" val="1032755981"/>
                    </a:ext>
                  </a:extLst>
                </a:gridCol>
                <a:gridCol w="691979">
                  <a:extLst>
                    <a:ext uri="{9D8B030D-6E8A-4147-A177-3AD203B41FA5}">
                      <a16:colId xmlns:a16="http://schemas.microsoft.com/office/drawing/2014/main" val="1738278306"/>
                    </a:ext>
                  </a:extLst>
                </a:gridCol>
              </a:tblGrid>
              <a:tr h="726162">
                <a:tc>
                  <a:txBody>
                    <a:bodyPr/>
                    <a:lstStyle/>
                    <a:p>
                      <a:pPr fontAlgn="t"/>
                      <a:r>
                        <a:rPr lang="en-IN" sz="1300">
                          <a:effectLst/>
                        </a:rPr>
                        <a:t> </a:t>
                      </a: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1" i="0" u="none" strike="noStrike" dirty="0">
                          <a:solidFill>
                            <a:srgbClr val="0000FF"/>
                          </a:solidFill>
                          <a:effectLst/>
                          <a:latin typeface="Arial" panose="020B0604020202020204" pitchFamily="34" charset="0"/>
                        </a:rPr>
                        <a:t>.</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ADJ</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ADP</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ADV</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CONJ</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DET</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NOUN</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NUM</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PRT</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PORN</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VERB</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X</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16619897"/>
                  </a:ext>
                </a:extLst>
              </a:tr>
              <a:tr h="726162">
                <a:tc>
                  <a:txBody>
                    <a:bodyPr/>
                    <a:lstStyle/>
                    <a:p>
                      <a:pPr rtl="0" fontAlgn="t">
                        <a:spcBef>
                          <a:spcPts val="0"/>
                        </a:spcBef>
                        <a:spcAft>
                          <a:spcPts val="0"/>
                        </a:spcAft>
                      </a:pPr>
                      <a:r>
                        <a:rPr lang="en-IN" sz="1300" b="0" i="0" u="none" strike="noStrike" dirty="0">
                          <a:solidFill>
                            <a:srgbClr val="0000FF"/>
                          </a:solidFill>
                          <a:effectLst/>
                          <a:latin typeface="Arial" panose="020B0604020202020204" pitchFamily="34" charset="0"/>
                        </a:rPr>
                        <a:t>Precision</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0.98</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0.91</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0.95</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0.90</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0.99</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0.96</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0.96</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0.97</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0.96</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0.90</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0.97</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0.75</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281056485"/>
                  </a:ext>
                </a:extLst>
              </a:tr>
              <a:tr h="683578">
                <a:tc>
                  <a:txBody>
                    <a:bodyPr/>
                    <a:lstStyle/>
                    <a:p>
                      <a:pPr rtl="0" fontAlgn="t">
                        <a:spcBef>
                          <a:spcPts val="0"/>
                        </a:spcBef>
                        <a:spcAft>
                          <a:spcPts val="0"/>
                        </a:spcAft>
                      </a:pPr>
                      <a:r>
                        <a:rPr lang="en-IN" sz="1300" b="0" i="0" u="none" strike="noStrike">
                          <a:solidFill>
                            <a:srgbClr val="0000FF"/>
                          </a:solidFill>
                          <a:effectLst/>
                          <a:latin typeface="Arial" panose="020B0604020202020204" pitchFamily="34" charset="0"/>
                        </a:rPr>
                        <a:t>Recall</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0.99</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0.91</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0.96</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0.89</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0.99</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0.98</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0.95</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0.91</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0.98</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0.90</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0.95</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0.52</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535784163"/>
                  </a:ext>
                </a:extLst>
              </a:tr>
              <a:tr h="726162">
                <a:tc>
                  <a:txBody>
                    <a:bodyPr/>
                    <a:lstStyle/>
                    <a:p>
                      <a:pPr rtl="0" fontAlgn="t">
                        <a:spcBef>
                          <a:spcPts val="0"/>
                        </a:spcBef>
                        <a:spcAft>
                          <a:spcPts val="0"/>
                        </a:spcAft>
                      </a:pPr>
                      <a:r>
                        <a:rPr lang="en-IN" sz="1300" b="0" i="0" u="none" strike="noStrike">
                          <a:solidFill>
                            <a:srgbClr val="0000FF"/>
                          </a:solidFill>
                          <a:effectLst/>
                          <a:latin typeface="Arial" panose="020B0604020202020204" pitchFamily="34" charset="0"/>
                        </a:rPr>
                        <a:t>F1 score</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0.99</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0.91</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0.96</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0.90</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0.99</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0.97</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0.95</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0.94</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0.97</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0.90</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0.96</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0.61</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599212333"/>
                  </a:ext>
                </a:extLst>
              </a:tr>
              <a:tr h="726162">
                <a:tc>
                  <a:txBody>
                    <a:bodyPr/>
                    <a:lstStyle/>
                    <a:p>
                      <a:pPr rtl="0" fontAlgn="t">
                        <a:spcBef>
                          <a:spcPts val="0"/>
                        </a:spcBef>
                        <a:spcAft>
                          <a:spcPts val="0"/>
                        </a:spcAft>
                      </a:pPr>
                      <a:r>
                        <a:rPr lang="en-IN" sz="1300" b="0" i="0" u="none" strike="noStrike">
                          <a:solidFill>
                            <a:srgbClr val="0000FF"/>
                          </a:solidFill>
                          <a:effectLst/>
                          <a:latin typeface="Arial" panose="020B0604020202020204" pitchFamily="34" charset="0"/>
                        </a:rPr>
                        <a:t>F2 score</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0.99</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0.91</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0.96</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0.89</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0.99</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0.98</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0.95</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0.92</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0.97</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0.90</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0.95</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0.55</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69807999"/>
                  </a:ext>
                </a:extLst>
              </a:tr>
              <a:tr h="726162">
                <a:tc>
                  <a:txBody>
                    <a:bodyPr/>
                    <a:lstStyle/>
                    <a:p>
                      <a:pPr rtl="0" fontAlgn="t">
                        <a:spcBef>
                          <a:spcPts val="0"/>
                        </a:spcBef>
                        <a:spcAft>
                          <a:spcPts val="0"/>
                        </a:spcAft>
                      </a:pPr>
                      <a:r>
                        <a:rPr lang="en-IN" sz="1300" b="0" i="0" u="none" strike="noStrike">
                          <a:solidFill>
                            <a:srgbClr val="0000FF"/>
                          </a:solidFill>
                          <a:effectLst/>
                          <a:latin typeface="Arial" panose="020B0604020202020204" pitchFamily="34" charset="0"/>
                        </a:rPr>
                        <a:t>F half score</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0.98</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0.91</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0.95</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0.90</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0.99</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0.97</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0.96</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0.95</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0.96</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0.90</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0.96</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0.69</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158988877"/>
                  </a:ext>
                </a:extLst>
              </a:tr>
            </a:tbl>
          </a:graphicData>
        </a:graphic>
      </p:graphicFrame>
      <p:sp>
        <p:nvSpPr>
          <p:cNvPr id="8" name="Rectangle 1">
            <a:extLst>
              <a:ext uri="{FF2B5EF4-FFF2-40B4-BE49-F238E27FC236}">
                <a16:creationId xmlns:a16="http://schemas.microsoft.com/office/drawing/2014/main" id="{61713B8D-640A-6941-A380-F3E3429F7769}"/>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7108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1376B-6CA0-5F4E-9640-05115C6C81D0}"/>
              </a:ext>
            </a:extLst>
          </p:cNvPr>
          <p:cNvSpPr>
            <a:spLocks noGrp="1"/>
          </p:cNvSpPr>
          <p:nvPr>
            <p:ph type="title"/>
          </p:nvPr>
        </p:nvSpPr>
        <p:spPr/>
        <p:txBody>
          <a:bodyPr/>
          <a:lstStyle/>
          <a:p>
            <a:r>
              <a:rPr lang="en-US" dirty="0"/>
              <a:t>Per POS performance</a:t>
            </a:r>
            <a:br>
              <a:rPr lang="en-US" dirty="0"/>
            </a:br>
            <a:r>
              <a:rPr lang="en-US" dirty="0"/>
              <a:t>(HMM-Viterbi-Vector)</a:t>
            </a:r>
          </a:p>
        </p:txBody>
      </p:sp>
      <p:graphicFrame>
        <p:nvGraphicFramePr>
          <p:cNvPr id="4" name="Content Placeholder 3">
            <a:extLst>
              <a:ext uri="{FF2B5EF4-FFF2-40B4-BE49-F238E27FC236}">
                <a16:creationId xmlns:a16="http://schemas.microsoft.com/office/drawing/2014/main" id="{D590E378-8DFF-F542-BC17-E893D12B3390}"/>
              </a:ext>
            </a:extLst>
          </p:cNvPr>
          <p:cNvGraphicFramePr>
            <a:graphicFrameLocks noGrp="1"/>
          </p:cNvGraphicFramePr>
          <p:nvPr>
            <p:ph idx="1"/>
            <p:extLst>
              <p:ext uri="{D42A27DB-BD31-4B8C-83A1-F6EECF244321}">
                <p14:modId xmlns:p14="http://schemas.microsoft.com/office/powerpoint/2010/main" val="519480702"/>
              </p:ext>
            </p:extLst>
          </p:nvPr>
        </p:nvGraphicFramePr>
        <p:xfrm>
          <a:off x="70944" y="1914834"/>
          <a:ext cx="9002111" cy="3894084"/>
        </p:xfrm>
        <a:graphic>
          <a:graphicData uri="http://schemas.openxmlformats.org/drawingml/2006/table">
            <a:tbl>
              <a:tblPr/>
              <a:tblGrid>
                <a:gridCol w="882869">
                  <a:extLst>
                    <a:ext uri="{9D8B030D-6E8A-4147-A177-3AD203B41FA5}">
                      <a16:colId xmlns:a16="http://schemas.microsoft.com/office/drawing/2014/main" val="2383037566"/>
                    </a:ext>
                  </a:extLst>
                </a:gridCol>
                <a:gridCol w="625591">
                  <a:extLst>
                    <a:ext uri="{9D8B030D-6E8A-4147-A177-3AD203B41FA5}">
                      <a16:colId xmlns:a16="http://schemas.microsoft.com/office/drawing/2014/main" val="1792962955"/>
                    </a:ext>
                  </a:extLst>
                </a:gridCol>
                <a:gridCol w="681241">
                  <a:extLst>
                    <a:ext uri="{9D8B030D-6E8A-4147-A177-3AD203B41FA5}">
                      <a16:colId xmlns:a16="http://schemas.microsoft.com/office/drawing/2014/main" val="3184593767"/>
                    </a:ext>
                  </a:extLst>
                </a:gridCol>
                <a:gridCol w="681241">
                  <a:extLst>
                    <a:ext uri="{9D8B030D-6E8A-4147-A177-3AD203B41FA5}">
                      <a16:colId xmlns:a16="http://schemas.microsoft.com/office/drawing/2014/main" val="4213254539"/>
                    </a:ext>
                  </a:extLst>
                </a:gridCol>
                <a:gridCol w="681241">
                  <a:extLst>
                    <a:ext uri="{9D8B030D-6E8A-4147-A177-3AD203B41FA5}">
                      <a16:colId xmlns:a16="http://schemas.microsoft.com/office/drawing/2014/main" val="1685362992"/>
                    </a:ext>
                  </a:extLst>
                </a:gridCol>
                <a:gridCol w="681241">
                  <a:extLst>
                    <a:ext uri="{9D8B030D-6E8A-4147-A177-3AD203B41FA5}">
                      <a16:colId xmlns:a16="http://schemas.microsoft.com/office/drawing/2014/main" val="3845299572"/>
                    </a:ext>
                  </a:extLst>
                </a:gridCol>
                <a:gridCol w="681241">
                  <a:extLst>
                    <a:ext uri="{9D8B030D-6E8A-4147-A177-3AD203B41FA5}">
                      <a16:colId xmlns:a16="http://schemas.microsoft.com/office/drawing/2014/main" val="1957155205"/>
                    </a:ext>
                  </a:extLst>
                </a:gridCol>
                <a:gridCol w="681241">
                  <a:extLst>
                    <a:ext uri="{9D8B030D-6E8A-4147-A177-3AD203B41FA5}">
                      <a16:colId xmlns:a16="http://schemas.microsoft.com/office/drawing/2014/main" val="1099551237"/>
                    </a:ext>
                  </a:extLst>
                </a:gridCol>
                <a:gridCol w="681241">
                  <a:extLst>
                    <a:ext uri="{9D8B030D-6E8A-4147-A177-3AD203B41FA5}">
                      <a16:colId xmlns:a16="http://schemas.microsoft.com/office/drawing/2014/main" val="76071491"/>
                    </a:ext>
                  </a:extLst>
                </a:gridCol>
                <a:gridCol w="681241">
                  <a:extLst>
                    <a:ext uri="{9D8B030D-6E8A-4147-A177-3AD203B41FA5}">
                      <a16:colId xmlns:a16="http://schemas.microsoft.com/office/drawing/2014/main" val="1638750896"/>
                    </a:ext>
                  </a:extLst>
                </a:gridCol>
                <a:gridCol w="681241">
                  <a:extLst>
                    <a:ext uri="{9D8B030D-6E8A-4147-A177-3AD203B41FA5}">
                      <a16:colId xmlns:a16="http://schemas.microsoft.com/office/drawing/2014/main" val="3009382968"/>
                    </a:ext>
                  </a:extLst>
                </a:gridCol>
                <a:gridCol w="681241">
                  <a:extLst>
                    <a:ext uri="{9D8B030D-6E8A-4147-A177-3AD203B41FA5}">
                      <a16:colId xmlns:a16="http://schemas.microsoft.com/office/drawing/2014/main" val="1056696770"/>
                    </a:ext>
                  </a:extLst>
                </a:gridCol>
                <a:gridCol w="681241">
                  <a:extLst>
                    <a:ext uri="{9D8B030D-6E8A-4147-A177-3AD203B41FA5}">
                      <a16:colId xmlns:a16="http://schemas.microsoft.com/office/drawing/2014/main" val="2234524629"/>
                    </a:ext>
                  </a:extLst>
                </a:gridCol>
              </a:tblGrid>
              <a:tr h="655420">
                <a:tc>
                  <a:txBody>
                    <a:bodyPr/>
                    <a:lstStyle/>
                    <a:p>
                      <a:pPr algn="l" fontAlgn="t"/>
                      <a:r>
                        <a:rPr lang="en-IN" sz="1300" dirty="0">
                          <a:effectLst/>
                        </a:rPr>
                        <a:t> </a:t>
                      </a: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1" i="0" u="none" strike="noStrike" dirty="0">
                          <a:solidFill>
                            <a:srgbClr val="0000FF"/>
                          </a:solidFill>
                          <a:effectLst/>
                          <a:latin typeface="Arial" panose="020B0604020202020204" pitchFamily="34" charset="0"/>
                        </a:rPr>
                        <a:t>.</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ADJ</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ADP</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ADV</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CONJ</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DET</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NOUN</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NUM</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PRT</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PORN</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VERB</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X</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496424081"/>
                  </a:ext>
                </a:extLst>
              </a:tr>
              <a:tr h="655420">
                <a:tc>
                  <a:txBody>
                    <a:bodyPr/>
                    <a:lstStyle/>
                    <a:p>
                      <a:pPr algn="l" rtl="0" fontAlgn="t">
                        <a:spcBef>
                          <a:spcPts val="0"/>
                        </a:spcBef>
                        <a:spcAft>
                          <a:spcPts val="0"/>
                        </a:spcAft>
                      </a:pPr>
                      <a:r>
                        <a:rPr lang="en-IN" sz="1300" b="0" i="0" u="none" strike="noStrike">
                          <a:solidFill>
                            <a:srgbClr val="0000FF"/>
                          </a:solidFill>
                          <a:effectLst/>
                          <a:latin typeface="Arial" panose="020B0604020202020204" pitchFamily="34" charset="0"/>
                        </a:rPr>
                        <a:t>Precision</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0.99</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0.92</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0.96</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0.90</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0.99</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0.98</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0.97</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0.97</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0.97</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0.90</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0.98</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0.70</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991711984"/>
                  </a:ext>
                </a:extLst>
              </a:tr>
              <a:tr h="616984">
                <a:tc>
                  <a:txBody>
                    <a:bodyPr/>
                    <a:lstStyle/>
                    <a:p>
                      <a:pPr algn="l" rtl="0" fontAlgn="t">
                        <a:spcBef>
                          <a:spcPts val="0"/>
                        </a:spcBef>
                        <a:spcAft>
                          <a:spcPts val="0"/>
                        </a:spcAft>
                      </a:pPr>
                      <a:r>
                        <a:rPr lang="en-IN" sz="1300" b="0" i="0" u="none" strike="noStrike">
                          <a:solidFill>
                            <a:srgbClr val="0000FF"/>
                          </a:solidFill>
                          <a:effectLst/>
                          <a:latin typeface="Arial" panose="020B0604020202020204" pitchFamily="34" charset="0"/>
                        </a:rPr>
                        <a:t>Recall</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0.99</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0.92</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0.97</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0.90</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0.99</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0.99</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0.96</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0.92</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0.99</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0.90</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0.96</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0.59</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996894174"/>
                  </a:ext>
                </a:extLst>
              </a:tr>
              <a:tr h="655420">
                <a:tc>
                  <a:txBody>
                    <a:bodyPr/>
                    <a:lstStyle/>
                    <a:p>
                      <a:pPr algn="l" rtl="0" fontAlgn="t">
                        <a:spcBef>
                          <a:spcPts val="0"/>
                        </a:spcBef>
                        <a:spcAft>
                          <a:spcPts val="0"/>
                        </a:spcAft>
                      </a:pPr>
                      <a:r>
                        <a:rPr lang="en-IN" sz="1300" b="0" i="0" u="none" strike="noStrike">
                          <a:solidFill>
                            <a:srgbClr val="0000FF"/>
                          </a:solidFill>
                          <a:effectLst/>
                          <a:latin typeface="Arial" panose="020B0604020202020204" pitchFamily="34" charset="0"/>
                        </a:rPr>
                        <a:t>F1 score</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0.99</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0.92</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0.96</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0.90</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0.99</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0.98</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0.96</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0.94</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0.98</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0.91</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0.97</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0.64</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351336078"/>
                  </a:ext>
                </a:extLst>
              </a:tr>
              <a:tr h="655420">
                <a:tc>
                  <a:txBody>
                    <a:bodyPr/>
                    <a:lstStyle/>
                    <a:p>
                      <a:pPr algn="l" rtl="0" fontAlgn="t">
                        <a:spcBef>
                          <a:spcPts val="0"/>
                        </a:spcBef>
                        <a:spcAft>
                          <a:spcPts val="0"/>
                        </a:spcAft>
                      </a:pPr>
                      <a:r>
                        <a:rPr lang="en-IN" sz="1300" b="0" i="0" u="none" strike="noStrike">
                          <a:solidFill>
                            <a:srgbClr val="0000FF"/>
                          </a:solidFill>
                          <a:effectLst/>
                          <a:latin typeface="Arial" panose="020B0604020202020204" pitchFamily="34" charset="0"/>
                        </a:rPr>
                        <a:t>F2 score</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0.99</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0.92</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0.97</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0.89</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0.99</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0.98</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0.95</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0.92</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0.97</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0.90</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0.95</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0.55</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494477805"/>
                  </a:ext>
                </a:extLst>
              </a:tr>
              <a:tr h="655420">
                <a:tc>
                  <a:txBody>
                    <a:bodyPr/>
                    <a:lstStyle/>
                    <a:p>
                      <a:pPr algn="l" rtl="0" fontAlgn="t">
                        <a:spcBef>
                          <a:spcPts val="0"/>
                        </a:spcBef>
                        <a:spcAft>
                          <a:spcPts val="0"/>
                        </a:spcAft>
                      </a:pPr>
                      <a:r>
                        <a:rPr lang="en-IN" sz="1300" b="0" i="0" u="none" strike="noStrike">
                          <a:solidFill>
                            <a:srgbClr val="0000FF"/>
                          </a:solidFill>
                          <a:effectLst/>
                          <a:latin typeface="Arial" panose="020B0604020202020204" pitchFamily="34" charset="0"/>
                        </a:rPr>
                        <a:t>F half score</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0.98</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0.91</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0.95</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0.90</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0.99</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0.97</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0.96</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0.95</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0.96</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0.90</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0.96</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0.69</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146644426"/>
                  </a:ext>
                </a:extLst>
              </a:tr>
            </a:tbl>
          </a:graphicData>
        </a:graphic>
      </p:graphicFrame>
    </p:spTree>
    <p:extLst>
      <p:ext uri="{BB962C8B-B14F-4D97-AF65-F5344CB8AC3E}">
        <p14:creationId xmlns:p14="http://schemas.microsoft.com/office/powerpoint/2010/main" val="3367462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1376B-6CA0-5F4E-9640-05115C6C81D0}"/>
              </a:ext>
            </a:extLst>
          </p:cNvPr>
          <p:cNvSpPr>
            <a:spLocks noGrp="1"/>
          </p:cNvSpPr>
          <p:nvPr>
            <p:ph type="title"/>
          </p:nvPr>
        </p:nvSpPr>
        <p:spPr/>
        <p:txBody>
          <a:bodyPr/>
          <a:lstStyle/>
          <a:p>
            <a:r>
              <a:rPr lang="en-US" dirty="0"/>
              <a:t>Per POS performance</a:t>
            </a:r>
            <a:br>
              <a:rPr lang="en-US" dirty="0"/>
            </a:br>
            <a:r>
              <a:rPr lang="en-US" dirty="0"/>
              <a:t>(FFNN)</a:t>
            </a:r>
          </a:p>
        </p:txBody>
      </p:sp>
      <p:graphicFrame>
        <p:nvGraphicFramePr>
          <p:cNvPr id="4" name="Content Placeholder 3">
            <a:extLst>
              <a:ext uri="{FF2B5EF4-FFF2-40B4-BE49-F238E27FC236}">
                <a16:creationId xmlns:a16="http://schemas.microsoft.com/office/drawing/2014/main" id="{D590E378-8DFF-F542-BC17-E893D12B3390}"/>
              </a:ext>
            </a:extLst>
          </p:cNvPr>
          <p:cNvGraphicFramePr>
            <a:graphicFrameLocks noGrp="1"/>
          </p:cNvGraphicFramePr>
          <p:nvPr>
            <p:ph idx="1"/>
            <p:extLst>
              <p:ext uri="{D42A27DB-BD31-4B8C-83A1-F6EECF244321}">
                <p14:modId xmlns:p14="http://schemas.microsoft.com/office/powerpoint/2010/main" val="3566194806"/>
              </p:ext>
            </p:extLst>
          </p:nvPr>
        </p:nvGraphicFramePr>
        <p:xfrm>
          <a:off x="70944" y="1914834"/>
          <a:ext cx="9002111" cy="3894084"/>
        </p:xfrm>
        <a:graphic>
          <a:graphicData uri="http://schemas.openxmlformats.org/drawingml/2006/table">
            <a:tbl>
              <a:tblPr/>
              <a:tblGrid>
                <a:gridCol w="882869">
                  <a:extLst>
                    <a:ext uri="{9D8B030D-6E8A-4147-A177-3AD203B41FA5}">
                      <a16:colId xmlns:a16="http://schemas.microsoft.com/office/drawing/2014/main" val="2383037566"/>
                    </a:ext>
                  </a:extLst>
                </a:gridCol>
                <a:gridCol w="625591">
                  <a:extLst>
                    <a:ext uri="{9D8B030D-6E8A-4147-A177-3AD203B41FA5}">
                      <a16:colId xmlns:a16="http://schemas.microsoft.com/office/drawing/2014/main" val="1792962955"/>
                    </a:ext>
                  </a:extLst>
                </a:gridCol>
                <a:gridCol w="681241">
                  <a:extLst>
                    <a:ext uri="{9D8B030D-6E8A-4147-A177-3AD203B41FA5}">
                      <a16:colId xmlns:a16="http://schemas.microsoft.com/office/drawing/2014/main" val="3184593767"/>
                    </a:ext>
                  </a:extLst>
                </a:gridCol>
                <a:gridCol w="681241">
                  <a:extLst>
                    <a:ext uri="{9D8B030D-6E8A-4147-A177-3AD203B41FA5}">
                      <a16:colId xmlns:a16="http://schemas.microsoft.com/office/drawing/2014/main" val="4213254539"/>
                    </a:ext>
                  </a:extLst>
                </a:gridCol>
                <a:gridCol w="681241">
                  <a:extLst>
                    <a:ext uri="{9D8B030D-6E8A-4147-A177-3AD203B41FA5}">
                      <a16:colId xmlns:a16="http://schemas.microsoft.com/office/drawing/2014/main" val="1685362992"/>
                    </a:ext>
                  </a:extLst>
                </a:gridCol>
                <a:gridCol w="681241">
                  <a:extLst>
                    <a:ext uri="{9D8B030D-6E8A-4147-A177-3AD203B41FA5}">
                      <a16:colId xmlns:a16="http://schemas.microsoft.com/office/drawing/2014/main" val="3845299572"/>
                    </a:ext>
                  </a:extLst>
                </a:gridCol>
                <a:gridCol w="681241">
                  <a:extLst>
                    <a:ext uri="{9D8B030D-6E8A-4147-A177-3AD203B41FA5}">
                      <a16:colId xmlns:a16="http://schemas.microsoft.com/office/drawing/2014/main" val="1957155205"/>
                    </a:ext>
                  </a:extLst>
                </a:gridCol>
                <a:gridCol w="681241">
                  <a:extLst>
                    <a:ext uri="{9D8B030D-6E8A-4147-A177-3AD203B41FA5}">
                      <a16:colId xmlns:a16="http://schemas.microsoft.com/office/drawing/2014/main" val="1099551237"/>
                    </a:ext>
                  </a:extLst>
                </a:gridCol>
                <a:gridCol w="681241">
                  <a:extLst>
                    <a:ext uri="{9D8B030D-6E8A-4147-A177-3AD203B41FA5}">
                      <a16:colId xmlns:a16="http://schemas.microsoft.com/office/drawing/2014/main" val="76071491"/>
                    </a:ext>
                  </a:extLst>
                </a:gridCol>
                <a:gridCol w="681241">
                  <a:extLst>
                    <a:ext uri="{9D8B030D-6E8A-4147-A177-3AD203B41FA5}">
                      <a16:colId xmlns:a16="http://schemas.microsoft.com/office/drawing/2014/main" val="1638750896"/>
                    </a:ext>
                  </a:extLst>
                </a:gridCol>
                <a:gridCol w="681241">
                  <a:extLst>
                    <a:ext uri="{9D8B030D-6E8A-4147-A177-3AD203B41FA5}">
                      <a16:colId xmlns:a16="http://schemas.microsoft.com/office/drawing/2014/main" val="3009382968"/>
                    </a:ext>
                  </a:extLst>
                </a:gridCol>
                <a:gridCol w="681241">
                  <a:extLst>
                    <a:ext uri="{9D8B030D-6E8A-4147-A177-3AD203B41FA5}">
                      <a16:colId xmlns:a16="http://schemas.microsoft.com/office/drawing/2014/main" val="1056696770"/>
                    </a:ext>
                  </a:extLst>
                </a:gridCol>
                <a:gridCol w="681241">
                  <a:extLst>
                    <a:ext uri="{9D8B030D-6E8A-4147-A177-3AD203B41FA5}">
                      <a16:colId xmlns:a16="http://schemas.microsoft.com/office/drawing/2014/main" val="2234524629"/>
                    </a:ext>
                  </a:extLst>
                </a:gridCol>
              </a:tblGrid>
              <a:tr h="655420">
                <a:tc>
                  <a:txBody>
                    <a:bodyPr/>
                    <a:lstStyle/>
                    <a:p>
                      <a:pPr algn="l" fontAlgn="t"/>
                      <a:r>
                        <a:rPr lang="en-IN" sz="1300" dirty="0">
                          <a:effectLst/>
                        </a:rPr>
                        <a:t> </a:t>
                      </a: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1" i="0" u="none" strike="noStrike" dirty="0">
                          <a:solidFill>
                            <a:srgbClr val="0000FF"/>
                          </a:solidFill>
                          <a:effectLst/>
                          <a:latin typeface="Arial" panose="020B0604020202020204" pitchFamily="34" charset="0"/>
                        </a:rPr>
                        <a:t>.</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ADJ</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ADP</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ADV</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CONJ</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DET</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NOUN</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NUM</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PRT</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PORN</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VERB</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X</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496424081"/>
                  </a:ext>
                </a:extLst>
              </a:tr>
              <a:tr h="655420">
                <a:tc>
                  <a:txBody>
                    <a:bodyPr/>
                    <a:lstStyle/>
                    <a:p>
                      <a:pPr algn="l" rtl="0" fontAlgn="t">
                        <a:spcBef>
                          <a:spcPts val="0"/>
                        </a:spcBef>
                        <a:spcAft>
                          <a:spcPts val="0"/>
                        </a:spcAft>
                      </a:pPr>
                      <a:r>
                        <a:rPr lang="en-IN" sz="1300" b="0" i="0" u="none" strike="noStrike">
                          <a:solidFill>
                            <a:srgbClr val="0000FF"/>
                          </a:solidFill>
                          <a:effectLst/>
                          <a:latin typeface="Arial" panose="020B0604020202020204" pitchFamily="34" charset="0"/>
                        </a:rPr>
                        <a:t>Precision</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0.92</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0.68</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0.96</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0.88</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0.99</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0.94</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0.87</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0.90</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0.98</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0.90</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0.92</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0.01</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991711984"/>
                  </a:ext>
                </a:extLst>
              </a:tr>
              <a:tr h="616984">
                <a:tc>
                  <a:txBody>
                    <a:bodyPr/>
                    <a:lstStyle/>
                    <a:p>
                      <a:pPr algn="l" rtl="0" fontAlgn="t">
                        <a:spcBef>
                          <a:spcPts val="0"/>
                        </a:spcBef>
                        <a:spcAft>
                          <a:spcPts val="0"/>
                        </a:spcAft>
                      </a:pPr>
                      <a:r>
                        <a:rPr lang="en-IN" sz="1300" b="0" i="0" u="none" strike="noStrike">
                          <a:solidFill>
                            <a:srgbClr val="0000FF"/>
                          </a:solidFill>
                          <a:effectLst/>
                          <a:latin typeface="Arial" panose="020B0604020202020204" pitchFamily="34" charset="0"/>
                        </a:rPr>
                        <a:t>Recall</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0.99</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0.72</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0.97</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0.81</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0.99</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0.99</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0.86</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0.77</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0.97</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0.90</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0.87</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0.001</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996894174"/>
                  </a:ext>
                </a:extLst>
              </a:tr>
              <a:tr h="655420">
                <a:tc>
                  <a:txBody>
                    <a:bodyPr/>
                    <a:lstStyle/>
                    <a:p>
                      <a:pPr algn="l" rtl="0" fontAlgn="t">
                        <a:spcBef>
                          <a:spcPts val="0"/>
                        </a:spcBef>
                        <a:spcAft>
                          <a:spcPts val="0"/>
                        </a:spcAft>
                      </a:pPr>
                      <a:r>
                        <a:rPr lang="en-IN" sz="1300" b="0" i="0" u="none" strike="noStrike">
                          <a:solidFill>
                            <a:srgbClr val="0000FF"/>
                          </a:solidFill>
                          <a:effectLst/>
                          <a:latin typeface="Arial" panose="020B0604020202020204" pitchFamily="34" charset="0"/>
                        </a:rPr>
                        <a:t>F1 score</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0.96</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0.70</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0.97</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0.84</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0.99</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0.96</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0.87</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0.83</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0.98</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0.90</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0.89</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0.002</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351336078"/>
                  </a:ext>
                </a:extLst>
              </a:tr>
              <a:tr h="655420">
                <a:tc>
                  <a:txBody>
                    <a:bodyPr/>
                    <a:lstStyle/>
                    <a:p>
                      <a:pPr algn="l" rtl="0" fontAlgn="t">
                        <a:spcBef>
                          <a:spcPts val="0"/>
                        </a:spcBef>
                        <a:spcAft>
                          <a:spcPts val="0"/>
                        </a:spcAft>
                      </a:pPr>
                      <a:r>
                        <a:rPr lang="en-IN" sz="1300" b="0" i="0" u="none" strike="noStrike">
                          <a:solidFill>
                            <a:srgbClr val="0000FF"/>
                          </a:solidFill>
                          <a:effectLst/>
                          <a:latin typeface="Arial" panose="020B0604020202020204" pitchFamily="34" charset="0"/>
                        </a:rPr>
                        <a:t>F2 score</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0.94</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0.69</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0.96</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0.86</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0.99</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0.94</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0.87</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0.87</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0.98</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0.90</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0.91</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0.004</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494477805"/>
                  </a:ext>
                </a:extLst>
              </a:tr>
              <a:tr h="655420">
                <a:tc>
                  <a:txBody>
                    <a:bodyPr/>
                    <a:lstStyle/>
                    <a:p>
                      <a:pPr algn="l" rtl="0" fontAlgn="t">
                        <a:spcBef>
                          <a:spcPts val="0"/>
                        </a:spcBef>
                        <a:spcAft>
                          <a:spcPts val="0"/>
                        </a:spcAft>
                      </a:pPr>
                      <a:r>
                        <a:rPr lang="en-IN" sz="1300" b="0" i="0" u="none" strike="noStrike">
                          <a:solidFill>
                            <a:srgbClr val="0000FF"/>
                          </a:solidFill>
                          <a:effectLst/>
                          <a:latin typeface="Arial" panose="020B0604020202020204" pitchFamily="34" charset="0"/>
                        </a:rPr>
                        <a:t>F half score</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0.98</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0.71</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0.97</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0.82</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a:solidFill>
                            <a:srgbClr val="0000FF"/>
                          </a:solidFill>
                          <a:effectLst/>
                          <a:latin typeface="Arial" panose="020B0604020202020204" pitchFamily="34" charset="0"/>
                        </a:rPr>
                        <a:t>0.99</a:t>
                      </a:r>
                      <a:endParaRPr lang="en-IN" sz="130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0.98</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0.86</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0.79</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0.97</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0.90</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0.88</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300" b="0" i="0" u="none" strike="noStrike" dirty="0">
                          <a:solidFill>
                            <a:srgbClr val="0000FF"/>
                          </a:solidFill>
                          <a:effectLst/>
                          <a:latin typeface="Arial" panose="020B0604020202020204" pitchFamily="34" charset="0"/>
                        </a:rPr>
                        <a:t>0.002</a:t>
                      </a:r>
                      <a:endParaRPr lang="en-IN" sz="1300" dirty="0">
                        <a:effectLst/>
                      </a:endParaRPr>
                    </a:p>
                  </a:txBody>
                  <a:tcPr marL="88969" marR="88969" marT="88969" marB="88969">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146644426"/>
                  </a:ext>
                </a:extLst>
              </a:tr>
            </a:tbl>
          </a:graphicData>
        </a:graphic>
      </p:graphicFrame>
    </p:spTree>
    <p:extLst>
      <p:ext uri="{BB962C8B-B14F-4D97-AF65-F5344CB8AC3E}">
        <p14:creationId xmlns:p14="http://schemas.microsoft.com/office/powerpoint/2010/main" val="120057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858" y="149772"/>
            <a:ext cx="8229600" cy="1143000"/>
          </a:xfrm>
        </p:spPr>
        <p:txBody>
          <a:bodyPr/>
          <a:lstStyle/>
          <a:p>
            <a:r>
              <a:rPr lang="en-IN" dirty="0"/>
              <a:t>Confusion Matrix</a:t>
            </a:r>
            <a:br>
              <a:rPr lang="en-IN" dirty="0"/>
            </a:br>
            <a:r>
              <a:rPr lang="en-IN" dirty="0"/>
              <a:t>(HMM-Viterbi-Symbolic)</a:t>
            </a:r>
          </a:p>
        </p:txBody>
      </p:sp>
      <p:pic>
        <p:nvPicPr>
          <p:cNvPr id="3" name="Google Shape;88;p18">
            <a:extLst>
              <a:ext uri="{FF2B5EF4-FFF2-40B4-BE49-F238E27FC236}">
                <a16:creationId xmlns:a16="http://schemas.microsoft.com/office/drawing/2014/main" id="{ED6C97D4-8EDD-F349-AB58-2F717971358C}"/>
              </a:ext>
            </a:extLst>
          </p:cNvPr>
          <p:cNvPicPr preferRelativeResize="0"/>
          <p:nvPr/>
        </p:nvPicPr>
        <p:blipFill>
          <a:blip r:embed="rId2">
            <a:alphaModFix/>
          </a:blip>
          <a:stretch>
            <a:fillRect/>
          </a:stretch>
        </p:blipFill>
        <p:spPr>
          <a:xfrm>
            <a:off x="1166647" y="1434662"/>
            <a:ext cx="6817785" cy="5423337"/>
          </a:xfrm>
          <a:prstGeom prst="rect">
            <a:avLst/>
          </a:prstGeom>
          <a:noFill/>
          <a:ln>
            <a:noFill/>
          </a:ln>
        </p:spPr>
      </p:pic>
    </p:spTree>
    <p:extLst>
      <p:ext uri="{BB962C8B-B14F-4D97-AF65-F5344CB8AC3E}">
        <p14:creationId xmlns:p14="http://schemas.microsoft.com/office/powerpoint/2010/main" val="855155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62EF-78F9-7549-9BB4-D246BA11894E}"/>
              </a:ext>
            </a:extLst>
          </p:cNvPr>
          <p:cNvSpPr>
            <a:spLocks noGrp="1"/>
          </p:cNvSpPr>
          <p:nvPr>
            <p:ph type="title"/>
          </p:nvPr>
        </p:nvSpPr>
        <p:spPr/>
        <p:txBody>
          <a:bodyPr/>
          <a:lstStyle/>
          <a:p>
            <a:r>
              <a:rPr lang="en-US" dirty="0"/>
              <a:t>Confusion Matrix</a:t>
            </a:r>
            <a:br>
              <a:rPr lang="en-US" dirty="0"/>
            </a:br>
            <a:r>
              <a:rPr lang="en-US" dirty="0"/>
              <a:t>(HMM-Viterbi-Vector)</a:t>
            </a:r>
          </a:p>
        </p:txBody>
      </p:sp>
      <p:pic>
        <p:nvPicPr>
          <p:cNvPr id="4" name="Picture 3">
            <a:extLst>
              <a:ext uri="{FF2B5EF4-FFF2-40B4-BE49-F238E27FC236}">
                <a16:creationId xmlns:a16="http://schemas.microsoft.com/office/drawing/2014/main" id="{A5906A8B-EF84-F644-8624-4E96BF4FAF84}"/>
              </a:ext>
            </a:extLst>
          </p:cNvPr>
          <p:cNvPicPr>
            <a:picLocks noChangeAspect="1"/>
          </p:cNvPicPr>
          <p:nvPr/>
        </p:nvPicPr>
        <p:blipFill>
          <a:blip r:embed="rId2"/>
          <a:stretch>
            <a:fillRect/>
          </a:stretch>
        </p:blipFill>
        <p:spPr>
          <a:xfrm>
            <a:off x="1411014" y="1669406"/>
            <a:ext cx="6321972" cy="5019051"/>
          </a:xfrm>
          <a:prstGeom prst="rect">
            <a:avLst/>
          </a:prstGeom>
        </p:spPr>
      </p:pic>
    </p:spTree>
    <p:extLst>
      <p:ext uri="{BB962C8B-B14F-4D97-AF65-F5344CB8AC3E}">
        <p14:creationId xmlns:p14="http://schemas.microsoft.com/office/powerpoint/2010/main" val="3304470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6EC3-0D4F-4247-91EE-1E003554DEEF}"/>
              </a:ext>
            </a:extLst>
          </p:cNvPr>
          <p:cNvSpPr>
            <a:spLocks noGrp="1"/>
          </p:cNvSpPr>
          <p:nvPr>
            <p:ph type="title"/>
          </p:nvPr>
        </p:nvSpPr>
        <p:spPr>
          <a:xfrm>
            <a:off x="457200" y="91758"/>
            <a:ext cx="8229600" cy="1143000"/>
          </a:xfrm>
        </p:spPr>
        <p:txBody>
          <a:bodyPr/>
          <a:lstStyle/>
          <a:p>
            <a:r>
              <a:rPr lang="en-US" dirty="0"/>
              <a:t>Confusion Matrix</a:t>
            </a:r>
            <a:br>
              <a:rPr lang="en-US" dirty="0"/>
            </a:br>
            <a:r>
              <a:rPr lang="en-US" dirty="0"/>
              <a:t>(FFNN-BP)</a:t>
            </a:r>
          </a:p>
        </p:txBody>
      </p:sp>
      <p:pic>
        <p:nvPicPr>
          <p:cNvPr id="6" name="Picture 5">
            <a:extLst>
              <a:ext uri="{FF2B5EF4-FFF2-40B4-BE49-F238E27FC236}">
                <a16:creationId xmlns:a16="http://schemas.microsoft.com/office/drawing/2014/main" id="{33E5BF8D-E4BE-6F48-8059-129292DD144F}"/>
              </a:ext>
            </a:extLst>
          </p:cNvPr>
          <p:cNvPicPr>
            <a:picLocks noChangeAspect="1"/>
          </p:cNvPicPr>
          <p:nvPr/>
        </p:nvPicPr>
        <p:blipFill>
          <a:blip r:embed="rId3"/>
          <a:stretch>
            <a:fillRect/>
          </a:stretch>
        </p:blipFill>
        <p:spPr>
          <a:xfrm>
            <a:off x="1310711" y="1390992"/>
            <a:ext cx="6522578" cy="5467008"/>
          </a:xfrm>
          <a:prstGeom prst="rect">
            <a:avLst/>
          </a:prstGeom>
        </p:spPr>
      </p:pic>
    </p:spTree>
    <p:extLst>
      <p:ext uri="{BB962C8B-B14F-4D97-AF65-F5344CB8AC3E}">
        <p14:creationId xmlns:p14="http://schemas.microsoft.com/office/powerpoint/2010/main" val="52809300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7a09d5b-2b6d-4652-92c9-5a2d1acb7b1a">
      <UserInfo>
        <DisplayName>CS626-2022 Members</DisplayName>
        <AccountId>8</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445854BF199BD4B8BC5B1B5F14D49D3" ma:contentTypeVersion="6" ma:contentTypeDescription="Create a new document." ma:contentTypeScope="" ma:versionID="c2fb2402d59d4176a6b886aa9fffe699">
  <xsd:schema xmlns:xsd="http://www.w3.org/2001/XMLSchema" xmlns:xs="http://www.w3.org/2001/XMLSchema" xmlns:p="http://schemas.microsoft.com/office/2006/metadata/properties" xmlns:ns2="f6531c3e-9248-4b44-ad81-b1184c9c960f" xmlns:ns3="17a09d5b-2b6d-4652-92c9-5a2d1acb7b1a" targetNamespace="http://schemas.microsoft.com/office/2006/metadata/properties" ma:root="true" ma:fieldsID="06571e8f725d0433f579d0e4d99761ef" ns2:_="" ns3:_="">
    <xsd:import namespace="f6531c3e-9248-4b44-ad81-b1184c9c960f"/>
    <xsd:import namespace="17a09d5b-2b6d-4652-92c9-5a2d1acb7b1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531c3e-9248-4b44-ad81-b1184c9c96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7a09d5b-2b6d-4652-92c9-5a2d1acb7b1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1B6FAE-0AD9-4EED-BE78-9D5F928236E1}">
  <ds:schemaRefs>
    <ds:schemaRef ds:uri="17a09d5b-2b6d-4652-92c9-5a2d1acb7b1a"/>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56D04D9-C76F-4D62-8816-64A7E048534B}">
  <ds:schemaRefs>
    <ds:schemaRef ds:uri="http://schemas.microsoft.com/sharepoint/v3/contenttype/forms"/>
  </ds:schemaRefs>
</ds:datastoreItem>
</file>

<file path=customXml/itemProps3.xml><?xml version="1.0" encoding="utf-8"?>
<ds:datastoreItem xmlns:ds="http://schemas.openxmlformats.org/officeDocument/2006/customXml" ds:itemID="{F16F2CC4-74F6-4F27-ADC8-409DFE1B41B8}">
  <ds:schemaRefs>
    <ds:schemaRef ds:uri="17a09d5b-2b6d-4652-92c9-5a2d1acb7b1a"/>
    <ds:schemaRef ds:uri="f6531c3e-9248-4b44-ad81-b1184c9c960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1288</TotalTime>
  <Words>2767</Words>
  <Application>Microsoft Macintosh PowerPoint</Application>
  <PresentationFormat>On-screen Show (4:3)</PresentationFormat>
  <Paragraphs>390</Paragraphs>
  <Slides>28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Cambria Math</vt:lpstr>
      <vt:lpstr>Default Design</vt:lpstr>
      <vt:lpstr> Assignment-Discussion Vector Based POS Tagging</vt:lpstr>
      <vt:lpstr>Problem Statement</vt:lpstr>
      <vt:lpstr>Overall performance  </vt:lpstr>
      <vt:lpstr>Per POS Performance  (HMM-Viterbi-Symbolic)</vt:lpstr>
      <vt:lpstr>Per POS performance (HMM-Viterbi-Vector)</vt:lpstr>
      <vt:lpstr>Per POS performance (FFNN)</vt:lpstr>
      <vt:lpstr>Confusion Matrix (HMM-Viterbi-Symbolic)</vt:lpstr>
      <vt:lpstr>Confusion Matrix (HMM-Viterbi-Vector)</vt:lpstr>
      <vt:lpstr>Confusion Matrix (FFNN-BP)</vt:lpstr>
      <vt:lpstr>Data Processing Info  (Pre-processing)</vt:lpstr>
      <vt:lpstr>FFNN Architecture</vt:lpstr>
      <vt:lpstr>FFNN Architecture (cont.)</vt:lpstr>
      <vt:lpstr>Trigram Model</vt:lpstr>
      <vt:lpstr>Word Vectors </vt:lpstr>
      <vt:lpstr>Unknown Word Handling (FFNN-BP)</vt:lpstr>
      <vt:lpstr>Unknown Word Handling (HMM-Viterbi-Vector)</vt:lpstr>
      <vt:lpstr>Unknown Word Handling (HMM-Viterbi-Symbolic)</vt:lpstr>
      <vt:lpstr>Implementation of Viterbi Algorithm</vt:lpstr>
      <vt:lpstr>Overall Performance Comparison</vt:lpstr>
      <vt:lpstr>Per POS Performance Comparison</vt:lpstr>
      <vt:lpstr>Most Confused Tags</vt:lpstr>
      <vt:lpstr>PowerPoint Presentation</vt:lpstr>
      <vt:lpstr>PowerPoint Presentation</vt:lpstr>
      <vt:lpstr>PowerPoint Presentation</vt:lpstr>
      <vt:lpstr>Error Analysis Per POS tag</vt:lpstr>
      <vt:lpstr>PowerPoint Presentation</vt:lpstr>
      <vt:lpstr>Problems with FFNN-BP Model </vt:lpstr>
      <vt:lpstr>Possible Solutions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Pushpak</dc:creator>
  <cp:lastModifiedBy>advait padhye</cp:lastModifiedBy>
  <cp:revision>41</cp:revision>
  <dcterms:modified xsi:type="dcterms:W3CDTF">2022-10-12T17:35:49Z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0x0101001445854BF199BD4B8BC5B1B5F14D49D3</vt:lpwstr>
  </property>
</Properties>
</file>