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14EA-401C-1E9E-2001-E5D0D29B4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EE25AF-C44C-5774-7093-2331B6CEFB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71437-776C-B088-D54C-582A02C3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69B7C-8301-AD3E-CD2C-9A0DC30E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C66E-8E0B-56F7-E2CC-63F7DCFD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96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FC2D5-D0FB-0CBD-7CE2-F10A9802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9E04F-4577-E9A1-F619-8AF4FA8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5FC50-C3DA-70D0-6549-B7794B94A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12DB8-8429-50A8-192F-0B924A42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7DDFE-1288-0711-0F10-092C2599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282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5666C-5B3F-26C5-3FBD-E7F30255B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EE612-63B8-096E-F468-3DD27C64E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815F-97E4-BD9F-1599-65D98F09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B672-E5B2-D285-DAA2-9B2D189E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44C4-FB2A-082E-0598-3EEE0ECB5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27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F484-3964-3F6C-65ED-C25F2106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DD4D-A924-F792-4C26-A24E86222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0DA3A-8A44-9A33-4349-45F02729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224BE-7DC2-1D6B-DA40-16A310EF3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59DE9-0240-73AB-8445-22DE218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8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BA98C-9C07-0A99-2561-FDB43513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028B-A219-BE5F-F651-95A92A494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54099-306E-4C86-4585-6A91F3F3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CA40-3359-5448-354B-6D625D65C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31C3-0E8B-57C7-C4E1-DF3E0DAAC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9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87166-D1CE-CE3A-3780-947D8A7D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AFB7E-4BBB-30E5-F7DC-23C130C52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68-2240-4274-E744-9C0FC2C6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74EF6-4AE2-335F-1C78-6C31BBE4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F8DEB-C085-FCA1-B6F1-5CB986E5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608E-4A4C-55C1-C17F-31FFC00C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92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AF58-19D1-F0B4-01A4-94DC9154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B8EA5-8A3F-0A5B-6274-34716E3E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B5CC-A35D-88EC-4D49-2CB1E13BD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2599B-C398-767A-82BD-47704F968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62C6F-EB16-47C0-C303-8B68F139F1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04F47-330F-5F72-60F5-F4C2D990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DB038-18DA-9772-F544-6628F22C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B2591-23CB-5C65-135D-A9AA4A3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51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737E-6E44-1FBF-A1DB-99A0412C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DA649-FC62-6770-C731-0E3172B5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F14AB4-3C44-9DAE-7270-39AA86E7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5DE9F-3F1A-522F-8F4D-3031C594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94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64E740-884A-B155-B054-A1FC0A90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64EC48-2B02-9C52-9FE8-1ADFA7D3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0AD71-79F3-844F-B1A2-2F7DABC8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384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5E53-D24A-24CB-8E61-F1D08D07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E7DCA-E541-C39D-1BCE-1907A9044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EB7A0-4125-E910-3BCF-F350BF037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59F83-C9AF-81CC-B926-C90740FE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3F651-7C15-D6ED-5E48-5EF6E516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71790-A5B1-41BB-D240-21615ED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1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895-285A-23D3-808C-3F107FAFC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14B78-12DC-6D43-550A-FE8F4DA5E6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F5C16-00D0-525F-5FB2-C37FA3103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68BA0-6448-5C43-1051-96D6794F9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B3EDE-2058-2242-3119-3E12A09C6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D0C7-CD44-8810-1094-E875996C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7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BB149B-FF71-55A5-28CA-97345F33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7B639-EFD8-A53C-AD6F-49FD54AF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C780-2840-9BD5-84A9-D036A657A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96B492-6E51-40B9-8EBD-FD7920087B6C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7040-CD30-BA6D-B44A-3E18AEDE8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9F46-E53A-3409-069C-57EB1B421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C6B418-1E28-4E25-8B1F-A92D8F95DB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22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60A7-7892-8D1C-7FF1-A0CA0FF44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 </a:t>
            </a:r>
            <a:endParaRPr lang="en-IN" sz="5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B60A7-7892-8D1C-7FF1-A0CA0FF4476E}"/>
              </a:ext>
            </a:extLst>
          </p:cNvPr>
          <p:cNvSpPr>
            <a:spLocks noGrp="1"/>
          </p:cNvSpPr>
          <p:nvPr/>
        </p:nvSpPr>
        <p:spPr>
          <a:xfrm>
            <a:off x="1219200" y="87782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MEDICAL STORE MANAGEMENT SYSTEM </a:t>
            </a:r>
            <a:endParaRPr lang="en-IN" sz="5400" dirty="0"/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684796D1-ABAC-FAB7-2C68-3912F5D14A13}"/>
              </a:ext>
            </a:extLst>
          </p:cNvPr>
          <p:cNvSpPr>
            <a:spLocks noGrp="1"/>
          </p:cNvSpPr>
          <p:nvPr/>
        </p:nvSpPr>
        <p:spPr>
          <a:xfrm>
            <a:off x="1524000" y="4324414"/>
            <a:ext cx="4572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Arial" panose="020B0604020202020204" pitchFamily="34" charset="0"/>
              </a:rPr>
              <a:t>Presented by: </a:t>
            </a:r>
          </a:p>
          <a:p>
            <a:pPr algn="l">
              <a:defRPr/>
            </a:pP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Hrshvardhan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Tiwari</a:t>
            </a:r>
          </a:p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Roll No. </a:t>
            </a:r>
            <a:r>
              <a:rPr lang="en-US" altLang="en-US" b="1" dirty="0"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303302223101</a:t>
            </a:r>
          </a:p>
          <a:p>
            <a:pPr algn="l">
              <a:defRPr/>
            </a:pP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CSE -  4</a:t>
            </a:r>
            <a:r>
              <a:rPr lang="en-US" altLang="en-US" baseline="30000" dirty="0"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semester</a:t>
            </a:r>
          </a:p>
        </p:txBody>
      </p:sp>
    </p:spTree>
    <p:extLst>
      <p:ext uri="{BB962C8B-B14F-4D97-AF65-F5344CB8AC3E}">
        <p14:creationId xmlns:p14="http://schemas.microsoft.com/office/powerpoint/2010/main" val="776264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FABE-257F-5114-B130-8AE0A7CC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Slide 10: Project Work Details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243123-3BD1-4D53-8BA9-567A1148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7" y="361522"/>
            <a:ext cx="11355385" cy="613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1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CC2A-1AB7-BD0F-C809-5E4316C3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13" y="2559685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11: Outcomes &amp;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E9794-A48B-4E3A-BA20-0CC4BDF7A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02" y="480601"/>
            <a:ext cx="11250595" cy="589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5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873335-20A4-EC39-BCCE-3F0CE021C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57" y="244714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2: 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8CA331-A9CC-4E0E-8544-652F0F7DC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60" y="142416"/>
            <a:ext cx="11679280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5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F2F28-7A10-B233-9B35-61782263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19" y="2348670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3: Training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0DC7A9-0C43-4212-B7B2-13F134073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02" y="304364"/>
            <a:ext cx="11431595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0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3045-0ADC-51AD-F828-6D7E9ECE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41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Slide 4: Training Modules / Topics Covered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EEEC3-7FFC-4519-BC8F-0DEEAF65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290074"/>
            <a:ext cx="11374437" cy="627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7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788A-7A74-F463-BED9-FED60A55D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012" y="276621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5: Key Learnings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38CFB-B19A-45DE-AA1A-C76852C98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56759"/>
            <a:ext cx="1137443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60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32D0-1058-F23D-C112-DCDA6C36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69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Slide 6: Project Title &amp; Introduction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199ECD-EEAC-49B1-B586-CCD79972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235" y="0"/>
            <a:ext cx="124784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64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803-132B-6863-979C-5729A1F0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2630023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7: Project 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64379-4952-4166-82EA-0FEBC2649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494890"/>
            <a:ext cx="11488753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69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B2EC-17C6-5FF1-85B9-9D94D8AC5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83" y="2517482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8: Methodology / Approach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A1864-A70E-4E8C-B5FE-0DF51FD1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475838"/>
            <a:ext cx="1134585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77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CABDC-579F-CBEC-F2DC-75EB020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757" y="2658159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Slide 9: Methodology / Approach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B7143-DBA8-4355-8FF7-649319B7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3" y="371048"/>
            <a:ext cx="11126753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79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 </vt:lpstr>
      <vt:lpstr>Slide 2: Introduction</vt:lpstr>
      <vt:lpstr>Slide 3: Training Objectives</vt:lpstr>
      <vt:lpstr>Slide 4: Training Modules / Topics Covered</vt:lpstr>
      <vt:lpstr>Slide 5: Key Learnings</vt:lpstr>
      <vt:lpstr>Slide 6: Project Title &amp; Introduction</vt:lpstr>
      <vt:lpstr>Slide 7: Project Objectives</vt:lpstr>
      <vt:lpstr>Slide 8: Methodology / Approach 1</vt:lpstr>
      <vt:lpstr>Slide 9: Methodology / Approach 2</vt:lpstr>
      <vt:lpstr>Slide 10: Project Work Details</vt:lpstr>
      <vt:lpstr>Slide 11: Outcomes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Title Slide</dc:title>
  <dc:creator>Lenovo</dc:creator>
  <cp:lastModifiedBy>HARSH VARDHAN TIWARI</cp:lastModifiedBy>
  <cp:revision>3</cp:revision>
  <dcterms:created xsi:type="dcterms:W3CDTF">2025-09-12T07:41:03Z</dcterms:created>
  <dcterms:modified xsi:type="dcterms:W3CDTF">2025-09-16T04:25:19Z</dcterms:modified>
</cp:coreProperties>
</file>