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2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14EA-401C-1E9E-2001-E5D0D29B4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E25AF-C44C-5774-7093-2331B6CEF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71437-776C-B088-D54C-582A02C3B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B492-6E51-40B9-8EBD-FD7920087B6C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69B7C-8301-AD3E-CD2C-9A0DC30E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EC66E-8E0B-56F7-E2CC-63F7DCFD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B418-1E28-4E25-8B1F-A92D8F95D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96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C2D5-D0FB-0CBD-7CE2-F10A9802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9E04F-4577-E9A1-F619-8AF4FA82A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5FC50-C3DA-70D0-6549-B7794B94A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B492-6E51-40B9-8EBD-FD7920087B6C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12DB8-8429-50A8-192F-0B924A42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7DDFE-1288-0711-0F10-092C2599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B418-1E28-4E25-8B1F-A92D8F95D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28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5666C-5B3F-26C5-3FBD-E7F30255B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EE612-63B8-096E-F468-3DD27C64E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F815F-97E4-BD9F-1599-65D98F09F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B492-6E51-40B9-8EBD-FD7920087B6C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2B672-E5B2-D285-DAA2-9B2D189E2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44C4-FB2A-082E-0598-3EEE0ECB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B418-1E28-4E25-8B1F-A92D8F95D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27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F484-3964-3F6C-65ED-C25F2106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1DD4D-A924-F792-4C26-A24E86222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0DA3A-8A44-9A33-4349-45F02729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B492-6E51-40B9-8EBD-FD7920087B6C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224BE-7DC2-1D6B-DA40-16A310EF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59DE9-0240-73AB-8445-22DE2184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B418-1E28-4E25-8B1F-A92D8F95D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8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A98C-9C07-0A99-2561-FDB435133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1028B-A219-BE5F-F651-95A92A494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54099-306E-4C86-4585-6A91F3F3E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B492-6E51-40B9-8EBD-FD7920087B6C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8CA40-3359-5448-354B-6D625D65C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131C3-0E8B-57C7-C4E1-DF3E0DAA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B418-1E28-4E25-8B1F-A92D8F95D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9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87166-D1CE-CE3A-3780-947D8A7D5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AFB7E-4BBB-30E5-F7DC-23C130C52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9BE68-2240-4274-E744-9C0FC2C60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74EF6-4AE2-335F-1C78-6C31BBE4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B492-6E51-40B9-8EBD-FD7920087B6C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F8DEB-C085-FCA1-B6F1-5CB986E5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4608E-4A4C-55C1-C17F-31FFC00C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B418-1E28-4E25-8B1F-A92D8F95D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92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3AF58-19D1-F0B4-01A4-94DC9154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B8EA5-8A3F-0A5B-6274-34716E3E1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4B5CC-A35D-88EC-4D49-2CB1E13BD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2599B-C398-767A-82BD-47704F968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62C6F-EB16-47C0-C303-8B68F139F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04F47-330F-5F72-60F5-F4C2D990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B492-6E51-40B9-8EBD-FD7920087B6C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DB038-18DA-9772-F544-6628F22C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8B2591-23CB-5C65-135D-A9AA4A3D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B418-1E28-4E25-8B1F-A92D8F95D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51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737E-6E44-1FBF-A1DB-99A0412C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DA649-FC62-6770-C731-0E3172B52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B492-6E51-40B9-8EBD-FD7920087B6C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F14AB4-3C44-9DAE-7270-39AA86E7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5DE9F-3F1A-522F-8F4D-3031C594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B418-1E28-4E25-8B1F-A92D8F95D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94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4E740-884A-B155-B054-A1FC0A90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B492-6E51-40B9-8EBD-FD7920087B6C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4EC48-2B02-9C52-9FE8-1ADFA7D3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0AD71-79F3-844F-B1A2-2F7DABC8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B418-1E28-4E25-8B1F-A92D8F95D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38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B5E53-D24A-24CB-8E61-F1D08D07F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E7DCA-E541-C39D-1BCE-1907A9044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EB7A0-4125-E910-3BCF-F350BF037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59F83-C9AF-81CC-B926-C90740FE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B492-6E51-40B9-8EBD-FD7920087B6C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3F651-7C15-D6ED-5E48-5EF6E516C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71790-A5B1-41BB-D240-21615ED4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B418-1E28-4E25-8B1F-A92D8F95D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21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AD895-285A-23D3-808C-3F107FAF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14B78-12DC-6D43-550A-FE8F4DA5E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F5C16-00D0-525F-5FB2-C37FA3103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68BA0-6448-5C43-1051-96D6794F9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B492-6E51-40B9-8EBD-FD7920087B6C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B3EDE-2058-2242-3119-3E12A09C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ED0C7-CD44-8810-1094-E875996C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B418-1E28-4E25-8B1F-A92D8F95D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72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B149B-FF71-55A5-28CA-97345F33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7B639-EFD8-A53C-AD6F-49FD54AFE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CC780-2840-9BD5-84A9-D036A657A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96B492-6E51-40B9-8EBD-FD7920087B6C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67040-CD30-BA6D-B44A-3E18AEDE8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9F46-E53A-3409-069C-57EB1B421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C6B418-1E28-4E25-8B1F-A92D8F95D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22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60A7-7892-8D1C-7FF1-A0CA0FF44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7824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/>
              <a:t>MEDICAL STORE MANAGEMENT SYSTEM</a:t>
            </a:r>
            <a:endParaRPr lang="en-IN" sz="54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84796D1-ABAC-FAB7-2C68-3912F5D14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4414"/>
            <a:ext cx="4572000" cy="1655762"/>
          </a:xfrm>
        </p:spPr>
        <p:txBody>
          <a:bodyPr>
            <a:normAutofit lnSpcReduction="10000"/>
          </a:bodyPr>
          <a:lstStyle/>
          <a:p>
            <a:pPr algn="l">
              <a:defRPr/>
            </a:pPr>
            <a:r>
              <a:rPr lang="en-US" altLang="en-US" dirty="0">
                <a:ea typeface="Calibri" panose="020F0502020204030204" pitchFamily="34" charset="0"/>
                <a:cs typeface="Arial" panose="020B0604020202020204" pitchFamily="34" charset="0"/>
              </a:rPr>
              <a:t>Presented by: </a:t>
            </a:r>
          </a:p>
          <a:p>
            <a:pPr algn="l">
              <a:defRPr/>
            </a:pPr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HARSHVARDHAN TIWARI</a:t>
            </a:r>
          </a:p>
          <a:p>
            <a:pPr algn="l">
              <a:defRPr/>
            </a:pPr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Roll No. </a:t>
            </a:r>
            <a:r>
              <a:rPr lang="en-US" alt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303302223101</a:t>
            </a:r>
          </a:p>
          <a:p>
            <a:pPr algn="l">
              <a:defRPr/>
            </a:pPr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CSE -  4</a:t>
            </a:r>
            <a:r>
              <a:rPr lang="en-US" altLang="en-US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semester</a:t>
            </a:r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4B399DDC-E57D-4DA8-9476-BFFF2BA5D10B}"/>
              </a:ext>
            </a:extLst>
          </p:cNvPr>
          <p:cNvSpPr txBox="1">
            <a:spLocks/>
          </p:cNvSpPr>
          <p:nvPr/>
        </p:nvSpPr>
        <p:spPr>
          <a:xfrm>
            <a:off x="6163056" y="4324414"/>
            <a:ext cx="5608320" cy="47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Faculty Mentor: Mr. MK SINGH</a:t>
            </a:r>
          </a:p>
        </p:txBody>
      </p:sp>
    </p:spTree>
    <p:extLst>
      <p:ext uri="{BB962C8B-B14F-4D97-AF65-F5344CB8AC3E}">
        <p14:creationId xmlns:p14="http://schemas.microsoft.com/office/powerpoint/2010/main" val="425170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873335-20A4-EC39-BCCE-3F0CE021C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160"/>
            <a:ext cx="10515600" cy="1682336"/>
          </a:xfrm>
        </p:spPr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3BD0BFA-A715-6033-4F5A-54BD5E307C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2232127"/>
            <a:ext cx="121158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Conducted at:   INFYNAS LEARNING SOLUTION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Core Domains: FULL STACK WEB DEVELOPMENT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Duration: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June </a:t>
            </a:r>
            <a:r>
              <a:rPr lang="en-US" altLang="en-US" sz="2400" dirty="0"/>
              <a:t>30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August 6, 2025.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Objective:</a:t>
            </a:r>
            <a:r>
              <a:rPr lang="en-US" altLang="en-US" sz="2400" b="1" dirty="0"/>
              <a:t>  </a:t>
            </a:r>
            <a:r>
              <a:rPr lang="en-US" sz="2400" dirty="0"/>
              <a:t>To provide hands-on experience with HTML, CSS, JavaScript, and backend technologies.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834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2F28-7A10-B233-9B35-61782263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77" y="-46013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Training 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DB81EB-23EC-8523-D183-5F1337E437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7139" y="1443258"/>
            <a:ext cx="11257722" cy="357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To provide practical knowledge of web technologies, enabling trainees to design, develop, and deploy responsive websites, enhance problem-solving skills, and prepare them for industry-ready roles in software and IT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dirty="0"/>
              <a:t>To build foundational knowledge of web technologies (HTML, CSS, JavaScript).</a:t>
            </a:r>
          </a:p>
          <a:p>
            <a:r>
              <a:rPr lang="en-US" dirty="0"/>
              <a:t> To enhance logical thinking and real-world problem-solving through projects.</a:t>
            </a:r>
          </a:p>
          <a:p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807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3045-0ADC-51AD-F828-6D7E9ECEA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Topics Covered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91372A1-36E5-4FB4-9952-BC896E90E5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4089549"/>
            <a:ext cx="108031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0B2DD93-6872-4448-82F1-63F3680B5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684" y="1843951"/>
            <a:ext cx="8308878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Basics of Internet and Web Technologies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HTML: Structure and Semantic Tags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CSS: Styling, Layouts, and Responsive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JavaScript: Fundamentals and DOM Manipulation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Frameworks (e.g., Bootstrap / React basics)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Basics (Node.js / PHP / Python Flask/Django – as applicable)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Integration (MySQL / MongoDB)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 with Git &amp; 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Website Hosting &amp; Deployment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 Project / Final Project</a:t>
            </a:r>
          </a:p>
        </p:txBody>
      </p:sp>
    </p:spTree>
    <p:extLst>
      <p:ext uri="{BB962C8B-B14F-4D97-AF65-F5344CB8AC3E}">
        <p14:creationId xmlns:p14="http://schemas.microsoft.com/office/powerpoint/2010/main" val="1835189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788A-7A74-F463-BED9-FED60A55D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2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Key Learnings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2F22D0-D2B0-55B5-DC51-4A15C15FCA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84211" y="6950571"/>
            <a:ext cx="115235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41A7BBE-98B6-4E27-A612-BF5417CF5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529" y="1859218"/>
            <a:ext cx="808105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of core web technologies (HTML, CSS, JavaScript).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Ability to design and develop responsive, user-friendly websites.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Hands-on experience with frontend and backend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Knowledge of database connectivity and dynamic web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Familiarity with version control and project collaboration (Git/GitHub).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to host and deploy websites on live servers.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problem-solving, coding, and logical thinking 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Industry readiness for internships, jobs, or entrepreneurial projects.</a:t>
            </a:r>
          </a:p>
        </p:txBody>
      </p:sp>
    </p:spTree>
    <p:extLst>
      <p:ext uri="{BB962C8B-B14F-4D97-AF65-F5344CB8AC3E}">
        <p14:creationId xmlns:p14="http://schemas.microsoft.com/office/powerpoint/2010/main" val="3411960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293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MEDICAL STORE MANAGEMENT SYSTEM</vt:lpstr>
      <vt:lpstr>Introduction</vt:lpstr>
      <vt:lpstr>Training Objectives</vt:lpstr>
      <vt:lpstr>Topics Covered</vt:lpstr>
      <vt:lpstr>Key Learnings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STORE MANAGEMENT SYSTEM</dc:title>
  <dc:creator>Lenovo</dc:creator>
  <cp:lastModifiedBy>HARSH VARDHAN TIWARI</cp:lastModifiedBy>
  <cp:revision>4</cp:revision>
  <dcterms:created xsi:type="dcterms:W3CDTF">2025-09-12T07:41:03Z</dcterms:created>
  <dcterms:modified xsi:type="dcterms:W3CDTF">2025-09-16T04:04:23Z</dcterms:modified>
</cp:coreProperties>
</file>