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1"/>
  </p:notesMasterIdLst>
  <p:handoutMasterIdLst>
    <p:handoutMasterId r:id="rId12"/>
  </p:handoutMasterIdLst>
  <p:sldIdLst>
    <p:sldId id="256" r:id="rId5"/>
    <p:sldId id="284" r:id="rId6"/>
    <p:sldId id="287" r:id="rId7"/>
    <p:sldId id="279" r:id="rId8"/>
    <p:sldId id="258" r:id="rId9"/>
    <p:sldId id="28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1B9B9A-205D-446C-BB7A-7C3C74AAEEE2}" v="71" dt="2024-08-25T06:47:47.2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0655" autoAdjust="0"/>
  </p:normalViewPr>
  <p:slideViewPr>
    <p:cSldViewPr snapToGrid="0">
      <p:cViewPr varScale="1">
        <p:scale>
          <a:sx n="92" d="100"/>
          <a:sy n="92" d="100"/>
        </p:scale>
        <p:origin x="245" y="77"/>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ॐ जय जगन्नाथ नमः" userId="4c9e64b78a1416be" providerId="LiveId" clId="{B61B9B9A-205D-446C-BB7A-7C3C74AAEEE2}"/>
    <pc:docChg chg="undo custSel addSld delSld modSld sldOrd addSection delSection">
      <pc:chgData name="ॐ जय जगन्नाथ नमः" userId="4c9e64b78a1416be" providerId="LiveId" clId="{B61B9B9A-205D-446C-BB7A-7C3C74AAEEE2}" dt="2024-08-25T07:02:39.464" v="485" actId="14100"/>
      <pc:docMkLst>
        <pc:docMk/>
      </pc:docMkLst>
      <pc:sldChg chg="addSp modSp mod">
        <pc:chgData name="ॐ जय जगन्नाथ नमः" userId="4c9e64b78a1416be" providerId="LiveId" clId="{B61B9B9A-205D-446C-BB7A-7C3C74AAEEE2}" dt="2024-08-24T18:28:30.663" v="188" actId="20577"/>
        <pc:sldMkLst>
          <pc:docMk/>
          <pc:sldMk cId="2586058810" sldId="256"/>
        </pc:sldMkLst>
        <pc:spChg chg="mod">
          <ac:chgData name="ॐ जय जगन्नाथ नमः" userId="4c9e64b78a1416be" providerId="LiveId" clId="{B61B9B9A-205D-446C-BB7A-7C3C74AAEEE2}" dt="2024-08-24T18:28:30.663" v="188" actId="20577"/>
          <ac:spMkLst>
            <pc:docMk/>
            <pc:sldMk cId="2586058810" sldId="256"/>
            <ac:spMk id="2" creationId="{CFE75451-6A4B-484B-9ED1-353CCE25B0F4}"/>
          </ac:spMkLst>
        </pc:spChg>
        <pc:picChg chg="add mod">
          <ac:chgData name="ॐ जय जगन्नाथ नमः" userId="4c9e64b78a1416be" providerId="LiveId" clId="{B61B9B9A-205D-446C-BB7A-7C3C74AAEEE2}" dt="2024-08-24T18:18:22.763" v="125" actId="1076"/>
          <ac:picMkLst>
            <pc:docMk/>
            <pc:sldMk cId="2586058810" sldId="256"/>
            <ac:picMk id="3" creationId="{33FA11B5-A451-DDE2-C068-A0E688C75B80}"/>
          </ac:picMkLst>
        </pc:picChg>
        <pc:picChg chg="add mod">
          <ac:chgData name="ॐ जय जगन्नाथ नमः" userId="4c9e64b78a1416be" providerId="LiveId" clId="{B61B9B9A-205D-446C-BB7A-7C3C74AAEEE2}" dt="2024-08-24T18:18:15.256" v="123" actId="1076"/>
          <ac:picMkLst>
            <pc:docMk/>
            <pc:sldMk cId="2586058810" sldId="256"/>
            <ac:picMk id="4" creationId="{4F15997F-D897-A3AB-22E7-EA3A1C2949FE}"/>
          </ac:picMkLst>
        </pc:picChg>
      </pc:sldChg>
      <pc:sldChg chg="addSp modSp del mod">
        <pc:chgData name="ॐ जय जगन्नाथ नमः" userId="4c9e64b78a1416be" providerId="LiveId" clId="{B61B9B9A-205D-446C-BB7A-7C3C74AAEEE2}" dt="2024-08-25T06:40:07.541" v="460" actId="47"/>
        <pc:sldMkLst>
          <pc:docMk/>
          <pc:sldMk cId="1713219598" sldId="257"/>
        </pc:sldMkLst>
        <pc:picChg chg="add mod">
          <ac:chgData name="ॐ जय जगन्नाथ नमः" userId="4c9e64b78a1416be" providerId="LiveId" clId="{B61B9B9A-205D-446C-BB7A-7C3C74AAEEE2}" dt="2024-08-24T18:18:32.844" v="127" actId="1076"/>
          <ac:picMkLst>
            <pc:docMk/>
            <pc:sldMk cId="1713219598" sldId="257"/>
            <ac:picMk id="4" creationId="{D8074ECD-D578-A6D1-7E4D-E06D379DC4DB}"/>
          </ac:picMkLst>
        </pc:picChg>
        <pc:picChg chg="add mod">
          <ac:chgData name="ॐ जय जगन्नाथ नमः" userId="4c9e64b78a1416be" providerId="LiveId" clId="{B61B9B9A-205D-446C-BB7A-7C3C74AAEEE2}" dt="2024-08-24T18:18:38.684" v="129" actId="14100"/>
          <ac:picMkLst>
            <pc:docMk/>
            <pc:sldMk cId="1713219598" sldId="257"/>
            <ac:picMk id="6" creationId="{25260F9C-0491-5545-335C-B567146F76A3}"/>
          </ac:picMkLst>
        </pc:picChg>
      </pc:sldChg>
      <pc:sldChg chg="addSp modSp mod ord">
        <pc:chgData name="ॐ जय जगन्नाथ नमः" userId="4c9e64b78a1416be" providerId="LiveId" clId="{B61B9B9A-205D-446C-BB7A-7C3C74AAEEE2}" dt="2024-08-25T07:02:28.886" v="482" actId="14100"/>
        <pc:sldMkLst>
          <pc:docMk/>
          <pc:sldMk cId="3571516367" sldId="258"/>
        </pc:sldMkLst>
        <pc:spChg chg="mod">
          <ac:chgData name="ॐ जय जगन्नाथ नमः" userId="4c9e64b78a1416be" providerId="LiveId" clId="{B61B9B9A-205D-446C-BB7A-7C3C74AAEEE2}" dt="2024-08-25T07:02:11.196" v="480" actId="20577"/>
          <ac:spMkLst>
            <pc:docMk/>
            <pc:sldMk cId="3571516367" sldId="258"/>
            <ac:spMk id="2" creationId="{0A32731C-311B-46F7-A865-6C3AF6B09A47}"/>
          </ac:spMkLst>
        </pc:spChg>
        <pc:spChg chg="mod">
          <ac:chgData name="ॐ जय जगन्नाथ नमः" userId="4c9e64b78a1416be" providerId="LiveId" clId="{B61B9B9A-205D-446C-BB7A-7C3C74AAEEE2}" dt="2024-08-25T03:11:46.309" v="456" actId="2711"/>
          <ac:spMkLst>
            <pc:docMk/>
            <pc:sldMk cId="3571516367" sldId="258"/>
            <ac:spMk id="3" creationId="{9D5232F9-FD00-464A-9F17-619C91AEF8F3}"/>
          </ac:spMkLst>
        </pc:spChg>
        <pc:picChg chg="add mod">
          <ac:chgData name="ॐ जय जगन्नाथ नमः" userId="4c9e64b78a1416be" providerId="LiveId" clId="{B61B9B9A-205D-446C-BB7A-7C3C74AAEEE2}" dt="2024-08-25T07:02:25.102" v="481" actId="14100"/>
          <ac:picMkLst>
            <pc:docMk/>
            <pc:sldMk cId="3571516367" sldId="258"/>
            <ac:picMk id="4" creationId="{354B3D59-1D9D-F01D-FF25-3DF7331A5620}"/>
          </ac:picMkLst>
        </pc:picChg>
        <pc:picChg chg="add mod">
          <ac:chgData name="ॐ जय जगन्नाथ नमः" userId="4c9e64b78a1416be" providerId="LiveId" clId="{B61B9B9A-205D-446C-BB7A-7C3C74AAEEE2}" dt="2024-08-25T07:02:28.886" v="482" actId="14100"/>
          <ac:picMkLst>
            <pc:docMk/>
            <pc:sldMk cId="3571516367" sldId="258"/>
            <ac:picMk id="5" creationId="{CE64B606-5CA7-57B1-116B-C7644E2385C7}"/>
          </ac:picMkLst>
        </pc:picChg>
      </pc:sldChg>
      <pc:sldChg chg="del">
        <pc:chgData name="ॐ जय जगन्नाथ नमः" userId="4c9e64b78a1416be" providerId="LiveId" clId="{B61B9B9A-205D-446C-BB7A-7C3C74AAEEE2}" dt="2024-08-24T19:28:21.343" v="452" actId="47"/>
        <pc:sldMkLst>
          <pc:docMk/>
          <pc:sldMk cId="1742861620" sldId="266"/>
        </pc:sldMkLst>
      </pc:sldChg>
      <pc:sldChg chg="addSp modSp del mod ord">
        <pc:chgData name="ॐ जय जगन्नाथ नमः" userId="4c9e64b78a1416be" providerId="LiveId" clId="{B61B9B9A-205D-446C-BB7A-7C3C74AAEEE2}" dt="2024-08-24T19:07:11.395" v="377" actId="47"/>
        <pc:sldMkLst>
          <pc:docMk/>
          <pc:sldMk cId="1969787568" sldId="271"/>
        </pc:sldMkLst>
        <pc:spChg chg="mod">
          <ac:chgData name="ॐ जय जगन्नाथ नमः" userId="4c9e64b78a1416be" providerId="LiveId" clId="{B61B9B9A-205D-446C-BB7A-7C3C74AAEEE2}" dt="2024-08-24T19:07:04.329" v="376" actId="21"/>
          <ac:spMkLst>
            <pc:docMk/>
            <pc:sldMk cId="1969787568" sldId="271"/>
            <ac:spMk id="2" creationId="{8BDF1EDE-5423-435C-B149-87AB1BC22B83}"/>
          </ac:spMkLst>
        </pc:spChg>
        <pc:picChg chg="add mod">
          <ac:chgData name="ॐ जय जगन्नाथ नमः" userId="4c9e64b78a1416be" providerId="LiveId" clId="{B61B9B9A-205D-446C-BB7A-7C3C74AAEEE2}" dt="2024-08-24T18:17:23.584" v="102"/>
          <ac:picMkLst>
            <pc:docMk/>
            <pc:sldMk cId="1969787568" sldId="271"/>
            <ac:picMk id="4" creationId="{4A1D2511-4215-E87E-6AEC-257C4A82566D}"/>
          </ac:picMkLst>
        </pc:picChg>
        <pc:picChg chg="add mod">
          <ac:chgData name="ॐ जय जगन्नाथ नमः" userId="4c9e64b78a1416be" providerId="LiveId" clId="{B61B9B9A-205D-446C-BB7A-7C3C74AAEEE2}" dt="2024-08-24T18:17:51.802" v="115"/>
          <ac:picMkLst>
            <pc:docMk/>
            <pc:sldMk cId="1969787568" sldId="271"/>
            <ac:picMk id="5" creationId="{A104307E-FE78-D5C5-F369-86F769600D37}"/>
          </ac:picMkLst>
        </pc:picChg>
      </pc:sldChg>
      <pc:sldChg chg="addSp delSp modSp del mod ord">
        <pc:chgData name="ॐ जय जगन्नाथ नमः" userId="4c9e64b78a1416be" providerId="LiveId" clId="{B61B9B9A-205D-446C-BB7A-7C3C74AAEEE2}" dt="2024-08-24T19:28:17.358" v="450" actId="47"/>
        <pc:sldMkLst>
          <pc:docMk/>
          <pc:sldMk cId="608796113" sldId="278"/>
        </pc:sldMkLst>
        <pc:picChg chg="add mod">
          <ac:chgData name="ॐ जय जगन्नाथ नमः" userId="4c9e64b78a1416be" providerId="LiveId" clId="{B61B9B9A-205D-446C-BB7A-7C3C74AAEEE2}" dt="2024-08-24T18:17:33.922" v="110"/>
          <ac:picMkLst>
            <pc:docMk/>
            <pc:sldMk cId="608796113" sldId="278"/>
            <ac:picMk id="3" creationId="{57C0F070-B9BA-79EA-9ECB-34F287761B52}"/>
          </ac:picMkLst>
        </pc:picChg>
        <pc:picChg chg="add del mod">
          <ac:chgData name="ॐ जय जगन्नाथ नमः" userId="4c9e64b78a1416be" providerId="LiveId" clId="{B61B9B9A-205D-446C-BB7A-7C3C74AAEEE2}" dt="2024-08-24T18:17:36.851" v="112" actId="478"/>
          <ac:picMkLst>
            <pc:docMk/>
            <pc:sldMk cId="608796113" sldId="278"/>
            <ac:picMk id="4" creationId="{E97534F1-1674-B9A2-0181-2507A0273503}"/>
          </ac:picMkLst>
        </pc:picChg>
        <pc:picChg chg="add mod">
          <ac:chgData name="ॐ जय जगन्नाथ नमः" userId="4c9e64b78a1416be" providerId="LiveId" clId="{B61B9B9A-205D-446C-BB7A-7C3C74AAEEE2}" dt="2024-08-24T18:18:02.192" v="121"/>
          <ac:picMkLst>
            <pc:docMk/>
            <pc:sldMk cId="608796113" sldId="278"/>
            <ac:picMk id="5" creationId="{9056D63C-D81D-6CED-A1B0-2475C5417D1D}"/>
          </ac:picMkLst>
        </pc:picChg>
      </pc:sldChg>
      <pc:sldChg chg="addSp delSp modSp mod ord modClrScheme chgLayout">
        <pc:chgData name="ॐ जय जगन्नाथ नमः" userId="4c9e64b78a1416be" providerId="LiveId" clId="{B61B9B9A-205D-446C-BB7A-7C3C74AAEEE2}" dt="2024-08-25T06:48:00.906" v="465" actId="14100"/>
        <pc:sldMkLst>
          <pc:docMk/>
          <pc:sldMk cId="2241459136" sldId="279"/>
        </pc:sldMkLst>
        <pc:spChg chg="del mod">
          <ac:chgData name="ॐ जय जगन्नाथ नमः" userId="4c9e64b78a1416be" providerId="LiveId" clId="{B61B9B9A-205D-446C-BB7A-7C3C74AAEEE2}" dt="2024-08-24T18:43:29.286" v="259" actId="478"/>
          <ac:spMkLst>
            <pc:docMk/>
            <pc:sldMk cId="2241459136" sldId="279"/>
            <ac:spMk id="2" creationId="{818AFA5E-469B-2BFC-9D4E-BD1EC6E48CA0}"/>
          </ac:spMkLst>
        </pc:spChg>
        <pc:spChg chg="add del mod">
          <ac:chgData name="ॐ जय जगन्नाथ नमः" userId="4c9e64b78a1416be" providerId="LiveId" clId="{B61B9B9A-205D-446C-BB7A-7C3C74AAEEE2}" dt="2024-08-24T18:16:46.567" v="94" actId="478"/>
          <ac:spMkLst>
            <pc:docMk/>
            <pc:sldMk cId="2241459136" sldId="279"/>
            <ac:spMk id="4" creationId="{4CCDB6D1-CF4A-A158-DB85-D6E4756B05B6}"/>
          </ac:spMkLst>
        </pc:spChg>
        <pc:spChg chg="add del mod">
          <ac:chgData name="ॐ जय जगन्नाथ नमः" userId="4c9e64b78a1416be" providerId="LiveId" clId="{B61B9B9A-205D-446C-BB7A-7C3C74AAEEE2}" dt="2024-08-24T18:43:32.968" v="261" actId="478"/>
          <ac:spMkLst>
            <pc:docMk/>
            <pc:sldMk cId="2241459136" sldId="279"/>
            <ac:spMk id="8" creationId="{813E04F8-7E58-78F1-2766-4DC2498FEF01}"/>
          </ac:spMkLst>
        </pc:spChg>
        <pc:spChg chg="add del mod ord">
          <ac:chgData name="ॐ जय जगन्नाथ नमः" userId="4c9e64b78a1416be" providerId="LiveId" clId="{B61B9B9A-205D-446C-BB7A-7C3C74AAEEE2}" dt="2024-08-24T18:43:55.957" v="263" actId="700"/>
          <ac:spMkLst>
            <pc:docMk/>
            <pc:sldMk cId="2241459136" sldId="279"/>
            <ac:spMk id="9" creationId="{30B3085B-23FD-7EE3-37DA-89F2096DFBB8}"/>
          </ac:spMkLst>
        </pc:spChg>
        <pc:spChg chg="add del mod ord">
          <ac:chgData name="ॐ जय जगन्नाथ नमः" userId="4c9e64b78a1416be" providerId="LiveId" clId="{B61B9B9A-205D-446C-BB7A-7C3C74AAEEE2}" dt="2024-08-24T18:48:19.213" v="313" actId="700"/>
          <ac:spMkLst>
            <pc:docMk/>
            <pc:sldMk cId="2241459136" sldId="279"/>
            <ac:spMk id="10" creationId="{AE3E4533-D373-9EFE-8436-8AE78219BB84}"/>
          </ac:spMkLst>
        </pc:spChg>
        <pc:spChg chg="add del mod ord">
          <ac:chgData name="ॐ जय जगन्नाथ नमः" userId="4c9e64b78a1416be" providerId="LiveId" clId="{B61B9B9A-205D-446C-BB7A-7C3C74AAEEE2}" dt="2024-08-24T18:48:19.213" v="313" actId="700"/>
          <ac:spMkLst>
            <pc:docMk/>
            <pc:sldMk cId="2241459136" sldId="279"/>
            <ac:spMk id="11" creationId="{84BF9415-BEA7-57BF-3AF7-5FF7388FC42B}"/>
          </ac:spMkLst>
        </pc:spChg>
        <pc:spChg chg="add del mod">
          <ac:chgData name="ॐ जय जगन्नाथ नमः" userId="4c9e64b78a1416be" providerId="LiveId" clId="{B61B9B9A-205D-446C-BB7A-7C3C74AAEEE2}" dt="2024-08-24T18:44:53.240" v="272" actId="14100"/>
          <ac:spMkLst>
            <pc:docMk/>
            <pc:sldMk cId="2241459136" sldId="279"/>
            <ac:spMk id="12" creationId="{5DD899C4-0F5A-2F3A-4F03-3825975435A7}"/>
          </ac:spMkLst>
        </pc:spChg>
        <pc:spChg chg="add del mod">
          <ac:chgData name="ॐ जय जगन्नाथ नमः" userId="4c9e64b78a1416be" providerId="LiveId" clId="{B61B9B9A-205D-446C-BB7A-7C3C74AAEEE2}" dt="2024-08-24T18:46:08.586" v="286" actId="1076"/>
          <ac:spMkLst>
            <pc:docMk/>
            <pc:sldMk cId="2241459136" sldId="279"/>
            <ac:spMk id="13" creationId="{AE1F800C-2CDF-CFA4-ED3A-105BE7B80586}"/>
          </ac:spMkLst>
        </pc:spChg>
        <pc:spChg chg="add">
          <ac:chgData name="ॐ जय जगन्नाथ नमः" userId="4c9e64b78a1416be" providerId="LiveId" clId="{B61B9B9A-205D-446C-BB7A-7C3C74AAEEE2}" dt="2024-08-24T18:45:37.536" v="276"/>
          <ac:spMkLst>
            <pc:docMk/>
            <pc:sldMk cId="2241459136" sldId="279"/>
            <ac:spMk id="14" creationId="{F08496D9-C27A-CE31-41C0-3CBB98EF50EB}"/>
          </ac:spMkLst>
        </pc:spChg>
        <pc:spChg chg="add del mod ord">
          <ac:chgData name="ॐ जय जगन्नाथ नमः" userId="4c9e64b78a1416be" providerId="LiveId" clId="{B61B9B9A-205D-446C-BB7A-7C3C74AAEEE2}" dt="2024-08-24T18:49:48.171" v="321" actId="700"/>
          <ac:spMkLst>
            <pc:docMk/>
            <pc:sldMk cId="2241459136" sldId="279"/>
            <ac:spMk id="15" creationId="{E3EF615B-1DC3-7B75-E803-046E386CD7F2}"/>
          </ac:spMkLst>
        </pc:spChg>
        <pc:spChg chg="add del mod ord">
          <ac:chgData name="ॐ जय जगन्नाथ नमः" userId="4c9e64b78a1416be" providerId="LiveId" clId="{B61B9B9A-205D-446C-BB7A-7C3C74AAEEE2}" dt="2024-08-24T18:49:48.171" v="321" actId="700"/>
          <ac:spMkLst>
            <pc:docMk/>
            <pc:sldMk cId="2241459136" sldId="279"/>
            <ac:spMk id="17" creationId="{499AF5F3-AA75-88C4-2D7F-20E91744ABBF}"/>
          </ac:spMkLst>
        </pc:spChg>
        <pc:spChg chg="add del mod">
          <ac:chgData name="ॐ जय जगन्नाथ नमः" userId="4c9e64b78a1416be" providerId="LiveId" clId="{B61B9B9A-205D-446C-BB7A-7C3C74AAEEE2}" dt="2024-08-24T18:50:15.376" v="325" actId="478"/>
          <ac:spMkLst>
            <pc:docMk/>
            <pc:sldMk cId="2241459136" sldId="279"/>
            <ac:spMk id="18" creationId="{CF63DC32-A548-5B13-0AA8-552EC5FF1BA8}"/>
          </ac:spMkLst>
        </pc:spChg>
        <pc:spChg chg="add mod">
          <ac:chgData name="ॐ जय जगन्नाथ नमः" userId="4c9e64b78a1416be" providerId="LiveId" clId="{B61B9B9A-205D-446C-BB7A-7C3C74AAEEE2}" dt="2024-08-24T18:52:18.698" v="342" actId="14100"/>
          <ac:spMkLst>
            <pc:docMk/>
            <pc:sldMk cId="2241459136" sldId="279"/>
            <ac:spMk id="19" creationId="{C8BEAE59-D17E-ADAB-F703-8C31A054953C}"/>
          </ac:spMkLst>
        </pc:spChg>
        <pc:spChg chg="add del mod">
          <ac:chgData name="ॐ जय जगन्नाथ नमः" userId="4c9e64b78a1416be" providerId="LiveId" clId="{B61B9B9A-205D-446C-BB7A-7C3C74AAEEE2}" dt="2024-08-24T18:59:55.590" v="367" actId="478"/>
          <ac:spMkLst>
            <pc:docMk/>
            <pc:sldMk cId="2241459136" sldId="279"/>
            <ac:spMk id="20" creationId="{CCA60756-90F1-19D0-C101-D8406722BD44}"/>
          </ac:spMkLst>
        </pc:spChg>
        <pc:picChg chg="add mod">
          <ac:chgData name="ॐ जय जगन्नाथ नमः" userId="4c9e64b78a1416be" providerId="LiveId" clId="{B61B9B9A-205D-446C-BB7A-7C3C74AAEEE2}" dt="2024-08-25T06:48:00.906" v="465" actId="14100"/>
          <ac:picMkLst>
            <pc:docMk/>
            <pc:sldMk cId="2241459136" sldId="279"/>
            <ac:picMk id="3" creationId="{B02B96E6-40A0-6FCF-ED71-A6540AEB737A}"/>
          </ac:picMkLst>
        </pc:picChg>
        <pc:picChg chg="add mod">
          <ac:chgData name="ॐ जय जगन्नाथ नमः" userId="4c9e64b78a1416be" providerId="LiveId" clId="{B61B9B9A-205D-446C-BB7A-7C3C74AAEEE2}" dt="2024-08-24T19:06:29.025" v="373" actId="14100"/>
          <ac:picMkLst>
            <pc:docMk/>
            <pc:sldMk cId="2241459136" sldId="279"/>
            <ac:picMk id="5" creationId="{948761FA-74A8-4B12-D8F7-CF067D54A28A}"/>
          </ac:picMkLst>
        </pc:picChg>
        <pc:picChg chg="add mod">
          <ac:chgData name="ॐ जय जगन्नाथ नमः" userId="4c9e64b78a1416be" providerId="LiveId" clId="{B61B9B9A-205D-446C-BB7A-7C3C74AAEEE2}" dt="2024-08-24T19:06:33.154" v="374" actId="14100"/>
          <ac:picMkLst>
            <pc:docMk/>
            <pc:sldMk cId="2241459136" sldId="279"/>
            <ac:picMk id="6" creationId="{44CED28B-9139-2112-5080-DB30AF8A8A1D}"/>
          </ac:picMkLst>
        </pc:picChg>
        <pc:picChg chg="del">
          <ac:chgData name="ॐ जय जगन्नाथ नमः" userId="4c9e64b78a1416be" providerId="LiveId" clId="{B61B9B9A-205D-446C-BB7A-7C3C74AAEEE2}" dt="2024-08-24T18:16:42.856" v="93" actId="478"/>
          <ac:picMkLst>
            <pc:docMk/>
            <pc:sldMk cId="2241459136" sldId="279"/>
            <ac:picMk id="16" creationId="{448EF356-1822-E2AE-2794-322870D4C222}"/>
          </ac:picMkLst>
        </pc:picChg>
        <pc:picChg chg="add del mod">
          <ac:chgData name="ॐ जय जगन्नाथ नमः" userId="4c9e64b78a1416be" providerId="LiveId" clId="{B61B9B9A-205D-446C-BB7A-7C3C74AAEEE2}" dt="2024-08-25T06:47:32.509" v="461" actId="478"/>
          <ac:picMkLst>
            <pc:docMk/>
            <pc:sldMk cId="2241459136" sldId="279"/>
            <ac:picMk id="23" creationId="{4E18FBD1-BAE7-7EEE-FFE4-745EAA6C4361}"/>
          </ac:picMkLst>
        </pc:picChg>
      </pc:sldChg>
      <pc:sldChg chg="addSp modSp mod ord">
        <pc:chgData name="ॐ जय जगन्नाथ नमः" userId="4c9e64b78a1416be" providerId="LiveId" clId="{B61B9B9A-205D-446C-BB7A-7C3C74AAEEE2}" dt="2024-08-25T07:02:39.464" v="485" actId="14100"/>
        <pc:sldMkLst>
          <pc:docMk/>
          <pc:sldMk cId="334696707" sldId="280"/>
        </pc:sldMkLst>
        <pc:spChg chg="mod">
          <ac:chgData name="ॐ जय जगन्नाथ नमः" userId="4c9e64b78a1416be" providerId="LiveId" clId="{B61B9B9A-205D-446C-BB7A-7C3C74AAEEE2}" dt="2024-08-25T03:13:30.829" v="459"/>
          <ac:spMkLst>
            <pc:docMk/>
            <pc:sldMk cId="334696707" sldId="280"/>
            <ac:spMk id="2" creationId="{566C97BE-403B-122E-90D1-2788978A0B6F}"/>
          </ac:spMkLst>
        </pc:spChg>
        <pc:picChg chg="add mod">
          <ac:chgData name="ॐ जय जगन्नाथ नमः" userId="4c9e64b78a1416be" providerId="LiveId" clId="{B61B9B9A-205D-446C-BB7A-7C3C74AAEEE2}" dt="2024-08-25T07:02:39.464" v="485" actId="14100"/>
          <ac:picMkLst>
            <pc:docMk/>
            <pc:sldMk cId="334696707" sldId="280"/>
            <ac:picMk id="3" creationId="{792DE979-2BDD-594B-5CFC-C7AA331E9B3B}"/>
          </ac:picMkLst>
        </pc:picChg>
        <pc:picChg chg="add mod">
          <ac:chgData name="ॐ जय जगन्नाथ नमः" userId="4c9e64b78a1416be" providerId="LiveId" clId="{B61B9B9A-205D-446C-BB7A-7C3C74AAEEE2}" dt="2024-08-25T07:02:35.116" v="483" actId="1076"/>
          <ac:picMkLst>
            <pc:docMk/>
            <pc:sldMk cId="334696707" sldId="280"/>
            <ac:picMk id="4" creationId="{B9B029F4-A39F-3178-7C54-80B589830403}"/>
          </ac:picMkLst>
        </pc:picChg>
      </pc:sldChg>
      <pc:sldChg chg="addSp delSp modSp del mod ord">
        <pc:chgData name="ॐ जय जगन्नाथ नमः" userId="4c9e64b78a1416be" providerId="LiveId" clId="{B61B9B9A-205D-446C-BB7A-7C3C74AAEEE2}" dt="2024-08-24T19:28:14.228" v="449" actId="47"/>
        <pc:sldMkLst>
          <pc:docMk/>
          <pc:sldMk cId="103458723" sldId="281"/>
        </pc:sldMkLst>
        <pc:spChg chg="mod">
          <ac:chgData name="ॐ जय जगन्नाथ नमः" userId="4c9e64b78a1416be" providerId="LiveId" clId="{B61B9B9A-205D-446C-BB7A-7C3C74AAEEE2}" dt="2024-08-24T19:14:38.306" v="420" actId="1076"/>
          <ac:spMkLst>
            <pc:docMk/>
            <pc:sldMk cId="103458723" sldId="281"/>
            <ac:spMk id="2" creationId="{A95E2E6A-35EC-1B8E-0FD7-8C67870ACA64}"/>
          </ac:spMkLst>
        </pc:spChg>
        <pc:spChg chg="del mod">
          <ac:chgData name="ॐ जय जगन्नाथ नमः" userId="4c9e64b78a1416be" providerId="LiveId" clId="{B61B9B9A-205D-446C-BB7A-7C3C74AAEEE2}" dt="2024-08-24T19:14:14.299" v="416" actId="478"/>
          <ac:spMkLst>
            <pc:docMk/>
            <pc:sldMk cId="103458723" sldId="281"/>
            <ac:spMk id="12" creationId="{554B61B9-26F6-B304-92CD-03053DAAF2A8}"/>
          </ac:spMkLst>
        </pc:spChg>
        <pc:spChg chg="del mod">
          <ac:chgData name="ॐ जय जगन्नाथ नमः" userId="4c9e64b78a1416be" providerId="LiveId" clId="{B61B9B9A-205D-446C-BB7A-7C3C74AAEEE2}" dt="2024-08-24T19:13:19.728" v="393" actId="478"/>
          <ac:spMkLst>
            <pc:docMk/>
            <pc:sldMk cId="103458723" sldId="281"/>
            <ac:spMk id="14" creationId="{CB9F9E8B-42CD-AC26-AFC9-F1F66695693B}"/>
          </ac:spMkLst>
        </pc:spChg>
        <pc:spChg chg="mod">
          <ac:chgData name="ॐ जय जगन्नाथ नमः" userId="4c9e64b78a1416be" providerId="LiveId" clId="{B61B9B9A-205D-446C-BB7A-7C3C74AAEEE2}" dt="2024-08-24T19:14:50.773" v="422" actId="14100"/>
          <ac:spMkLst>
            <pc:docMk/>
            <pc:sldMk cId="103458723" sldId="281"/>
            <ac:spMk id="35" creationId="{EDBE6233-75E9-40D1-968F-58CA9AD0FF50}"/>
          </ac:spMkLst>
        </pc:spChg>
        <pc:spChg chg="del mod">
          <ac:chgData name="ॐ जय जगन्नाथ नमः" userId="4c9e64b78a1416be" providerId="LiveId" clId="{B61B9B9A-205D-446C-BB7A-7C3C74AAEEE2}" dt="2024-08-24T19:13:24.587" v="395" actId="478"/>
          <ac:spMkLst>
            <pc:docMk/>
            <pc:sldMk cId="103458723" sldId="281"/>
            <ac:spMk id="50" creationId="{8F6B2AE9-DDE4-FD99-A235-3B39EEE21481}"/>
          </ac:spMkLst>
        </pc:spChg>
        <pc:picChg chg="add mod">
          <ac:chgData name="ॐ जय जगन्नाथ नमः" userId="4c9e64b78a1416be" providerId="LiveId" clId="{B61B9B9A-205D-446C-BB7A-7C3C74AAEEE2}" dt="2024-08-24T19:12:35.355" v="383" actId="14100"/>
          <ac:picMkLst>
            <pc:docMk/>
            <pc:sldMk cId="103458723" sldId="281"/>
            <ac:picMk id="3" creationId="{58A5BF99-62E7-7DD8-3F44-C2CB0096BF12}"/>
          </ac:picMkLst>
        </pc:picChg>
        <pc:picChg chg="add del mod">
          <ac:chgData name="ॐ जय जगन्नाथ नमः" userId="4c9e64b78a1416be" providerId="LiveId" clId="{B61B9B9A-205D-446C-BB7A-7C3C74AAEEE2}" dt="2024-08-24T18:17:30.389" v="107" actId="478"/>
          <ac:picMkLst>
            <pc:docMk/>
            <pc:sldMk cId="103458723" sldId="281"/>
            <ac:picMk id="4" creationId="{FA66906C-165A-EA03-BBA2-EEDBFABB129A}"/>
          </ac:picMkLst>
        </pc:picChg>
        <pc:picChg chg="add mod">
          <ac:chgData name="ॐ जय जगन्नाथ नमः" userId="4c9e64b78a1416be" providerId="LiveId" clId="{B61B9B9A-205D-446C-BB7A-7C3C74AAEEE2}" dt="2024-08-24T19:12:46.879" v="386" actId="14100"/>
          <ac:picMkLst>
            <pc:docMk/>
            <pc:sldMk cId="103458723" sldId="281"/>
            <ac:picMk id="5" creationId="{6345151D-FAEE-9777-E549-879FE86A5D41}"/>
          </ac:picMkLst>
        </pc:picChg>
      </pc:sldChg>
      <pc:sldChg chg="addSp modSp del">
        <pc:chgData name="ॐ जय जगन्नाथ नमः" userId="4c9e64b78a1416be" providerId="LiveId" clId="{B61B9B9A-205D-446C-BB7A-7C3C74AAEEE2}" dt="2024-08-24T19:28:20" v="451" actId="47"/>
        <pc:sldMkLst>
          <pc:docMk/>
          <pc:sldMk cId="636929804" sldId="282"/>
        </pc:sldMkLst>
        <pc:picChg chg="add mod">
          <ac:chgData name="ॐ जय जगन्नाथ नमः" userId="4c9e64b78a1416be" providerId="LiveId" clId="{B61B9B9A-205D-446C-BB7A-7C3C74AAEEE2}" dt="2024-08-24T18:17:43.150" v="113"/>
          <ac:picMkLst>
            <pc:docMk/>
            <pc:sldMk cId="636929804" sldId="282"/>
            <ac:picMk id="3" creationId="{F0385979-6778-E274-8734-CFDE45DAED76}"/>
          </ac:picMkLst>
        </pc:picChg>
        <pc:picChg chg="add mod">
          <ac:chgData name="ॐ जय जगन्नाथ नमः" userId="4c9e64b78a1416be" providerId="LiveId" clId="{B61B9B9A-205D-446C-BB7A-7C3C74AAEEE2}" dt="2024-08-24T18:18:03.481" v="122"/>
          <ac:picMkLst>
            <pc:docMk/>
            <pc:sldMk cId="636929804" sldId="282"/>
            <ac:picMk id="4" creationId="{4912E403-F5DD-F25A-0FCE-85A6FED5625D}"/>
          </ac:picMkLst>
        </pc:picChg>
      </pc:sldChg>
      <pc:sldChg chg="del">
        <pc:chgData name="ॐ जय जगन्नाथ नमः" userId="4c9e64b78a1416be" providerId="LiveId" clId="{B61B9B9A-205D-446C-BB7A-7C3C74AAEEE2}" dt="2024-08-24T19:28:22.704" v="453" actId="47"/>
        <pc:sldMkLst>
          <pc:docMk/>
          <pc:sldMk cId="1658164610" sldId="283"/>
        </pc:sldMkLst>
      </pc:sldChg>
      <pc:sldChg chg="addSp delSp modSp mod ord chgLayout">
        <pc:chgData name="ॐ जय जगन्नाथ नमः" userId="4c9e64b78a1416be" providerId="LiveId" clId="{B61B9B9A-205D-446C-BB7A-7C3C74AAEEE2}" dt="2024-08-24T18:39:57.602" v="255" actId="20577"/>
        <pc:sldMkLst>
          <pc:docMk/>
          <pc:sldMk cId="2403577982" sldId="284"/>
        </pc:sldMkLst>
        <pc:spChg chg="add del mod">
          <ac:chgData name="ॐ जय जगन्नाथ नमः" userId="4c9e64b78a1416be" providerId="LiveId" clId="{B61B9B9A-205D-446C-BB7A-7C3C74AAEEE2}" dt="2024-08-24T18:34:07.976" v="192" actId="478"/>
          <ac:spMkLst>
            <pc:docMk/>
            <pc:sldMk cId="2403577982" sldId="284"/>
            <ac:spMk id="5" creationId="{511D6C5C-909A-5502-6896-76A6903A14DE}"/>
          </ac:spMkLst>
        </pc:spChg>
        <pc:spChg chg="del mod">
          <ac:chgData name="ॐ जय जगन्नाथ नमः" userId="4c9e64b78a1416be" providerId="LiveId" clId="{B61B9B9A-205D-446C-BB7A-7C3C74AAEEE2}" dt="2024-08-24T18:34:02.086" v="190" actId="478"/>
          <ac:spMkLst>
            <pc:docMk/>
            <pc:sldMk cId="2403577982" sldId="284"/>
            <ac:spMk id="6" creationId="{D2E1CF79-4FDC-8CAF-CC16-E309A2C49758}"/>
          </ac:spMkLst>
        </pc:spChg>
        <pc:spChg chg="add del mod">
          <ac:chgData name="ॐ जय जगन्नाथ नमः" userId="4c9e64b78a1416be" providerId="LiveId" clId="{B61B9B9A-205D-446C-BB7A-7C3C74AAEEE2}" dt="2024-08-24T18:34:27.636" v="199" actId="478"/>
          <ac:spMkLst>
            <pc:docMk/>
            <pc:sldMk cId="2403577982" sldId="284"/>
            <ac:spMk id="8" creationId="{0598E650-B775-4388-4EA8-E083A3ECB8F8}"/>
          </ac:spMkLst>
        </pc:spChg>
        <pc:spChg chg="mod ord">
          <ac:chgData name="ॐ जय जगन्नाथ नमः" userId="4c9e64b78a1416be" providerId="LiveId" clId="{B61B9B9A-205D-446C-BB7A-7C3C74AAEEE2}" dt="2024-08-24T18:38:24.841" v="236" actId="700"/>
          <ac:spMkLst>
            <pc:docMk/>
            <pc:sldMk cId="2403577982" sldId="284"/>
            <ac:spMk id="9" creationId="{C396FFDC-ADE8-4009-A466-A81787258E88}"/>
          </ac:spMkLst>
        </pc:spChg>
        <pc:spChg chg="add">
          <ac:chgData name="ॐ जय जगन्नाथ नमः" userId="4c9e64b78a1416be" providerId="LiveId" clId="{B61B9B9A-205D-446C-BB7A-7C3C74AAEEE2}" dt="2024-08-24T18:35:04.056" v="224"/>
          <ac:spMkLst>
            <pc:docMk/>
            <pc:sldMk cId="2403577982" sldId="284"/>
            <ac:spMk id="10" creationId="{CFC8F6D5-2A37-F2CD-B8FA-CDEF5A532347}"/>
          </ac:spMkLst>
        </pc:spChg>
        <pc:spChg chg="add del mod ord">
          <ac:chgData name="ॐ जय जगन्नाथ नमः" userId="4c9e64b78a1416be" providerId="LiveId" clId="{B61B9B9A-205D-446C-BB7A-7C3C74AAEEE2}" dt="2024-08-24T18:38:35.938" v="239" actId="478"/>
          <ac:spMkLst>
            <pc:docMk/>
            <pc:sldMk cId="2403577982" sldId="284"/>
            <ac:spMk id="11" creationId="{975FE17A-7917-16B7-FD50-913547ED4FBB}"/>
          </ac:spMkLst>
        </pc:spChg>
        <pc:spChg chg="add del mod ord">
          <ac:chgData name="ॐ जय जगन्नाथ नमः" userId="4c9e64b78a1416be" providerId="LiveId" clId="{B61B9B9A-205D-446C-BB7A-7C3C74AAEEE2}" dt="2024-08-24T18:38:54.176" v="244" actId="478"/>
          <ac:spMkLst>
            <pc:docMk/>
            <pc:sldMk cId="2403577982" sldId="284"/>
            <ac:spMk id="12" creationId="{F51059C3-67A1-441A-8F6F-325D2464D032}"/>
          </ac:spMkLst>
        </pc:spChg>
        <pc:spChg chg="add mod">
          <ac:chgData name="ॐ जय जगन्नाथ नमः" userId="4c9e64b78a1416be" providerId="LiveId" clId="{B61B9B9A-205D-446C-BB7A-7C3C74AAEEE2}" dt="2024-08-24T18:39:57.602" v="255" actId="20577"/>
          <ac:spMkLst>
            <pc:docMk/>
            <pc:sldMk cId="2403577982" sldId="284"/>
            <ac:spMk id="14" creationId="{0F92A931-77EA-F782-2025-B7478B3F83F6}"/>
          </ac:spMkLst>
        </pc:spChg>
        <pc:spChg chg="mod ord">
          <ac:chgData name="ॐ जय जगन्नाथ नमः" userId="4c9e64b78a1416be" providerId="LiveId" clId="{B61B9B9A-205D-446C-BB7A-7C3C74AAEEE2}" dt="2024-08-24T18:38:42.656" v="241" actId="27636"/>
          <ac:spMkLst>
            <pc:docMk/>
            <pc:sldMk cId="2403577982" sldId="284"/>
            <ac:spMk id="17" creationId="{09140014-73D5-419B-8867-972BB18D52D4}"/>
          </ac:spMkLst>
        </pc:spChg>
        <pc:spChg chg="del mod">
          <ac:chgData name="ॐ जय जगन्नाथ नमः" userId="4c9e64b78a1416be" providerId="LiveId" clId="{B61B9B9A-205D-446C-BB7A-7C3C74AAEEE2}" dt="2024-08-24T18:35:11.612" v="227"/>
          <ac:spMkLst>
            <pc:docMk/>
            <pc:sldMk cId="2403577982" sldId="284"/>
            <ac:spMk id="20" creationId="{33D8731E-4977-402E-8BFD-895B4D0544CC}"/>
          </ac:spMkLst>
        </pc:spChg>
        <pc:spChg chg="del mod">
          <ac:chgData name="ॐ जय जगन्नाथ नमः" userId="4c9e64b78a1416be" providerId="LiveId" clId="{B61B9B9A-205D-446C-BB7A-7C3C74AAEEE2}" dt="2024-08-24T18:34:38.976" v="219" actId="478"/>
          <ac:spMkLst>
            <pc:docMk/>
            <pc:sldMk cId="2403577982" sldId="284"/>
            <ac:spMk id="34" creationId="{AE07A905-8B37-D13F-25D3-1D3BCDB86B0B}"/>
          </ac:spMkLst>
        </pc:spChg>
        <pc:spChg chg="del mod">
          <ac:chgData name="ॐ जय जगन्नाथ नमः" userId="4c9e64b78a1416be" providerId="LiveId" clId="{B61B9B9A-205D-446C-BB7A-7C3C74AAEEE2}" dt="2024-08-24T18:34:20.981" v="196" actId="478"/>
          <ac:spMkLst>
            <pc:docMk/>
            <pc:sldMk cId="2403577982" sldId="284"/>
            <ac:spMk id="35" creationId="{4E9A764F-6B65-050E-E561-82F77339D164}"/>
          </ac:spMkLst>
        </pc:spChg>
        <pc:picChg chg="add mod">
          <ac:chgData name="ॐ जय जगन्नाथ नमः" userId="4c9e64b78a1416be" providerId="LiveId" clId="{B61B9B9A-205D-446C-BB7A-7C3C74AAEEE2}" dt="2024-08-24T18:34:57.436" v="223" actId="14100"/>
          <ac:picMkLst>
            <pc:docMk/>
            <pc:sldMk cId="2403577982" sldId="284"/>
            <ac:picMk id="2" creationId="{C9E6BCCE-5A2B-4623-CDA4-6FC1536414BC}"/>
          </ac:picMkLst>
        </pc:picChg>
        <pc:picChg chg="add mod">
          <ac:chgData name="ॐ जय जगन्नाथ नमः" userId="4c9e64b78a1416be" providerId="LiveId" clId="{B61B9B9A-205D-446C-BB7A-7C3C74AAEEE2}" dt="2024-08-24T18:34:57.436" v="223" actId="14100"/>
          <ac:picMkLst>
            <pc:docMk/>
            <pc:sldMk cId="2403577982" sldId="284"/>
            <ac:picMk id="3" creationId="{4CA0B270-C46C-E279-7866-2A198FACC690}"/>
          </ac:picMkLst>
        </pc:picChg>
      </pc:sldChg>
      <pc:sldChg chg="del">
        <pc:chgData name="ॐ जय जगन्नाथ नमः" userId="4c9e64b78a1416be" providerId="LiveId" clId="{B61B9B9A-205D-446C-BB7A-7C3C74AAEEE2}" dt="2024-08-24T19:28:23.684" v="454" actId="47"/>
        <pc:sldMkLst>
          <pc:docMk/>
          <pc:sldMk cId="2791821786" sldId="285"/>
        </pc:sldMkLst>
      </pc:sldChg>
      <pc:sldChg chg="add del">
        <pc:chgData name="ॐ जय जगन्नाथ नमः" userId="4c9e64b78a1416be" providerId="LiveId" clId="{B61B9B9A-205D-446C-BB7A-7C3C74AAEEE2}" dt="2024-08-24T18:58:42.214" v="364" actId="47"/>
        <pc:sldMkLst>
          <pc:docMk/>
          <pc:sldMk cId="3740143637" sldId="286"/>
        </pc:sldMkLst>
      </pc:sldChg>
      <pc:sldChg chg="addSp modSp add mod">
        <pc:chgData name="ॐ जय जगन्नाथ नमः" userId="4c9e64b78a1416be" providerId="LiveId" clId="{B61B9B9A-205D-446C-BB7A-7C3C74AAEEE2}" dt="2024-08-25T03:04:56.441" v="455" actId="20577"/>
        <pc:sldMkLst>
          <pc:docMk/>
          <pc:sldMk cId="50137739" sldId="287"/>
        </pc:sldMkLst>
        <pc:spChg chg="add mod">
          <ac:chgData name="ॐ जय जगन्नाथ नमः" userId="4c9e64b78a1416be" providerId="LiveId" clId="{B61B9B9A-205D-446C-BB7A-7C3C74AAEEE2}" dt="2024-08-25T03:04:56.441" v="455" actId="20577"/>
          <ac:spMkLst>
            <pc:docMk/>
            <pc:sldMk cId="50137739" sldId="287"/>
            <ac:spMk id="4" creationId="{0DADFFDE-2C65-8C82-2B92-030F224B88E8}"/>
          </ac:spMkLst>
        </pc:spChg>
        <pc:spChg chg="mod">
          <ac:chgData name="ॐ जय जगन्नाथ नमः" userId="4c9e64b78a1416be" providerId="LiveId" clId="{B61B9B9A-205D-446C-BB7A-7C3C74AAEEE2}" dt="2024-08-24T18:55:06.067" v="344" actId="20577"/>
          <ac:spMkLst>
            <pc:docMk/>
            <pc:sldMk cId="50137739" sldId="287"/>
            <ac:spMk id="14" creationId="{0F92A931-77EA-F782-2025-B7478B3F83F6}"/>
          </ac:spMkLst>
        </pc:spChg>
        <pc:spChg chg="mod">
          <ac:chgData name="ॐ जय जगन्नाथ नमः" userId="4c9e64b78a1416be" providerId="LiveId" clId="{B61B9B9A-205D-446C-BB7A-7C3C74AAEEE2}" dt="2024-08-24T18:57:36.883" v="363" actId="20577"/>
          <ac:spMkLst>
            <pc:docMk/>
            <pc:sldMk cId="50137739" sldId="287"/>
            <ac:spMk id="17" creationId="{09140014-73D5-419B-8867-972BB18D52D4}"/>
          </ac:spMkLst>
        </pc:spChg>
      </pc:sldChg>
      <pc:sldChg chg="new del">
        <pc:chgData name="ॐ जय जगन्नाथ नमः" userId="4c9e64b78a1416be" providerId="LiveId" clId="{B61B9B9A-205D-446C-BB7A-7C3C74AAEEE2}" dt="2024-08-24T18:50:54.913" v="327" actId="47"/>
        <pc:sldMkLst>
          <pc:docMk/>
          <pc:sldMk cId="2101736494" sldId="28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8/25/2024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8/25/2024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5754654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1167908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2090324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20661440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83927" y="3529296"/>
            <a:ext cx="5511339" cy="3200400"/>
          </a:xfrm>
        </p:spPr>
        <p:txBody>
          <a:bodyPr anchor="ctr"/>
          <a:lstStyle/>
          <a:p>
            <a:pPr>
              <a:lnSpc>
                <a:spcPct val="100000"/>
              </a:lnSpc>
            </a:pPr>
            <a:r>
              <a:rPr lang="en-IN" dirty="0"/>
              <a:t>Library</a:t>
            </a:r>
            <a:r>
              <a:rPr lang="en-US" dirty="0"/>
              <a:t> management system</a:t>
            </a:r>
            <a:br>
              <a:rPr lang="en-US" dirty="0"/>
            </a:br>
            <a:br>
              <a:rPr lang="en-US" dirty="0"/>
            </a:br>
            <a:r>
              <a:rPr lang="en-US" sz="1600" dirty="0"/>
              <a:t>prepared by : harsh </a:t>
            </a:r>
            <a:r>
              <a:rPr lang="en-US" sz="1600" dirty="0" err="1"/>
              <a:t>bipinkumar</a:t>
            </a:r>
            <a:r>
              <a:rPr lang="en-US" sz="1600" dirty="0"/>
              <a:t> vaghela</a:t>
            </a:r>
            <a:br>
              <a:rPr lang="en-US" sz="1600" dirty="0"/>
            </a:br>
            <a:r>
              <a:rPr lang="en-US" sz="1600" dirty="0"/>
              <a:t>enroll : 21002170110204</a:t>
            </a:r>
            <a:br>
              <a:rPr lang="en-US" sz="1600" dirty="0"/>
            </a:br>
            <a:r>
              <a:rPr lang="en-US" sz="1600" dirty="0"/>
              <a:t>branch : </a:t>
            </a:r>
            <a:r>
              <a:rPr lang="en-US" sz="1600" dirty="0" err="1"/>
              <a:t>ce</a:t>
            </a:r>
            <a:br>
              <a:rPr lang="en-US" sz="1600" dirty="0"/>
            </a:br>
            <a:r>
              <a:rPr lang="en-US" sz="1600" dirty="0" err="1"/>
              <a:t>oopj</a:t>
            </a:r>
            <a:endParaRPr lang="en-US" sz="1600" dirty="0"/>
          </a:p>
        </p:txBody>
      </p:sp>
      <p:pic>
        <p:nvPicPr>
          <p:cNvPr id="3" name="Picture 2">
            <a:extLst>
              <a:ext uri="{FF2B5EF4-FFF2-40B4-BE49-F238E27FC236}">
                <a16:creationId xmlns:a16="http://schemas.microsoft.com/office/drawing/2014/main" id="{33FA11B5-A451-DDE2-C068-A0E688C75B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41512" cy="776377"/>
          </a:xfrm>
          <a:prstGeom prst="rect">
            <a:avLst/>
          </a:prstGeom>
        </p:spPr>
      </p:pic>
      <p:pic>
        <p:nvPicPr>
          <p:cNvPr id="4" name="Picture 3">
            <a:extLst>
              <a:ext uri="{FF2B5EF4-FFF2-40B4-BE49-F238E27FC236}">
                <a16:creationId xmlns:a16="http://schemas.microsoft.com/office/drawing/2014/main" id="{4F15997F-D897-A3AB-22E7-EA3A1C2949FE}"/>
              </a:ext>
            </a:extLst>
          </p:cNvPr>
          <p:cNvPicPr>
            <a:picLocks noChangeAspect="1"/>
          </p:cNvPicPr>
          <p:nvPr/>
        </p:nvPicPr>
        <p:blipFill rotWithShape="1">
          <a:blip r:embed="rId4">
            <a:extLst>
              <a:ext uri="{28A0092B-C50C-407E-A947-70E740481C1C}">
                <a14:useLocalDpi xmlns:a14="http://schemas.microsoft.com/office/drawing/2010/main" val="0"/>
              </a:ext>
            </a:extLst>
          </a:blip>
          <a:srcRect l="25791" t="16832" b="13861"/>
          <a:stretch/>
        </p:blipFill>
        <p:spPr>
          <a:xfrm>
            <a:off x="9039482" y="25885"/>
            <a:ext cx="3152518" cy="603849"/>
          </a:xfrm>
          <a:prstGeom prst="rect">
            <a:avLst/>
          </a:prstGeom>
        </p:spPr>
      </p:pic>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09140014-73D5-419B-8867-972BB18D52D4}"/>
              </a:ext>
            </a:extLst>
          </p:cNvPr>
          <p:cNvSpPr>
            <a:spLocks noGrp="1"/>
          </p:cNvSpPr>
          <p:nvPr>
            <p:ph type="title"/>
          </p:nvPr>
        </p:nvSpPr>
        <p:spPr>
          <a:xfrm>
            <a:off x="838200" y="353550"/>
            <a:ext cx="10515600" cy="411221"/>
          </a:xfrm>
        </p:spPr>
        <p:txBody>
          <a:bodyPr anchor="b">
            <a:normAutofit fontScale="90000"/>
          </a:bodyPr>
          <a:lstStyle/>
          <a:p>
            <a:r>
              <a:rPr lang="en-US" dirty="0"/>
              <a:t>Introduction</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p:txBody>
          <a:bodyPr/>
          <a:lstStyle/>
          <a:p>
            <a:fld id="{A49DFD55-3C28-40EF-9E31-A92D2E4017FF}" type="slidenum">
              <a:rPr lang="en-US" smtClean="0"/>
              <a:pPr/>
              <a:t>2</a:t>
            </a:fld>
            <a:endParaRPr lang="en-US" dirty="0"/>
          </a:p>
        </p:txBody>
      </p:sp>
      <p:pic>
        <p:nvPicPr>
          <p:cNvPr id="2" name="Picture 1">
            <a:extLst>
              <a:ext uri="{FF2B5EF4-FFF2-40B4-BE49-F238E27FC236}">
                <a16:creationId xmlns:a16="http://schemas.microsoft.com/office/drawing/2014/main" id="{C9E6BCCE-5A2B-4623-CDA4-6FC1536414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576732" cy="603849"/>
          </a:xfrm>
          <a:prstGeom prst="rect">
            <a:avLst/>
          </a:prstGeom>
        </p:spPr>
      </p:pic>
      <p:pic>
        <p:nvPicPr>
          <p:cNvPr id="3" name="Picture 2">
            <a:extLst>
              <a:ext uri="{FF2B5EF4-FFF2-40B4-BE49-F238E27FC236}">
                <a16:creationId xmlns:a16="http://schemas.microsoft.com/office/drawing/2014/main" id="{4CA0B270-C46C-E279-7866-2A198FACC690}"/>
              </a:ext>
            </a:extLst>
          </p:cNvPr>
          <p:cNvPicPr>
            <a:picLocks noChangeAspect="1"/>
          </p:cNvPicPr>
          <p:nvPr/>
        </p:nvPicPr>
        <p:blipFill rotWithShape="1">
          <a:blip r:embed="rId4">
            <a:extLst>
              <a:ext uri="{28A0092B-C50C-407E-A947-70E740481C1C}">
                <a14:useLocalDpi xmlns:a14="http://schemas.microsoft.com/office/drawing/2010/main" val="0"/>
              </a:ext>
            </a:extLst>
          </a:blip>
          <a:srcRect l="25791" t="16832" b="13861"/>
          <a:stretch/>
        </p:blipFill>
        <p:spPr>
          <a:xfrm>
            <a:off x="9692640" y="1"/>
            <a:ext cx="2499360" cy="478740"/>
          </a:xfrm>
          <a:prstGeom prst="rect">
            <a:avLst/>
          </a:prstGeom>
        </p:spPr>
      </p:pic>
      <p:sp>
        <p:nvSpPr>
          <p:cNvPr id="14" name="TextBox 13">
            <a:extLst>
              <a:ext uri="{FF2B5EF4-FFF2-40B4-BE49-F238E27FC236}">
                <a16:creationId xmlns:a16="http://schemas.microsoft.com/office/drawing/2014/main" id="{0F92A931-77EA-F782-2025-B7478B3F83F6}"/>
              </a:ext>
            </a:extLst>
          </p:cNvPr>
          <p:cNvSpPr txBox="1"/>
          <p:nvPr/>
        </p:nvSpPr>
        <p:spPr>
          <a:xfrm>
            <a:off x="0" y="1118320"/>
            <a:ext cx="12192000" cy="5632311"/>
          </a:xfrm>
          <a:prstGeom prst="rect">
            <a:avLst/>
          </a:prstGeom>
          <a:noFill/>
        </p:spPr>
        <p:txBody>
          <a:bodyPr wrap="square">
            <a:spAutoFit/>
          </a:bodyPr>
          <a:lstStyle/>
          <a:p>
            <a:r>
              <a:rPr lang="en-US" b="1" dirty="0"/>
              <a:t>Core Features</a:t>
            </a:r>
            <a:r>
              <a:rPr lang="en-US" dirty="0"/>
              <a:t>:</a:t>
            </a:r>
          </a:p>
          <a:p>
            <a:pPr>
              <a:buFont typeface="Arial" panose="020B0604020202020204" pitchFamily="34" charset="0"/>
              <a:buChar char="•"/>
            </a:pPr>
            <a:r>
              <a:rPr lang="en-US" b="1" dirty="0"/>
              <a:t>Book Management</a:t>
            </a:r>
            <a:r>
              <a:rPr lang="en-US" dirty="0"/>
              <a:t>: Add, update, search, and delete books in the library catalog.</a:t>
            </a:r>
          </a:p>
          <a:p>
            <a:pPr>
              <a:buFont typeface="Arial" panose="020B0604020202020204" pitchFamily="34" charset="0"/>
              <a:buChar char="•"/>
            </a:pPr>
            <a:r>
              <a:rPr lang="en-US" b="1" dirty="0"/>
              <a:t>Student Management</a:t>
            </a:r>
            <a:r>
              <a:rPr lang="en-US" dirty="0"/>
              <a:t>: Register new students and manage their records.</a:t>
            </a:r>
          </a:p>
          <a:p>
            <a:pPr>
              <a:buFont typeface="Arial" panose="020B0604020202020204" pitchFamily="34" charset="0"/>
              <a:buChar char="•"/>
            </a:pPr>
            <a:r>
              <a:rPr lang="en-US" b="1" dirty="0"/>
              <a:t>Transaction Handling</a:t>
            </a:r>
            <a:r>
              <a:rPr lang="en-US" dirty="0"/>
              <a:t>: Efficiently manage book check-ins and check-outs</a:t>
            </a:r>
          </a:p>
          <a:p>
            <a:pPr>
              <a:buFont typeface="Arial" panose="020B0604020202020204" pitchFamily="34" charset="0"/>
              <a:buChar char="•"/>
            </a:pPr>
            <a:endParaRPr lang="en-US" dirty="0"/>
          </a:p>
          <a:p>
            <a:r>
              <a:rPr lang="en-US" b="1" dirty="0"/>
              <a:t>Benefits</a:t>
            </a:r>
            <a:r>
              <a:rPr lang="en-US" dirty="0"/>
              <a:t>:</a:t>
            </a:r>
          </a:p>
          <a:p>
            <a:pPr>
              <a:buFont typeface="Arial" panose="020B0604020202020204" pitchFamily="34" charset="0"/>
              <a:buChar char="•"/>
            </a:pPr>
            <a:r>
              <a:rPr lang="en-US" b="1" dirty="0"/>
              <a:t>Organized Resource Management</a:t>
            </a:r>
            <a:r>
              <a:rPr lang="en-US" dirty="0"/>
              <a:t>: Simplifies tracking and organization of books and materials.</a:t>
            </a:r>
          </a:p>
          <a:p>
            <a:pPr>
              <a:buFont typeface="Arial" panose="020B0604020202020204" pitchFamily="34" charset="0"/>
              <a:buChar char="•"/>
            </a:pPr>
            <a:r>
              <a:rPr lang="en-US" b="1" dirty="0"/>
              <a:t>Error Reduction</a:t>
            </a:r>
            <a:r>
              <a:rPr lang="en-US" dirty="0"/>
              <a:t>: Minimizes manual errors through automation.</a:t>
            </a:r>
          </a:p>
          <a:p>
            <a:pPr>
              <a:buFont typeface="Arial" panose="020B0604020202020204" pitchFamily="34" charset="0"/>
              <a:buChar char="•"/>
            </a:pPr>
            <a:r>
              <a:rPr lang="en-US" b="1" dirty="0"/>
              <a:t>Enhanced User Experience</a:t>
            </a:r>
            <a:r>
              <a:rPr lang="en-US" dirty="0"/>
              <a:t>: Provides a seamless and user-friendly interface for library staff and patrons.</a:t>
            </a:r>
          </a:p>
          <a:p>
            <a:pPr>
              <a:buFont typeface="Arial" panose="020B0604020202020204" pitchFamily="34" charset="0"/>
              <a:buChar char="•"/>
            </a:pPr>
            <a:endParaRPr lang="en-US" dirty="0"/>
          </a:p>
          <a:p>
            <a:r>
              <a:rPr lang="en-US" b="1" dirty="0"/>
              <a:t>Technology Used</a:t>
            </a:r>
            <a:r>
              <a:rPr lang="en-US" dirty="0"/>
              <a:t>:</a:t>
            </a:r>
          </a:p>
          <a:p>
            <a:pPr>
              <a:buFont typeface="Arial" panose="020B0604020202020204" pitchFamily="34" charset="0"/>
              <a:buChar char="•"/>
            </a:pPr>
            <a:r>
              <a:rPr lang="en-US" b="1" dirty="0"/>
              <a:t>Java</a:t>
            </a:r>
            <a:r>
              <a:rPr lang="en-US" dirty="0"/>
              <a:t>: Utilizes Java’s object-oriented programming capabilities for a scalable and maintainable system.</a:t>
            </a:r>
          </a:p>
          <a:p>
            <a:pPr>
              <a:buFont typeface="Arial" panose="020B0604020202020204" pitchFamily="34" charset="0"/>
              <a:buChar char="•"/>
            </a:pPr>
            <a:endParaRPr lang="en-US" dirty="0"/>
          </a:p>
          <a:p>
            <a:r>
              <a:rPr lang="en-US" b="1" dirty="0"/>
              <a:t>Purpose</a:t>
            </a:r>
            <a:r>
              <a:rPr lang="en-US" dirty="0"/>
              <a:t>:</a:t>
            </a:r>
          </a:p>
          <a:p>
            <a:pPr>
              <a:buFont typeface="Arial" panose="020B0604020202020204" pitchFamily="34" charset="0"/>
              <a:buChar char="•"/>
            </a:pPr>
            <a:r>
              <a:rPr lang="en-US" b="1" dirty="0"/>
              <a:t>Efficiency</a:t>
            </a:r>
            <a:r>
              <a:rPr lang="en-US" dirty="0"/>
              <a:t>: Automates routine tasks to save time and reduce administrative overhead.</a:t>
            </a:r>
          </a:p>
          <a:p>
            <a:pPr>
              <a:buFont typeface="Arial" panose="020B0604020202020204" pitchFamily="34" charset="0"/>
              <a:buChar char="•"/>
            </a:pPr>
            <a:r>
              <a:rPr lang="en-US" b="1" dirty="0"/>
              <a:t>Scalability</a:t>
            </a:r>
            <a:r>
              <a:rPr lang="en-US" dirty="0"/>
              <a:t>: Designed to handle libraries of various sizes, from small collections to large inventories.</a:t>
            </a:r>
          </a:p>
          <a:p>
            <a:pPr>
              <a:buFont typeface="Arial" panose="020B0604020202020204" pitchFamily="34" charset="0"/>
              <a:buChar char="•"/>
            </a:pPr>
            <a:r>
              <a:rPr lang="en-US" b="1" dirty="0"/>
              <a:t>Modernization</a:t>
            </a:r>
            <a:r>
              <a:rPr lang="en-US" dirty="0"/>
              <a:t>: Enhances traditional library management practices with technology-driven solutions.</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2403577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09140014-73D5-419B-8867-972BB18D52D4}"/>
              </a:ext>
            </a:extLst>
          </p:cNvPr>
          <p:cNvSpPr>
            <a:spLocks noGrp="1"/>
          </p:cNvSpPr>
          <p:nvPr>
            <p:ph type="title"/>
          </p:nvPr>
        </p:nvSpPr>
        <p:spPr>
          <a:xfrm>
            <a:off x="838200" y="353550"/>
            <a:ext cx="10515600" cy="411221"/>
          </a:xfrm>
        </p:spPr>
        <p:txBody>
          <a:bodyPr anchor="b">
            <a:normAutofit fontScale="90000"/>
          </a:bodyPr>
          <a:lstStyle/>
          <a:p>
            <a:r>
              <a:rPr lang="en-US" dirty="0"/>
              <a:t>objective</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p:txBody>
          <a:bodyPr/>
          <a:lstStyle/>
          <a:p>
            <a:fld id="{A49DFD55-3C28-40EF-9E31-A92D2E4017FF}" type="slidenum">
              <a:rPr lang="en-US" smtClean="0"/>
              <a:pPr/>
              <a:t>3</a:t>
            </a:fld>
            <a:endParaRPr lang="en-US" dirty="0"/>
          </a:p>
        </p:txBody>
      </p:sp>
      <p:pic>
        <p:nvPicPr>
          <p:cNvPr id="2" name="Picture 1">
            <a:extLst>
              <a:ext uri="{FF2B5EF4-FFF2-40B4-BE49-F238E27FC236}">
                <a16:creationId xmlns:a16="http://schemas.microsoft.com/office/drawing/2014/main" id="{C9E6BCCE-5A2B-4623-CDA4-6FC1536414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576732" cy="603849"/>
          </a:xfrm>
          <a:prstGeom prst="rect">
            <a:avLst/>
          </a:prstGeom>
        </p:spPr>
      </p:pic>
      <p:pic>
        <p:nvPicPr>
          <p:cNvPr id="3" name="Picture 2">
            <a:extLst>
              <a:ext uri="{FF2B5EF4-FFF2-40B4-BE49-F238E27FC236}">
                <a16:creationId xmlns:a16="http://schemas.microsoft.com/office/drawing/2014/main" id="{4CA0B270-C46C-E279-7866-2A198FACC690}"/>
              </a:ext>
            </a:extLst>
          </p:cNvPr>
          <p:cNvPicPr>
            <a:picLocks noChangeAspect="1"/>
          </p:cNvPicPr>
          <p:nvPr/>
        </p:nvPicPr>
        <p:blipFill rotWithShape="1">
          <a:blip r:embed="rId4">
            <a:extLst>
              <a:ext uri="{28A0092B-C50C-407E-A947-70E740481C1C}">
                <a14:useLocalDpi xmlns:a14="http://schemas.microsoft.com/office/drawing/2010/main" val="0"/>
              </a:ext>
            </a:extLst>
          </a:blip>
          <a:srcRect l="25791" t="16832" b="13861"/>
          <a:stretch/>
        </p:blipFill>
        <p:spPr>
          <a:xfrm>
            <a:off x="9692640" y="1"/>
            <a:ext cx="2499360" cy="478740"/>
          </a:xfrm>
          <a:prstGeom prst="rect">
            <a:avLst/>
          </a:prstGeom>
        </p:spPr>
      </p:pic>
      <p:sp>
        <p:nvSpPr>
          <p:cNvPr id="14" name="TextBox 13">
            <a:extLst>
              <a:ext uri="{FF2B5EF4-FFF2-40B4-BE49-F238E27FC236}">
                <a16:creationId xmlns:a16="http://schemas.microsoft.com/office/drawing/2014/main" id="{0F92A931-77EA-F782-2025-B7478B3F83F6}"/>
              </a:ext>
            </a:extLst>
          </p:cNvPr>
          <p:cNvSpPr txBox="1"/>
          <p:nvPr/>
        </p:nvSpPr>
        <p:spPr>
          <a:xfrm>
            <a:off x="0" y="1118320"/>
            <a:ext cx="12192000" cy="923330"/>
          </a:xfrm>
          <a:prstGeom prst="rect">
            <a:avLst/>
          </a:prstGeom>
          <a:noFill/>
        </p:spPr>
        <p:txBody>
          <a:bodyPr wrap="square">
            <a:spAutoFit/>
          </a:bodyPr>
          <a:lstStyle/>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4" name="Rectangle 1">
            <a:extLst>
              <a:ext uri="{FF2B5EF4-FFF2-40B4-BE49-F238E27FC236}">
                <a16:creationId xmlns:a16="http://schemas.microsoft.com/office/drawing/2014/main" id="{0DADFFDE-2C65-8C82-2B92-030F224B88E8}"/>
              </a:ext>
            </a:extLst>
          </p:cNvPr>
          <p:cNvSpPr>
            <a:spLocks noChangeArrowheads="1"/>
          </p:cNvSpPr>
          <p:nvPr/>
        </p:nvSpPr>
        <p:spPr bwMode="auto">
          <a:xfrm rot="10800000" flipV="1">
            <a:off x="0" y="1344797"/>
            <a:ext cx="1219200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Automate Library Operations</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742950" marR="0" lvl="1" indent="-285750"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Develop a system to automate routine tasks such as book check-ins, check-outs, and record maintenance, reducing manual workload and errors.</a:t>
            </a:r>
          </a:p>
          <a:p>
            <a:pPr marL="285750" marR="0" lvl="0" indent="-285750"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Efficient Book Management</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742950" marR="0" lvl="1" indent="-285750"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Provide functionalities for adding, updating, searching, and deleting book records to ensure accurate and up-to-date information.</a:t>
            </a:r>
          </a:p>
          <a:p>
            <a:pPr marL="285750" marR="0" lvl="0" indent="-285750"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Streamline Student Management</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742950" marR="0" lvl="1" indent="-285750"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Enable easy registration and management of student records, including tracking borrowed books and maintaining student details.</a:t>
            </a:r>
          </a:p>
          <a:p>
            <a:pPr marL="285750" marR="0" lvl="0" indent="-285750"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Enhance Search Capabilities</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742950" marR="0" lvl="1" indent="-285750"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Implement robust search features that allow users to find books by title, author, or serial number quickly and accurately.</a:t>
            </a:r>
          </a:p>
          <a:p>
            <a:pPr marL="285750" marR="0" lvl="0" indent="-285750"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Improve Transaction Handling</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742950" marR="0" lvl="1" indent="-285750"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Facilitate efficient management of book transactions, including checking out and returning books, and updating availability status.</a:t>
            </a:r>
          </a:p>
          <a:p>
            <a:pPr marL="285750" marR="0" lvl="0" indent="-285750"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Ensure Data Integrity</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742950" marR="0" lvl="1" indent="-285750"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Maintain accurate and consistent data through reliable record-keeping and automated updates.</a:t>
            </a:r>
          </a:p>
          <a:p>
            <a:pPr marL="285750" marR="0" lvl="0" indent="-285750"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Provide a User-Friendly Interface</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742950" marR="0" lvl="1" indent="-285750"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Design an intuitive and easy-to-use interface for library staff and students, enhancing overall user experience.</a:t>
            </a:r>
          </a:p>
          <a:p>
            <a:pPr marL="742950" marR="0" lvl="1" indent="-285750"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0137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944268F6-A361-9907-F87F-9C4377ECAE6D}"/>
              </a:ext>
              <a:ext uri="{C183D7F6-B498-43B3-948B-1728B52AA6E4}">
                <adec:decorative xmlns:adec="http://schemas.microsoft.com/office/drawing/2017/decorative" val="1"/>
              </a:ext>
            </a:extLst>
          </p:cNvPr>
          <p:cNvCxnSpPr>
            <a:cxnSpLocks/>
          </p:cNvCxnSpPr>
          <p:nvPr/>
        </p:nvCxnSpPr>
        <p:spPr>
          <a:xfrm flipH="1" flipV="1">
            <a:off x="0" y="254643"/>
            <a:ext cx="6096000" cy="8557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948761FA-74A8-4B12-D8F7-CF067D54A2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501343" cy="524915"/>
          </a:xfrm>
          <a:prstGeom prst="rect">
            <a:avLst/>
          </a:prstGeom>
        </p:spPr>
      </p:pic>
      <p:pic>
        <p:nvPicPr>
          <p:cNvPr id="6" name="Picture 5">
            <a:extLst>
              <a:ext uri="{FF2B5EF4-FFF2-40B4-BE49-F238E27FC236}">
                <a16:creationId xmlns:a16="http://schemas.microsoft.com/office/drawing/2014/main" id="{44CED28B-9139-2112-5080-DB30AF8A8A1D}"/>
              </a:ext>
            </a:extLst>
          </p:cNvPr>
          <p:cNvPicPr>
            <a:picLocks noChangeAspect="1"/>
          </p:cNvPicPr>
          <p:nvPr/>
        </p:nvPicPr>
        <p:blipFill rotWithShape="1">
          <a:blip r:embed="rId4">
            <a:extLst>
              <a:ext uri="{28A0092B-C50C-407E-A947-70E740481C1C}">
                <a14:useLocalDpi xmlns:a14="http://schemas.microsoft.com/office/drawing/2010/main" val="0"/>
              </a:ext>
            </a:extLst>
          </a:blip>
          <a:srcRect l="25791" t="16832" b="13861"/>
          <a:stretch/>
        </p:blipFill>
        <p:spPr>
          <a:xfrm>
            <a:off x="9805090" y="1"/>
            <a:ext cx="2386909" cy="457200"/>
          </a:xfrm>
          <a:prstGeom prst="rect">
            <a:avLst/>
          </a:prstGeom>
        </p:spPr>
      </p:pic>
      <p:pic>
        <p:nvPicPr>
          <p:cNvPr id="3" name="Picture 2">
            <a:extLst>
              <a:ext uri="{FF2B5EF4-FFF2-40B4-BE49-F238E27FC236}">
                <a16:creationId xmlns:a16="http://schemas.microsoft.com/office/drawing/2014/main" id="{B02B96E6-40A0-6FCF-ED71-A6540AEB737A}"/>
              </a:ext>
            </a:extLst>
          </p:cNvPr>
          <p:cNvPicPr>
            <a:picLocks noChangeAspect="1"/>
          </p:cNvPicPr>
          <p:nvPr/>
        </p:nvPicPr>
        <p:blipFill>
          <a:blip r:embed="rId5"/>
          <a:stretch>
            <a:fillRect/>
          </a:stretch>
        </p:blipFill>
        <p:spPr>
          <a:xfrm>
            <a:off x="0" y="457200"/>
            <a:ext cx="12192000" cy="6400799"/>
          </a:xfrm>
          <a:prstGeom prst="rect">
            <a:avLst/>
          </a:prstGeom>
        </p:spPr>
      </p:pic>
    </p:spTree>
    <p:extLst>
      <p:ext uri="{BB962C8B-B14F-4D97-AF65-F5344CB8AC3E}">
        <p14:creationId xmlns:p14="http://schemas.microsoft.com/office/powerpoint/2010/main" val="2241459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95598" y="155275"/>
            <a:ext cx="7288282" cy="603850"/>
          </a:xfrm>
        </p:spPr>
        <p:txBody>
          <a:bodyPr/>
          <a:lstStyle/>
          <a:p>
            <a:r>
              <a:rPr lang="en-US" dirty="0"/>
              <a:t>Engaging the library</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0" y="1005840"/>
            <a:ext cx="12192000" cy="5852160"/>
          </a:xfrm>
        </p:spPr>
        <p:txBody>
          <a:bodyPr>
            <a:normAutofit lnSpcReduction="10000"/>
          </a:bodyPr>
          <a:lstStyle/>
          <a:p>
            <a:r>
              <a:rPr lang="en-US" b="1" dirty="0">
                <a:latin typeface="Arial" panose="020B0604020202020204" pitchFamily="34" charset="0"/>
                <a:cs typeface="Arial" panose="020B0604020202020204" pitchFamily="34" charset="0"/>
              </a:rPr>
              <a:t>Add New Book</a:t>
            </a:r>
            <a:r>
              <a:rPr lang="en-US" dirty="0">
                <a:latin typeface="Arial" panose="020B0604020202020204" pitchFamily="34" charset="0"/>
                <a:cs typeface="Arial" panose="020B0604020202020204" pitchFamily="34" charset="0"/>
              </a:rPr>
              <a:t>: This feature allows users to input details for a new book, including title, author, ISBN, and quantity. The system updates the database with this new book information, ensuring that it becomes part of the library's collection.</a:t>
            </a:r>
          </a:p>
          <a:p>
            <a:r>
              <a:rPr lang="en-US" b="1" dirty="0">
                <a:latin typeface="Arial" panose="020B0604020202020204" pitchFamily="34" charset="0"/>
                <a:cs typeface="Arial" panose="020B0604020202020204" pitchFamily="34" charset="0"/>
              </a:rPr>
              <a:t>Check-In</a:t>
            </a:r>
            <a:r>
              <a:rPr lang="en-US" dirty="0">
                <a:latin typeface="Arial" panose="020B0604020202020204" pitchFamily="34" charset="0"/>
                <a:cs typeface="Arial" panose="020B0604020202020204" pitchFamily="34" charset="0"/>
              </a:rPr>
              <a:t>: When books are returned, this feature updates the book’s status and reverts its quantity in the system, reflecting the book's availability for future borrowing.</a:t>
            </a:r>
          </a:p>
          <a:p>
            <a:r>
              <a:rPr lang="en-US" b="1" dirty="0">
                <a:latin typeface="Arial" panose="020B0604020202020204" pitchFamily="34" charset="0"/>
                <a:cs typeface="Arial" panose="020B0604020202020204" pitchFamily="34" charset="0"/>
              </a:rPr>
              <a:t>Check-Out</a:t>
            </a:r>
            <a:r>
              <a:rPr lang="en-US" dirty="0">
                <a:latin typeface="Arial" panose="020B0604020202020204" pitchFamily="34" charset="0"/>
                <a:cs typeface="Arial" panose="020B0604020202020204" pitchFamily="34" charset="0"/>
              </a:rPr>
              <a:t>: This feature handles the process of borrowing books. It updates the book's status to show it is checked out and reduces its available quantity. It also tracks which user has borrowed the book.</a:t>
            </a:r>
          </a:p>
          <a:p>
            <a:r>
              <a:rPr lang="en-US" b="1" dirty="0">
                <a:latin typeface="Arial" panose="020B0604020202020204" pitchFamily="34" charset="0"/>
                <a:cs typeface="Arial" panose="020B0604020202020204" pitchFamily="34" charset="0"/>
              </a:rPr>
              <a:t>Search Books</a:t>
            </a:r>
            <a:r>
              <a:rPr lang="en-US" dirty="0">
                <a:latin typeface="Arial" panose="020B0604020202020204" pitchFamily="34" charset="0"/>
                <a:cs typeface="Arial" panose="020B0604020202020204" pitchFamily="34" charset="0"/>
              </a:rPr>
              <a:t>: Users can search for books using criteria such as title, author, or ISBN. The system retrieves and displays relevant details from the database, making it easy to find specific books.</a:t>
            </a:r>
          </a:p>
          <a:p>
            <a:r>
              <a:rPr lang="en-US" b="1" dirty="0">
                <a:latin typeface="Arial" panose="020B0604020202020204" pitchFamily="34" charset="0"/>
                <a:cs typeface="Arial" panose="020B0604020202020204" pitchFamily="34" charset="0"/>
              </a:rPr>
              <a:t>Show Books</a:t>
            </a:r>
            <a:r>
              <a:rPr lang="en-US" dirty="0">
                <a:latin typeface="Arial" panose="020B0604020202020204" pitchFamily="34" charset="0"/>
                <a:cs typeface="Arial" panose="020B0604020202020204" pitchFamily="34" charset="0"/>
              </a:rPr>
              <a:t>: This feature displays a comprehensive list of all books in the system. It provides details on each book, giving users a complete view of the available collection.</a:t>
            </a:r>
          </a:p>
          <a:p>
            <a:r>
              <a:rPr lang="en-US" b="1" dirty="0">
                <a:latin typeface="Arial" panose="020B0604020202020204" pitchFamily="34" charset="0"/>
                <a:cs typeface="Arial" panose="020B0604020202020204" pitchFamily="34" charset="0"/>
              </a:rPr>
              <a:t>Register Student</a:t>
            </a:r>
            <a:r>
              <a:rPr lang="en-US" dirty="0">
                <a:latin typeface="Arial" panose="020B0604020202020204" pitchFamily="34" charset="0"/>
                <a:cs typeface="Arial" panose="020B0604020202020204" pitchFamily="34" charset="0"/>
              </a:rPr>
              <a:t>: This functionality allows new students to be added to the system. It captures essential student details and creates a profile, enabling them to borrow books.</a:t>
            </a:r>
          </a:p>
          <a:p>
            <a:r>
              <a:rPr lang="en-US" b="1" dirty="0">
                <a:latin typeface="Arial" panose="020B0604020202020204" pitchFamily="34" charset="0"/>
                <a:cs typeface="Arial" panose="020B0604020202020204" pitchFamily="34" charset="0"/>
              </a:rPr>
              <a:t>Show All Students</a:t>
            </a:r>
            <a:r>
              <a:rPr lang="en-US" dirty="0">
                <a:latin typeface="Arial" panose="020B0604020202020204" pitchFamily="34" charset="0"/>
                <a:cs typeface="Arial" panose="020B0604020202020204" pitchFamily="34" charset="0"/>
              </a:rPr>
              <a:t>: A list of all registered students is displayed through this feature. It provides details about each student, including their borrowing status and other relevant information.</a:t>
            </a:r>
          </a:p>
          <a:p>
            <a:r>
              <a:rPr lang="en-US" b="1" dirty="0">
                <a:latin typeface="Arial" panose="020B0604020202020204" pitchFamily="34" charset="0"/>
                <a:cs typeface="Arial" panose="020B0604020202020204" pitchFamily="34" charset="0"/>
              </a:rPr>
              <a:t>Upgrade Quantity of Book</a:t>
            </a:r>
            <a:r>
              <a:rPr lang="en-US" dirty="0">
                <a:latin typeface="Arial" panose="020B0604020202020204" pitchFamily="34" charset="0"/>
                <a:cs typeface="Arial" panose="020B0604020202020204" pitchFamily="34" charset="0"/>
              </a:rPr>
              <a:t>: This feature allows the system to update the quantity of a specific book, adjusting the available stock as needed to reflect new additions or corrections.</a:t>
            </a:r>
          </a:p>
          <a:p>
            <a:r>
              <a:rPr lang="en-US" b="1" dirty="0">
                <a:latin typeface="Arial" panose="020B0604020202020204" pitchFamily="34" charset="0"/>
                <a:cs typeface="Arial" panose="020B0604020202020204" pitchFamily="34" charset="0"/>
              </a:rPr>
              <a:t>Exit</a:t>
            </a:r>
            <a:r>
              <a:rPr lang="en-US" dirty="0">
                <a:latin typeface="Arial" panose="020B0604020202020204" pitchFamily="34" charset="0"/>
                <a:cs typeface="Arial" panose="020B0604020202020204" pitchFamily="34" charset="0"/>
              </a:rPr>
              <a:t>: The exit feature provides a safe way to close the system. It ensures that all data is saved properly and that the system shuts down without issues.</a:t>
            </a:r>
          </a:p>
          <a:p>
            <a:endParaRPr lang="en-US" dirty="0"/>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5</a:t>
            </a:fld>
            <a:endParaRPr lang="en-US" dirty="0"/>
          </a:p>
        </p:txBody>
      </p:sp>
      <p:pic>
        <p:nvPicPr>
          <p:cNvPr id="4" name="Picture 3">
            <a:extLst>
              <a:ext uri="{FF2B5EF4-FFF2-40B4-BE49-F238E27FC236}">
                <a16:creationId xmlns:a16="http://schemas.microsoft.com/office/drawing/2014/main" id="{354B3D59-1D9D-F01D-FF25-3DF7331A56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467"/>
            <a:ext cx="576734" cy="603851"/>
          </a:xfrm>
          <a:prstGeom prst="rect">
            <a:avLst/>
          </a:prstGeom>
        </p:spPr>
      </p:pic>
      <p:pic>
        <p:nvPicPr>
          <p:cNvPr id="5" name="Picture 4">
            <a:extLst>
              <a:ext uri="{FF2B5EF4-FFF2-40B4-BE49-F238E27FC236}">
                <a16:creationId xmlns:a16="http://schemas.microsoft.com/office/drawing/2014/main" id="{CE64B606-5CA7-57B1-116B-C7644E2385C7}"/>
              </a:ext>
            </a:extLst>
          </p:cNvPr>
          <p:cNvPicPr>
            <a:picLocks noChangeAspect="1"/>
          </p:cNvPicPr>
          <p:nvPr/>
        </p:nvPicPr>
        <p:blipFill rotWithShape="1">
          <a:blip r:embed="rId4">
            <a:extLst>
              <a:ext uri="{28A0092B-C50C-407E-A947-70E740481C1C}">
                <a14:useLocalDpi xmlns:a14="http://schemas.microsoft.com/office/drawing/2010/main" val="0"/>
              </a:ext>
            </a:extLst>
          </a:blip>
          <a:srcRect l="25791" t="16832" b="13861"/>
          <a:stretch/>
        </p:blipFill>
        <p:spPr>
          <a:xfrm>
            <a:off x="9667702" y="28468"/>
            <a:ext cx="2524298" cy="483517"/>
          </a:xfrm>
          <a:prstGeom prst="rect">
            <a:avLst/>
          </a:prstGeom>
        </p:spPr>
      </p:pic>
    </p:spTree>
    <p:extLst>
      <p:ext uri="{BB962C8B-B14F-4D97-AF65-F5344CB8AC3E}">
        <p14:creationId xmlns:p14="http://schemas.microsoft.com/office/powerpoint/2010/main" val="3571516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C97BE-403B-122E-90D1-2788978A0B6F}"/>
              </a:ext>
            </a:extLst>
          </p:cNvPr>
          <p:cNvSpPr>
            <a:spLocks noGrp="1"/>
          </p:cNvSpPr>
          <p:nvPr>
            <p:ph type="ctrTitle"/>
          </p:nvPr>
        </p:nvSpPr>
        <p:spPr>
          <a:xfrm>
            <a:off x="7007628" y="1945178"/>
            <a:ext cx="4163291" cy="1919193"/>
          </a:xfrm>
        </p:spPr>
        <p:txBody>
          <a:bodyPr/>
          <a:lstStyle/>
          <a:p>
            <a:r>
              <a:rPr lang="en-US" dirty="0"/>
              <a:t>THANK YOU </a:t>
            </a:r>
            <a:r>
              <a:rPr lang="en-IN" dirty="0"/>
              <a:t>😊</a:t>
            </a:r>
            <a:endParaRPr lang="en-US" dirty="0"/>
          </a:p>
        </p:txBody>
      </p:sp>
      <p:pic>
        <p:nvPicPr>
          <p:cNvPr id="3" name="Picture 2">
            <a:extLst>
              <a:ext uri="{FF2B5EF4-FFF2-40B4-BE49-F238E27FC236}">
                <a16:creationId xmlns:a16="http://schemas.microsoft.com/office/drawing/2014/main" id="{792DE979-2BDD-594B-5CFC-C7AA331E9B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86" y="0"/>
            <a:ext cx="690730" cy="723207"/>
          </a:xfrm>
          <a:prstGeom prst="rect">
            <a:avLst/>
          </a:prstGeom>
        </p:spPr>
      </p:pic>
      <p:pic>
        <p:nvPicPr>
          <p:cNvPr id="4" name="Picture 3">
            <a:extLst>
              <a:ext uri="{FF2B5EF4-FFF2-40B4-BE49-F238E27FC236}">
                <a16:creationId xmlns:a16="http://schemas.microsoft.com/office/drawing/2014/main" id="{B9B029F4-A39F-3178-7C54-80B589830403}"/>
              </a:ext>
            </a:extLst>
          </p:cNvPr>
          <p:cNvPicPr>
            <a:picLocks noChangeAspect="1"/>
          </p:cNvPicPr>
          <p:nvPr/>
        </p:nvPicPr>
        <p:blipFill rotWithShape="1">
          <a:blip r:embed="rId4">
            <a:extLst>
              <a:ext uri="{28A0092B-C50C-407E-A947-70E740481C1C}">
                <a14:useLocalDpi xmlns:a14="http://schemas.microsoft.com/office/drawing/2010/main" val="0"/>
              </a:ext>
            </a:extLst>
          </a:blip>
          <a:srcRect l="25791" t="16832" b="13861"/>
          <a:stretch/>
        </p:blipFill>
        <p:spPr>
          <a:xfrm>
            <a:off x="9039482" y="0"/>
            <a:ext cx="3152518" cy="603849"/>
          </a:xfrm>
          <a:prstGeom prst="rect">
            <a:avLst/>
          </a:prstGeom>
        </p:spPr>
      </p:pic>
    </p:spTree>
    <p:extLst>
      <p:ext uri="{BB962C8B-B14F-4D97-AF65-F5344CB8AC3E}">
        <p14:creationId xmlns:p14="http://schemas.microsoft.com/office/powerpoint/2010/main" val="334696707"/>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3.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presentation</Template>
  <TotalTime>227</TotalTime>
  <Words>650</Words>
  <Application>Microsoft Office PowerPoint</Application>
  <PresentationFormat>Widescreen</PresentationFormat>
  <Paragraphs>57</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Tenorite</vt:lpstr>
      <vt:lpstr>Wingdings</vt:lpstr>
      <vt:lpstr>Custom</vt:lpstr>
      <vt:lpstr>Library management system  prepared by : harsh bipinkumar vaghela enroll : 21002170110204 branch : ce oopj</vt:lpstr>
      <vt:lpstr>Introduction</vt:lpstr>
      <vt:lpstr>objective</vt:lpstr>
      <vt:lpstr>PowerPoint Presentation</vt:lpstr>
      <vt:lpstr>Engaging the library</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ॐ जय जगन्नाथ नमः</dc:creator>
  <cp:lastModifiedBy>ॐ जय जगन्नाथ नमः</cp:lastModifiedBy>
  <cp:revision>1</cp:revision>
  <dcterms:created xsi:type="dcterms:W3CDTF">2024-08-22T06:59:20Z</dcterms:created>
  <dcterms:modified xsi:type="dcterms:W3CDTF">2024-08-25T07:02:42Z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