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63" r:id="rId3"/>
    <p:sldId id="260" r:id="rId4"/>
    <p:sldId id="266" r:id="rId5"/>
    <p:sldId id="261" r:id="rId6"/>
    <p:sldId id="258" r:id="rId7"/>
    <p:sldId id="267" r:id="rId8"/>
    <p:sldId id="26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6" d="100"/>
          <a:sy n="66" d="100"/>
        </p:scale>
        <p:origin x="133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C331421-A194-45AE-9C4E-41DDD05E1027}"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4B728C80-467C-4D2A-8A9D-2A328EDF3BC1}">
      <dgm:prSet/>
      <dgm:spPr/>
      <dgm:t>
        <a:bodyPr/>
        <a:lstStyle/>
        <a:p>
          <a:r>
            <a:rPr lang="en-US" b="1" i="0" baseline="0" dirty="0"/>
            <a:t>Delayed police response</a:t>
          </a:r>
          <a:endParaRPr lang="en-US" dirty="0"/>
        </a:p>
      </dgm:t>
    </dgm:pt>
    <dgm:pt modelId="{1DC8A7E0-807A-4214-99D5-C105F1B0F609}" type="parTrans" cxnId="{AD022671-7AEF-4B33-A821-E9D0670C9E82}">
      <dgm:prSet/>
      <dgm:spPr/>
      <dgm:t>
        <a:bodyPr/>
        <a:lstStyle/>
        <a:p>
          <a:endParaRPr lang="en-US"/>
        </a:p>
      </dgm:t>
    </dgm:pt>
    <dgm:pt modelId="{77F08916-35B1-4005-9D94-3C65A97C5772}" type="sibTrans" cxnId="{AD022671-7AEF-4B33-A821-E9D0670C9E82}">
      <dgm:prSet/>
      <dgm:spPr/>
      <dgm:t>
        <a:bodyPr/>
        <a:lstStyle/>
        <a:p>
          <a:endParaRPr lang="en-US"/>
        </a:p>
      </dgm:t>
    </dgm:pt>
    <dgm:pt modelId="{102D4D1F-6665-432A-85A9-30B734A1E86D}">
      <dgm:prSet/>
      <dgm:spPr/>
      <dgm:t>
        <a:bodyPr/>
        <a:lstStyle/>
        <a:p>
          <a:r>
            <a:rPr lang="en-US" b="1" i="0" baseline="0"/>
            <a:t>No immediate on-ground intervention</a:t>
          </a:r>
          <a:endParaRPr lang="en-US"/>
        </a:p>
      </dgm:t>
    </dgm:pt>
    <dgm:pt modelId="{C6C620F0-621D-4030-BAA2-A9D366BBD35B}" type="parTrans" cxnId="{8B67A098-E293-45CC-8489-9B5CA42AAE29}">
      <dgm:prSet/>
      <dgm:spPr/>
      <dgm:t>
        <a:bodyPr/>
        <a:lstStyle/>
        <a:p>
          <a:endParaRPr lang="en-US"/>
        </a:p>
      </dgm:t>
    </dgm:pt>
    <dgm:pt modelId="{260D5F80-B930-4EE4-BBC9-C02F150828A6}" type="sibTrans" cxnId="{8B67A098-E293-45CC-8489-9B5CA42AAE29}">
      <dgm:prSet/>
      <dgm:spPr/>
      <dgm:t>
        <a:bodyPr/>
        <a:lstStyle/>
        <a:p>
          <a:endParaRPr lang="en-US"/>
        </a:p>
      </dgm:t>
    </dgm:pt>
    <dgm:pt modelId="{9A2EEF3D-6C07-4412-ACDC-5B86C44A6D08}">
      <dgm:prSet/>
      <dgm:spPr/>
      <dgm:t>
        <a:bodyPr/>
        <a:lstStyle/>
        <a:p>
          <a:r>
            <a:rPr lang="en-US" b="1" i="0" baseline="0" dirty="0"/>
            <a:t>Underreported or unnoticed crimes</a:t>
          </a:r>
          <a:endParaRPr lang="en-US" dirty="0"/>
        </a:p>
      </dgm:t>
    </dgm:pt>
    <dgm:pt modelId="{1C3561CA-FE98-45A5-9F84-A6F3D1DA4FF9}" type="parTrans" cxnId="{DF86981D-AD3C-4410-A3E2-E08DB1C41A1F}">
      <dgm:prSet/>
      <dgm:spPr/>
      <dgm:t>
        <a:bodyPr/>
        <a:lstStyle/>
        <a:p>
          <a:endParaRPr lang="en-US"/>
        </a:p>
      </dgm:t>
    </dgm:pt>
    <dgm:pt modelId="{AF9D3C8D-5EBD-4817-A8F7-97D8CD1AA47F}" type="sibTrans" cxnId="{DF86981D-AD3C-4410-A3E2-E08DB1C41A1F}">
      <dgm:prSet/>
      <dgm:spPr/>
      <dgm:t>
        <a:bodyPr/>
        <a:lstStyle/>
        <a:p>
          <a:endParaRPr lang="en-US"/>
        </a:p>
      </dgm:t>
    </dgm:pt>
    <dgm:pt modelId="{2AF64A36-2976-478D-BD1B-BB6358A9E3E8}">
      <dgm:prSet/>
      <dgm:spPr/>
      <dgm:t>
        <a:bodyPr/>
        <a:lstStyle/>
        <a:p>
          <a:r>
            <a:rPr lang="en-US" b="1" i="0" baseline="0" dirty="0"/>
            <a:t>Human surveillance limitations</a:t>
          </a:r>
          <a:endParaRPr lang="en-US" dirty="0"/>
        </a:p>
      </dgm:t>
    </dgm:pt>
    <dgm:pt modelId="{87594D01-D905-4003-BE1C-326C40494729}" type="parTrans" cxnId="{08649875-85EE-4A93-9369-38746BBD5F73}">
      <dgm:prSet/>
      <dgm:spPr/>
      <dgm:t>
        <a:bodyPr/>
        <a:lstStyle/>
        <a:p>
          <a:endParaRPr lang="en-US"/>
        </a:p>
      </dgm:t>
    </dgm:pt>
    <dgm:pt modelId="{0BE2A111-1CBE-4F6F-A905-F7B6FF6F30E5}" type="sibTrans" cxnId="{08649875-85EE-4A93-9369-38746BBD5F73}">
      <dgm:prSet/>
      <dgm:spPr/>
      <dgm:t>
        <a:bodyPr/>
        <a:lstStyle/>
        <a:p>
          <a:endParaRPr lang="en-US"/>
        </a:p>
      </dgm:t>
    </dgm:pt>
    <dgm:pt modelId="{3F2606D7-3767-4D35-A67A-E94DCDA698AC}">
      <dgm:prSet/>
      <dgm:spPr/>
      <dgm:t>
        <a:bodyPr/>
        <a:lstStyle/>
        <a:p>
          <a:r>
            <a:rPr lang="en-US" b="1" i="0" baseline="0"/>
            <a:t>Inefficient emergency call handling</a:t>
          </a:r>
          <a:endParaRPr lang="en-US"/>
        </a:p>
      </dgm:t>
    </dgm:pt>
    <dgm:pt modelId="{6ADDAB42-437B-4A39-B457-498C805AAE4C}" type="parTrans" cxnId="{86DDA9E3-FD75-48C9-8EFF-29628D42ED58}">
      <dgm:prSet/>
      <dgm:spPr/>
      <dgm:t>
        <a:bodyPr/>
        <a:lstStyle/>
        <a:p>
          <a:endParaRPr lang="en-US"/>
        </a:p>
      </dgm:t>
    </dgm:pt>
    <dgm:pt modelId="{61CB90F0-0D87-48A0-BB17-511A00B1CAE5}" type="sibTrans" cxnId="{86DDA9E3-FD75-48C9-8EFF-29628D42ED58}">
      <dgm:prSet/>
      <dgm:spPr/>
      <dgm:t>
        <a:bodyPr/>
        <a:lstStyle/>
        <a:p>
          <a:endParaRPr lang="en-US"/>
        </a:p>
      </dgm:t>
    </dgm:pt>
    <dgm:pt modelId="{99D6E31A-9673-4ED8-BDC6-5F0779DDE6FA}">
      <dgm:prSet/>
      <dgm:spPr/>
      <dgm:t>
        <a:bodyPr/>
        <a:lstStyle/>
        <a:p>
          <a:r>
            <a:rPr lang="en-US" b="1" i="0" baseline="0"/>
            <a:t>High crime in unmonitored zones</a:t>
          </a:r>
          <a:endParaRPr lang="en-US"/>
        </a:p>
      </dgm:t>
    </dgm:pt>
    <dgm:pt modelId="{7AFB5BE4-8CB9-4C1F-A482-5808A918B887}" type="parTrans" cxnId="{E8D89DBE-0183-42AD-AAA6-9492896F7C06}">
      <dgm:prSet/>
      <dgm:spPr/>
      <dgm:t>
        <a:bodyPr/>
        <a:lstStyle/>
        <a:p>
          <a:endParaRPr lang="en-US"/>
        </a:p>
      </dgm:t>
    </dgm:pt>
    <dgm:pt modelId="{F0B086FE-B704-4AEA-A919-53867910D215}" type="sibTrans" cxnId="{E8D89DBE-0183-42AD-AAA6-9492896F7C06}">
      <dgm:prSet/>
      <dgm:spPr/>
      <dgm:t>
        <a:bodyPr/>
        <a:lstStyle/>
        <a:p>
          <a:endParaRPr lang="en-US"/>
        </a:p>
      </dgm:t>
    </dgm:pt>
    <dgm:pt modelId="{8C396916-20FF-4F50-AD27-B5045245E184}" type="pres">
      <dgm:prSet presAssocID="{4C331421-A194-45AE-9C4E-41DDD05E1027}" presName="Name0" presStyleCnt="0">
        <dgm:presLayoutVars>
          <dgm:dir/>
          <dgm:resizeHandles val="exact"/>
        </dgm:presLayoutVars>
      </dgm:prSet>
      <dgm:spPr/>
    </dgm:pt>
    <dgm:pt modelId="{B25E16FC-0593-4315-A744-886C32C6787F}" type="pres">
      <dgm:prSet presAssocID="{4B728C80-467C-4D2A-8A9D-2A328EDF3BC1}" presName="node" presStyleLbl="node1" presStyleIdx="0" presStyleCnt="6">
        <dgm:presLayoutVars>
          <dgm:bulletEnabled val="1"/>
        </dgm:presLayoutVars>
      </dgm:prSet>
      <dgm:spPr/>
    </dgm:pt>
    <dgm:pt modelId="{DB304A03-41F8-470F-97C6-F4E98DCA06FB}" type="pres">
      <dgm:prSet presAssocID="{77F08916-35B1-4005-9D94-3C65A97C5772}" presName="sibTrans" presStyleLbl="sibTrans1D1" presStyleIdx="0" presStyleCnt="5"/>
      <dgm:spPr/>
    </dgm:pt>
    <dgm:pt modelId="{83788122-F5F1-48A5-98AD-AA4B04D17400}" type="pres">
      <dgm:prSet presAssocID="{77F08916-35B1-4005-9D94-3C65A97C5772}" presName="connectorText" presStyleLbl="sibTrans1D1" presStyleIdx="0" presStyleCnt="5"/>
      <dgm:spPr/>
    </dgm:pt>
    <dgm:pt modelId="{91ABBFDB-AD12-4C76-A71E-58A06372A2F8}" type="pres">
      <dgm:prSet presAssocID="{102D4D1F-6665-432A-85A9-30B734A1E86D}" presName="node" presStyleLbl="node1" presStyleIdx="1" presStyleCnt="6">
        <dgm:presLayoutVars>
          <dgm:bulletEnabled val="1"/>
        </dgm:presLayoutVars>
      </dgm:prSet>
      <dgm:spPr/>
    </dgm:pt>
    <dgm:pt modelId="{4666E448-1C98-4783-9033-A83756A5C184}" type="pres">
      <dgm:prSet presAssocID="{260D5F80-B930-4EE4-BBC9-C02F150828A6}" presName="sibTrans" presStyleLbl="sibTrans1D1" presStyleIdx="1" presStyleCnt="5"/>
      <dgm:spPr/>
    </dgm:pt>
    <dgm:pt modelId="{B6214CD9-AEFD-48FC-AA01-79450250879E}" type="pres">
      <dgm:prSet presAssocID="{260D5F80-B930-4EE4-BBC9-C02F150828A6}" presName="connectorText" presStyleLbl="sibTrans1D1" presStyleIdx="1" presStyleCnt="5"/>
      <dgm:spPr/>
    </dgm:pt>
    <dgm:pt modelId="{6B524962-FFF9-49C0-B781-7A7C64D50B4D}" type="pres">
      <dgm:prSet presAssocID="{9A2EEF3D-6C07-4412-ACDC-5B86C44A6D08}" presName="node" presStyleLbl="node1" presStyleIdx="2" presStyleCnt="6">
        <dgm:presLayoutVars>
          <dgm:bulletEnabled val="1"/>
        </dgm:presLayoutVars>
      </dgm:prSet>
      <dgm:spPr/>
    </dgm:pt>
    <dgm:pt modelId="{68615B9E-4C28-4D05-8D16-6EC8BCCF7263}" type="pres">
      <dgm:prSet presAssocID="{AF9D3C8D-5EBD-4817-A8F7-97D8CD1AA47F}" presName="sibTrans" presStyleLbl="sibTrans1D1" presStyleIdx="2" presStyleCnt="5"/>
      <dgm:spPr/>
    </dgm:pt>
    <dgm:pt modelId="{3F37BD0A-F3CF-4BB9-9BAC-5A77B2626D47}" type="pres">
      <dgm:prSet presAssocID="{AF9D3C8D-5EBD-4817-A8F7-97D8CD1AA47F}" presName="connectorText" presStyleLbl="sibTrans1D1" presStyleIdx="2" presStyleCnt="5"/>
      <dgm:spPr/>
    </dgm:pt>
    <dgm:pt modelId="{F7F36DED-1825-4E10-8485-14AF4E9EC94B}" type="pres">
      <dgm:prSet presAssocID="{2AF64A36-2976-478D-BD1B-BB6358A9E3E8}" presName="node" presStyleLbl="node1" presStyleIdx="3" presStyleCnt="6">
        <dgm:presLayoutVars>
          <dgm:bulletEnabled val="1"/>
        </dgm:presLayoutVars>
      </dgm:prSet>
      <dgm:spPr/>
    </dgm:pt>
    <dgm:pt modelId="{A9E306EE-C850-45DD-9B87-CAF392A861AF}" type="pres">
      <dgm:prSet presAssocID="{0BE2A111-1CBE-4F6F-A905-F7B6FF6F30E5}" presName="sibTrans" presStyleLbl="sibTrans1D1" presStyleIdx="3" presStyleCnt="5"/>
      <dgm:spPr/>
    </dgm:pt>
    <dgm:pt modelId="{4C090621-3B9D-4E1A-AE2C-C42695E6DA6F}" type="pres">
      <dgm:prSet presAssocID="{0BE2A111-1CBE-4F6F-A905-F7B6FF6F30E5}" presName="connectorText" presStyleLbl="sibTrans1D1" presStyleIdx="3" presStyleCnt="5"/>
      <dgm:spPr/>
    </dgm:pt>
    <dgm:pt modelId="{106170DA-CBCE-4CBE-B0CC-D0B07B42B9DE}" type="pres">
      <dgm:prSet presAssocID="{3F2606D7-3767-4D35-A67A-E94DCDA698AC}" presName="node" presStyleLbl="node1" presStyleIdx="4" presStyleCnt="6">
        <dgm:presLayoutVars>
          <dgm:bulletEnabled val="1"/>
        </dgm:presLayoutVars>
      </dgm:prSet>
      <dgm:spPr/>
    </dgm:pt>
    <dgm:pt modelId="{169E9A08-E6F9-4A40-ACEC-7C28FD0092FD}" type="pres">
      <dgm:prSet presAssocID="{61CB90F0-0D87-48A0-BB17-511A00B1CAE5}" presName="sibTrans" presStyleLbl="sibTrans1D1" presStyleIdx="4" presStyleCnt="5"/>
      <dgm:spPr/>
    </dgm:pt>
    <dgm:pt modelId="{94AF9DB1-D07C-41B7-ABC8-5CB0C7B92779}" type="pres">
      <dgm:prSet presAssocID="{61CB90F0-0D87-48A0-BB17-511A00B1CAE5}" presName="connectorText" presStyleLbl="sibTrans1D1" presStyleIdx="4" presStyleCnt="5"/>
      <dgm:spPr/>
    </dgm:pt>
    <dgm:pt modelId="{37E238FC-BBDD-4A9D-956C-D85D5A12D627}" type="pres">
      <dgm:prSet presAssocID="{99D6E31A-9673-4ED8-BDC6-5F0779DDE6FA}" presName="node" presStyleLbl="node1" presStyleIdx="5" presStyleCnt="6">
        <dgm:presLayoutVars>
          <dgm:bulletEnabled val="1"/>
        </dgm:presLayoutVars>
      </dgm:prSet>
      <dgm:spPr/>
    </dgm:pt>
  </dgm:ptLst>
  <dgm:cxnLst>
    <dgm:cxn modelId="{23555B0A-51D8-4460-BE97-4EAD38951F86}" type="presOf" srcId="{102D4D1F-6665-432A-85A9-30B734A1E86D}" destId="{91ABBFDB-AD12-4C76-A71E-58A06372A2F8}" srcOrd="0" destOrd="0" presId="urn:microsoft.com/office/officeart/2016/7/layout/RepeatingBendingProcessNew"/>
    <dgm:cxn modelId="{0313F318-0264-48C2-BCF5-6C53116013BC}" type="presOf" srcId="{77F08916-35B1-4005-9D94-3C65A97C5772}" destId="{83788122-F5F1-48A5-98AD-AA4B04D17400}" srcOrd="1" destOrd="0" presId="urn:microsoft.com/office/officeart/2016/7/layout/RepeatingBendingProcessNew"/>
    <dgm:cxn modelId="{DF86981D-AD3C-4410-A3E2-E08DB1C41A1F}" srcId="{4C331421-A194-45AE-9C4E-41DDD05E1027}" destId="{9A2EEF3D-6C07-4412-ACDC-5B86C44A6D08}" srcOrd="2" destOrd="0" parTransId="{1C3561CA-FE98-45A5-9F84-A6F3D1DA4FF9}" sibTransId="{AF9D3C8D-5EBD-4817-A8F7-97D8CD1AA47F}"/>
    <dgm:cxn modelId="{4A5B403E-01A9-46AB-B9F4-D13CFC11A83D}" type="presOf" srcId="{0BE2A111-1CBE-4F6F-A905-F7B6FF6F30E5}" destId="{4C090621-3B9D-4E1A-AE2C-C42695E6DA6F}" srcOrd="1" destOrd="0" presId="urn:microsoft.com/office/officeart/2016/7/layout/RepeatingBendingProcessNew"/>
    <dgm:cxn modelId="{C402A63E-30CE-4191-A454-301C33AED90C}" type="presOf" srcId="{99D6E31A-9673-4ED8-BDC6-5F0779DDE6FA}" destId="{37E238FC-BBDD-4A9D-956C-D85D5A12D627}" srcOrd="0" destOrd="0" presId="urn:microsoft.com/office/officeart/2016/7/layout/RepeatingBendingProcessNew"/>
    <dgm:cxn modelId="{AF4D5461-DBB3-4638-AF72-787617B61F20}" type="presOf" srcId="{61CB90F0-0D87-48A0-BB17-511A00B1CAE5}" destId="{94AF9DB1-D07C-41B7-ABC8-5CB0C7B92779}" srcOrd="1" destOrd="0" presId="urn:microsoft.com/office/officeart/2016/7/layout/RepeatingBendingProcessNew"/>
    <dgm:cxn modelId="{205A6845-47C4-44FD-B959-433F89CF9F6C}" type="presOf" srcId="{77F08916-35B1-4005-9D94-3C65A97C5772}" destId="{DB304A03-41F8-470F-97C6-F4E98DCA06FB}" srcOrd="0" destOrd="0" presId="urn:microsoft.com/office/officeart/2016/7/layout/RepeatingBendingProcessNew"/>
    <dgm:cxn modelId="{E2C13348-7794-4977-A155-545A83E44637}" type="presOf" srcId="{61CB90F0-0D87-48A0-BB17-511A00B1CAE5}" destId="{169E9A08-E6F9-4A40-ACEC-7C28FD0092FD}" srcOrd="0" destOrd="0" presId="urn:microsoft.com/office/officeart/2016/7/layout/RepeatingBendingProcessNew"/>
    <dgm:cxn modelId="{AD022671-7AEF-4B33-A821-E9D0670C9E82}" srcId="{4C331421-A194-45AE-9C4E-41DDD05E1027}" destId="{4B728C80-467C-4D2A-8A9D-2A328EDF3BC1}" srcOrd="0" destOrd="0" parTransId="{1DC8A7E0-807A-4214-99D5-C105F1B0F609}" sibTransId="{77F08916-35B1-4005-9D94-3C65A97C5772}"/>
    <dgm:cxn modelId="{08649875-85EE-4A93-9369-38746BBD5F73}" srcId="{4C331421-A194-45AE-9C4E-41DDD05E1027}" destId="{2AF64A36-2976-478D-BD1B-BB6358A9E3E8}" srcOrd="3" destOrd="0" parTransId="{87594D01-D905-4003-BE1C-326C40494729}" sibTransId="{0BE2A111-1CBE-4F6F-A905-F7B6FF6F30E5}"/>
    <dgm:cxn modelId="{A3D9727C-881D-40CA-95EF-8A41DBAF6F74}" type="presOf" srcId="{4C331421-A194-45AE-9C4E-41DDD05E1027}" destId="{8C396916-20FF-4F50-AD27-B5045245E184}" srcOrd="0" destOrd="0" presId="urn:microsoft.com/office/officeart/2016/7/layout/RepeatingBendingProcessNew"/>
    <dgm:cxn modelId="{8B67A098-E293-45CC-8489-9B5CA42AAE29}" srcId="{4C331421-A194-45AE-9C4E-41DDD05E1027}" destId="{102D4D1F-6665-432A-85A9-30B734A1E86D}" srcOrd="1" destOrd="0" parTransId="{C6C620F0-621D-4030-BAA2-A9D366BBD35B}" sibTransId="{260D5F80-B930-4EE4-BBC9-C02F150828A6}"/>
    <dgm:cxn modelId="{AF6BA09E-6B15-49F2-8473-0EF1762BE76E}" type="presOf" srcId="{AF9D3C8D-5EBD-4817-A8F7-97D8CD1AA47F}" destId="{3F37BD0A-F3CF-4BB9-9BAC-5A77B2626D47}" srcOrd="1" destOrd="0" presId="urn:microsoft.com/office/officeart/2016/7/layout/RepeatingBendingProcessNew"/>
    <dgm:cxn modelId="{E8D89DBE-0183-42AD-AAA6-9492896F7C06}" srcId="{4C331421-A194-45AE-9C4E-41DDD05E1027}" destId="{99D6E31A-9673-4ED8-BDC6-5F0779DDE6FA}" srcOrd="5" destOrd="0" parTransId="{7AFB5BE4-8CB9-4C1F-A482-5808A918B887}" sibTransId="{F0B086FE-B704-4AEA-A919-53867910D215}"/>
    <dgm:cxn modelId="{55EC2EC3-F3E7-4B1D-89D5-7E370FE780E5}" type="presOf" srcId="{9A2EEF3D-6C07-4412-ACDC-5B86C44A6D08}" destId="{6B524962-FFF9-49C0-B781-7A7C64D50B4D}" srcOrd="0" destOrd="0" presId="urn:microsoft.com/office/officeart/2016/7/layout/RepeatingBendingProcessNew"/>
    <dgm:cxn modelId="{6CA2C3CC-4113-4964-9FDA-73FADF086611}" type="presOf" srcId="{260D5F80-B930-4EE4-BBC9-C02F150828A6}" destId="{B6214CD9-AEFD-48FC-AA01-79450250879E}" srcOrd="1" destOrd="0" presId="urn:microsoft.com/office/officeart/2016/7/layout/RepeatingBendingProcessNew"/>
    <dgm:cxn modelId="{6462AADA-6F40-4497-9380-B019169976A2}" type="presOf" srcId="{3F2606D7-3767-4D35-A67A-E94DCDA698AC}" destId="{106170DA-CBCE-4CBE-B0CC-D0B07B42B9DE}" srcOrd="0" destOrd="0" presId="urn:microsoft.com/office/officeart/2016/7/layout/RepeatingBendingProcessNew"/>
    <dgm:cxn modelId="{13072DDD-BC84-48AD-AAE0-3ABE100702BF}" type="presOf" srcId="{AF9D3C8D-5EBD-4817-A8F7-97D8CD1AA47F}" destId="{68615B9E-4C28-4D05-8D16-6EC8BCCF7263}" srcOrd="0" destOrd="0" presId="urn:microsoft.com/office/officeart/2016/7/layout/RepeatingBendingProcessNew"/>
    <dgm:cxn modelId="{86DDA9E3-FD75-48C9-8EFF-29628D42ED58}" srcId="{4C331421-A194-45AE-9C4E-41DDD05E1027}" destId="{3F2606D7-3767-4D35-A67A-E94DCDA698AC}" srcOrd="4" destOrd="0" parTransId="{6ADDAB42-437B-4A39-B457-498C805AAE4C}" sibTransId="{61CB90F0-0D87-48A0-BB17-511A00B1CAE5}"/>
    <dgm:cxn modelId="{EDBFBEE9-6DBA-462C-8FFA-3EFF56DBF046}" type="presOf" srcId="{260D5F80-B930-4EE4-BBC9-C02F150828A6}" destId="{4666E448-1C98-4783-9033-A83756A5C184}" srcOrd="0" destOrd="0" presId="urn:microsoft.com/office/officeart/2016/7/layout/RepeatingBendingProcessNew"/>
    <dgm:cxn modelId="{179F05F8-3280-4C7B-A54F-2017F0BEB333}" type="presOf" srcId="{4B728C80-467C-4D2A-8A9D-2A328EDF3BC1}" destId="{B25E16FC-0593-4315-A744-886C32C6787F}" srcOrd="0" destOrd="0" presId="urn:microsoft.com/office/officeart/2016/7/layout/RepeatingBendingProcessNew"/>
    <dgm:cxn modelId="{C1E14FF9-D865-467C-8941-FD6704353EAF}" type="presOf" srcId="{0BE2A111-1CBE-4F6F-A905-F7B6FF6F30E5}" destId="{A9E306EE-C850-45DD-9B87-CAF392A861AF}" srcOrd="0" destOrd="0" presId="urn:microsoft.com/office/officeart/2016/7/layout/RepeatingBendingProcessNew"/>
    <dgm:cxn modelId="{D08CDDFB-58E6-4F8A-AB0F-65A734A486B2}" type="presOf" srcId="{2AF64A36-2976-478D-BD1B-BB6358A9E3E8}" destId="{F7F36DED-1825-4E10-8485-14AF4E9EC94B}" srcOrd="0" destOrd="0" presId="urn:microsoft.com/office/officeart/2016/7/layout/RepeatingBendingProcessNew"/>
    <dgm:cxn modelId="{ABA95FAF-CB41-4391-8060-9C7D8B9C9B7E}" type="presParOf" srcId="{8C396916-20FF-4F50-AD27-B5045245E184}" destId="{B25E16FC-0593-4315-A744-886C32C6787F}" srcOrd="0" destOrd="0" presId="urn:microsoft.com/office/officeart/2016/7/layout/RepeatingBendingProcessNew"/>
    <dgm:cxn modelId="{DDE96E12-8875-48E4-BBAE-4971AF4C1641}" type="presParOf" srcId="{8C396916-20FF-4F50-AD27-B5045245E184}" destId="{DB304A03-41F8-470F-97C6-F4E98DCA06FB}" srcOrd="1" destOrd="0" presId="urn:microsoft.com/office/officeart/2016/7/layout/RepeatingBendingProcessNew"/>
    <dgm:cxn modelId="{A60266EF-6559-464D-913F-BD91F09EDCB1}" type="presParOf" srcId="{DB304A03-41F8-470F-97C6-F4E98DCA06FB}" destId="{83788122-F5F1-48A5-98AD-AA4B04D17400}" srcOrd="0" destOrd="0" presId="urn:microsoft.com/office/officeart/2016/7/layout/RepeatingBendingProcessNew"/>
    <dgm:cxn modelId="{BF56B7D6-8FFB-4AC6-B7B3-11E25FDCB885}" type="presParOf" srcId="{8C396916-20FF-4F50-AD27-B5045245E184}" destId="{91ABBFDB-AD12-4C76-A71E-58A06372A2F8}" srcOrd="2" destOrd="0" presId="urn:microsoft.com/office/officeart/2016/7/layout/RepeatingBendingProcessNew"/>
    <dgm:cxn modelId="{E6D70298-9A0A-489F-8AC5-6ADBB11974FD}" type="presParOf" srcId="{8C396916-20FF-4F50-AD27-B5045245E184}" destId="{4666E448-1C98-4783-9033-A83756A5C184}" srcOrd="3" destOrd="0" presId="urn:microsoft.com/office/officeart/2016/7/layout/RepeatingBendingProcessNew"/>
    <dgm:cxn modelId="{ECE7E05D-98F7-4602-8BEA-2CECD4DFD4D7}" type="presParOf" srcId="{4666E448-1C98-4783-9033-A83756A5C184}" destId="{B6214CD9-AEFD-48FC-AA01-79450250879E}" srcOrd="0" destOrd="0" presId="urn:microsoft.com/office/officeart/2016/7/layout/RepeatingBendingProcessNew"/>
    <dgm:cxn modelId="{F87E724D-5D91-418E-BC65-4A38AEA281AF}" type="presParOf" srcId="{8C396916-20FF-4F50-AD27-B5045245E184}" destId="{6B524962-FFF9-49C0-B781-7A7C64D50B4D}" srcOrd="4" destOrd="0" presId="urn:microsoft.com/office/officeart/2016/7/layout/RepeatingBendingProcessNew"/>
    <dgm:cxn modelId="{F78FF262-5E76-4BF1-9A85-4586CE6AD414}" type="presParOf" srcId="{8C396916-20FF-4F50-AD27-B5045245E184}" destId="{68615B9E-4C28-4D05-8D16-6EC8BCCF7263}" srcOrd="5" destOrd="0" presId="urn:microsoft.com/office/officeart/2016/7/layout/RepeatingBendingProcessNew"/>
    <dgm:cxn modelId="{94E8F791-F77F-43AA-81C4-418BE7C01D71}" type="presParOf" srcId="{68615B9E-4C28-4D05-8D16-6EC8BCCF7263}" destId="{3F37BD0A-F3CF-4BB9-9BAC-5A77B2626D47}" srcOrd="0" destOrd="0" presId="urn:microsoft.com/office/officeart/2016/7/layout/RepeatingBendingProcessNew"/>
    <dgm:cxn modelId="{32D8E1DC-E504-4568-AB56-95EC6C693692}" type="presParOf" srcId="{8C396916-20FF-4F50-AD27-B5045245E184}" destId="{F7F36DED-1825-4E10-8485-14AF4E9EC94B}" srcOrd="6" destOrd="0" presId="urn:microsoft.com/office/officeart/2016/7/layout/RepeatingBendingProcessNew"/>
    <dgm:cxn modelId="{5A414DC1-90F6-47A9-BC4B-15CDE64DD8A4}" type="presParOf" srcId="{8C396916-20FF-4F50-AD27-B5045245E184}" destId="{A9E306EE-C850-45DD-9B87-CAF392A861AF}" srcOrd="7" destOrd="0" presId="urn:microsoft.com/office/officeart/2016/7/layout/RepeatingBendingProcessNew"/>
    <dgm:cxn modelId="{9BD56BAB-D44C-4FA2-B80B-18127BFC25A1}" type="presParOf" srcId="{A9E306EE-C850-45DD-9B87-CAF392A861AF}" destId="{4C090621-3B9D-4E1A-AE2C-C42695E6DA6F}" srcOrd="0" destOrd="0" presId="urn:microsoft.com/office/officeart/2016/7/layout/RepeatingBendingProcessNew"/>
    <dgm:cxn modelId="{0F308A17-22E5-4917-81ED-E5E760A210DE}" type="presParOf" srcId="{8C396916-20FF-4F50-AD27-B5045245E184}" destId="{106170DA-CBCE-4CBE-B0CC-D0B07B42B9DE}" srcOrd="8" destOrd="0" presId="urn:microsoft.com/office/officeart/2016/7/layout/RepeatingBendingProcessNew"/>
    <dgm:cxn modelId="{BA7F128F-3077-496B-97A8-4D9A5112C44F}" type="presParOf" srcId="{8C396916-20FF-4F50-AD27-B5045245E184}" destId="{169E9A08-E6F9-4A40-ACEC-7C28FD0092FD}" srcOrd="9" destOrd="0" presId="urn:microsoft.com/office/officeart/2016/7/layout/RepeatingBendingProcessNew"/>
    <dgm:cxn modelId="{85F9F666-5438-4DF3-9795-93DECBEE69D8}" type="presParOf" srcId="{169E9A08-E6F9-4A40-ACEC-7C28FD0092FD}" destId="{94AF9DB1-D07C-41B7-ABC8-5CB0C7B92779}" srcOrd="0" destOrd="0" presId="urn:microsoft.com/office/officeart/2016/7/layout/RepeatingBendingProcessNew"/>
    <dgm:cxn modelId="{1F1FEF66-6E95-4B50-B7C1-5F042F1DD042}" type="presParOf" srcId="{8C396916-20FF-4F50-AD27-B5045245E184}" destId="{37E238FC-BBDD-4A9D-956C-D85D5A12D627}"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C72051-2C40-4CC1-ACFA-BCC9A15D357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0E52D1F8-7934-4499-929B-534FE7BA7EDF}">
      <dgm:prSet custT="1"/>
      <dgm:spPr/>
      <dgm:t>
        <a:bodyPr/>
        <a:lstStyle/>
        <a:p>
          <a:r>
            <a:rPr lang="en-US" sz="2800" dirty="0"/>
            <a:t>Flight Controller</a:t>
          </a:r>
        </a:p>
      </dgm:t>
    </dgm:pt>
    <dgm:pt modelId="{926D065E-1A86-482D-86F4-D285B42844CA}" type="parTrans" cxnId="{4960E6DE-36A6-4C1B-A831-E845B58C6E29}">
      <dgm:prSet/>
      <dgm:spPr/>
      <dgm:t>
        <a:bodyPr/>
        <a:lstStyle/>
        <a:p>
          <a:endParaRPr lang="en-US"/>
        </a:p>
      </dgm:t>
    </dgm:pt>
    <dgm:pt modelId="{5386271A-5194-475A-99BA-E1692D824CBF}" type="sibTrans" cxnId="{4960E6DE-36A6-4C1B-A831-E845B58C6E29}">
      <dgm:prSet/>
      <dgm:spPr/>
      <dgm:t>
        <a:bodyPr/>
        <a:lstStyle/>
        <a:p>
          <a:endParaRPr lang="en-US"/>
        </a:p>
      </dgm:t>
    </dgm:pt>
    <dgm:pt modelId="{2721C077-1DC0-4B7D-848C-BA8FAC0DAB05}">
      <dgm:prSet custT="1"/>
      <dgm:spPr/>
      <dgm:t>
        <a:bodyPr/>
        <a:lstStyle/>
        <a:p>
          <a:r>
            <a:rPr lang="en-US" sz="2800" dirty="0"/>
            <a:t>Transmitter Receiver</a:t>
          </a:r>
        </a:p>
      </dgm:t>
    </dgm:pt>
    <dgm:pt modelId="{75505756-3EBC-4199-8BC3-5F315D77267E}" type="parTrans" cxnId="{2429CAFD-BDEC-4B72-A03C-E5B9D639325D}">
      <dgm:prSet/>
      <dgm:spPr/>
      <dgm:t>
        <a:bodyPr/>
        <a:lstStyle/>
        <a:p>
          <a:endParaRPr lang="en-US"/>
        </a:p>
      </dgm:t>
    </dgm:pt>
    <dgm:pt modelId="{1EDC33C0-4E95-441D-8BF8-26DCE3F2EE62}" type="sibTrans" cxnId="{2429CAFD-BDEC-4B72-A03C-E5B9D639325D}">
      <dgm:prSet/>
      <dgm:spPr/>
      <dgm:t>
        <a:bodyPr/>
        <a:lstStyle/>
        <a:p>
          <a:endParaRPr lang="en-US"/>
        </a:p>
      </dgm:t>
    </dgm:pt>
    <dgm:pt modelId="{3731E6E9-AD41-44EA-B333-592E406B18FC}">
      <dgm:prSet custT="1"/>
      <dgm:spPr/>
      <dgm:t>
        <a:bodyPr/>
        <a:lstStyle/>
        <a:p>
          <a:r>
            <a:rPr lang="en-US" sz="2800" dirty="0"/>
            <a:t>Electronic Speed Controllers</a:t>
          </a:r>
        </a:p>
      </dgm:t>
    </dgm:pt>
    <dgm:pt modelId="{C3493A2C-2781-4430-967A-1A7127D5B0CA}" type="parTrans" cxnId="{25D0FEFE-8BDC-406C-943D-1A8F3579A6BE}">
      <dgm:prSet/>
      <dgm:spPr/>
      <dgm:t>
        <a:bodyPr/>
        <a:lstStyle/>
        <a:p>
          <a:endParaRPr lang="en-US"/>
        </a:p>
      </dgm:t>
    </dgm:pt>
    <dgm:pt modelId="{C9AAD3D8-5E07-4ABB-AFDA-1265E2EA0FB2}" type="sibTrans" cxnId="{25D0FEFE-8BDC-406C-943D-1A8F3579A6BE}">
      <dgm:prSet/>
      <dgm:spPr/>
      <dgm:t>
        <a:bodyPr/>
        <a:lstStyle/>
        <a:p>
          <a:endParaRPr lang="en-US"/>
        </a:p>
      </dgm:t>
    </dgm:pt>
    <dgm:pt modelId="{349086CD-C73E-40A9-A38D-FFF9DFC6BA94}">
      <dgm:prSet custT="1"/>
      <dgm:spPr/>
      <dgm:t>
        <a:bodyPr/>
        <a:lstStyle/>
        <a:p>
          <a:r>
            <a:rPr lang="en-US" sz="2800" dirty="0"/>
            <a:t>Motor Driver </a:t>
          </a:r>
        </a:p>
      </dgm:t>
    </dgm:pt>
    <dgm:pt modelId="{DBF4A42E-BFED-460A-AE9D-2804E65E2507}" type="parTrans" cxnId="{70499974-8DDC-4B80-8A72-06361E054FDA}">
      <dgm:prSet/>
      <dgm:spPr/>
      <dgm:t>
        <a:bodyPr/>
        <a:lstStyle/>
        <a:p>
          <a:endParaRPr lang="en-US"/>
        </a:p>
      </dgm:t>
    </dgm:pt>
    <dgm:pt modelId="{133851A0-86A9-4DC0-9AA9-81E81AFC9371}" type="sibTrans" cxnId="{70499974-8DDC-4B80-8A72-06361E054FDA}">
      <dgm:prSet/>
      <dgm:spPr/>
      <dgm:t>
        <a:bodyPr/>
        <a:lstStyle/>
        <a:p>
          <a:endParaRPr lang="en-US"/>
        </a:p>
      </dgm:t>
    </dgm:pt>
    <dgm:pt modelId="{33F41642-9E3E-4EAC-B6A0-EA53A4658237}">
      <dgm:prSet custT="1"/>
      <dgm:spPr/>
      <dgm:t>
        <a:bodyPr/>
        <a:lstStyle/>
        <a:p>
          <a:r>
            <a:rPr lang="en-US" sz="2800" dirty="0"/>
            <a:t>BLDC Motors</a:t>
          </a:r>
        </a:p>
      </dgm:t>
    </dgm:pt>
    <dgm:pt modelId="{948D9F18-9C3B-4928-98BA-0F893D06DF97}" type="parTrans" cxnId="{93F91BD9-3B79-414B-9D5B-7344A352E3C4}">
      <dgm:prSet/>
      <dgm:spPr/>
      <dgm:t>
        <a:bodyPr/>
        <a:lstStyle/>
        <a:p>
          <a:endParaRPr lang="en-US"/>
        </a:p>
      </dgm:t>
    </dgm:pt>
    <dgm:pt modelId="{CC30662B-0EA8-4B9E-88BC-DF2D098D00FD}" type="sibTrans" cxnId="{93F91BD9-3B79-414B-9D5B-7344A352E3C4}">
      <dgm:prSet/>
      <dgm:spPr/>
      <dgm:t>
        <a:bodyPr/>
        <a:lstStyle/>
        <a:p>
          <a:endParaRPr lang="en-US"/>
        </a:p>
      </dgm:t>
    </dgm:pt>
    <dgm:pt modelId="{A8023E5A-590D-4E12-90C0-B4F9321D1689}">
      <dgm:prSet custT="1"/>
      <dgm:spPr/>
      <dgm:t>
        <a:bodyPr/>
        <a:lstStyle/>
        <a:p>
          <a:r>
            <a:rPr lang="en-US" sz="2800" dirty="0"/>
            <a:t>Arduino</a:t>
          </a:r>
        </a:p>
      </dgm:t>
    </dgm:pt>
    <dgm:pt modelId="{C433A8DE-6E2F-4016-9BB6-96FA6A5EC7C5}" type="parTrans" cxnId="{702E1569-21ED-484C-A616-D5EF5EAF4D4E}">
      <dgm:prSet/>
      <dgm:spPr/>
      <dgm:t>
        <a:bodyPr/>
        <a:lstStyle/>
        <a:p>
          <a:endParaRPr lang="en-US"/>
        </a:p>
      </dgm:t>
    </dgm:pt>
    <dgm:pt modelId="{4F7FAE6E-0D01-40A4-AA8D-785353E7EBB0}" type="sibTrans" cxnId="{702E1569-21ED-484C-A616-D5EF5EAF4D4E}">
      <dgm:prSet/>
      <dgm:spPr/>
      <dgm:t>
        <a:bodyPr/>
        <a:lstStyle/>
        <a:p>
          <a:endParaRPr lang="en-US"/>
        </a:p>
      </dgm:t>
    </dgm:pt>
    <dgm:pt modelId="{0BCA6618-5DB2-4245-B788-E780E76B1DB8}">
      <dgm:prSet custT="1"/>
      <dgm:spPr/>
      <dgm:t>
        <a:bodyPr/>
        <a:lstStyle/>
        <a:p>
          <a:r>
            <a:rPr lang="en-US" sz="2800" dirty="0"/>
            <a:t>Raspberry Pi 4</a:t>
          </a:r>
        </a:p>
      </dgm:t>
    </dgm:pt>
    <dgm:pt modelId="{CCD95A83-14E4-4968-87E2-FEE15A63A84A}" type="parTrans" cxnId="{F7C7EC20-5799-4399-AB87-111908D1B3E3}">
      <dgm:prSet/>
      <dgm:spPr/>
      <dgm:t>
        <a:bodyPr/>
        <a:lstStyle/>
        <a:p>
          <a:endParaRPr lang="en-US"/>
        </a:p>
      </dgm:t>
    </dgm:pt>
    <dgm:pt modelId="{BB40CD3C-63C8-4594-AB64-7CB62684C3E8}" type="sibTrans" cxnId="{F7C7EC20-5799-4399-AB87-111908D1B3E3}">
      <dgm:prSet/>
      <dgm:spPr/>
      <dgm:t>
        <a:bodyPr/>
        <a:lstStyle/>
        <a:p>
          <a:endParaRPr lang="en-US"/>
        </a:p>
      </dgm:t>
    </dgm:pt>
    <dgm:pt modelId="{F206876F-ED40-464F-8999-C33D28DF8E97}">
      <dgm:prSet custT="1"/>
      <dgm:spPr/>
      <dgm:t>
        <a:bodyPr/>
        <a:lstStyle/>
        <a:p>
          <a:r>
            <a:rPr lang="en-US" sz="2800" dirty="0"/>
            <a:t>Web Cam</a:t>
          </a:r>
        </a:p>
      </dgm:t>
    </dgm:pt>
    <dgm:pt modelId="{D025939C-9CD7-4C2C-9946-F8BB747E7AD4}" type="parTrans" cxnId="{6A0E9B53-A730-402D-9F4C-CAE4AC76F752}">
      <dgm:prSet/>
      <dgm:spPr/>
      <dgm:t>
        <a:bodyPr/>
        <a:lstStyle/>
        <a:p>
          <a:endParaRPr lang="en-US"/>
        </a:p>
      </dgm:t>
    </dgm:pt>
    <dgm:pt modelId="{902FBF86-9245-4144-8F7F-4A9AB225E353}" type="sibTrans" cxnId="{6A0E9B53-A730-402D-9F4C-CAE4AC76F752}">
      <dgm:prSet/>
      <dgm:spPr/>
      <dgm:t>
        <a:bodyPr/>
        <a:lstStyle/>
        <a:p>
          <a:endParaRPr lang="en-US"/>
        </a:p>
      </dgm:t>
    </dgm:pt>
    <dgm:pt modelId="{AF6CD642-CC1F-4C0E-B4C7-EA67147EDDFC}">
      <dgm:prSet custT="1"/>
      <dgm:spPr/>
      <dgm:t>
        <a:bodyPr/>
        <a:lstStyle/>
        <a:p>
          <a:r>
            <a:rPr lang="en-US" sz="2800" dirty="0"/>
            <a:t>Open CV2</a:t>
          </a:r>
        </a:p>
      </dgm:t>
    </dgm:pt>
    <dgm:pt modelId="{861DEF9A-0589-4FDB-B7B0-509A1F9BC09F}" type="parTrans" cxnId="{1B1900F9-0C24-4612-AF42-0D75B01E2F21}">
      <dgm:prSet/>
      <dgm:spPr/>
      <dgm:t>
        <a:bodyPr/>
        <a:lstStyle/>
        <a:p>
          <a:endParaRPr lang="en-US"/>
        </a:p>
      </dgm:t>
    </dgm:pt>
    <dgm:pt modelId="{7FC89F4F-AFB2-4DFF-9DF1-BFC2BD520F8A}" type="sibTrans" cxnId="{1B1900F9-0C24-4612-AF42-0D75B01E2F21}">
      <dgm:prSet/>
      <dgm:spPr/>
      <dgm:t>
        <a:bodyPr/>
        <a:lstStyle/>
        <a:p>
          <a:endParaRPr lang="en-US"/>
        </a:p>
      </dgm:t>
    </dgm:pt>
    <dgm:pt modelId="{B54C3CF3-11C4-4E60-A364-49FD32D7CCE4}">
      <dgm:prSet custT="1"/>
      <dgm:spPr/>
      <dgm:t>
        <a:bodyPr/>
        <a:lstStyle/>
        <a:p>
          <a:r>
            <a:rPr lang="en-US" sz="2800" dirty="0"/>
            <a:t>YOLO V8L</a:t>
          </a:r>
        </a:p>
      </dgm:t>
    </dgm:pt>
    <dgm:pt modelId="{EDC93CDF-D32D-49B2-83CA-B7C5BC141F70}" type="parTrans" cxnId="{205E9921-B182-4BEF-803C-D01315372D84}">
      <dgm:prSet/>
      <dgm:spPr/>
      <dgm:t>
        <a:bodyPr/>
        <a:lstStyle/>
        <a:p>
          <a:endParaRPr lang="en-IN"/>
        </a:p>
      </dgm:t>
    </dgm:pt>
    <dgm:pt modelId="{288753E3-8F85-431B-B044-76BEB6FCE68D}" type="sibTrans" cxnId="{205E9921-B182-4BEF-803C-D01315372D84}">
      <dgm:prSet/>
      <dgm:spPr/>
      <dgm:t>
        <a:bodyPr/>
        <a:lstStyle/>
        <a:p>
          <a:endParaRPr lang="en-IN"/>
        </a:p>
      </dgm:t>
    </dgm:pt>
    <dgm:pt modelId="{1773926A-8E48-4E00-B711-2DCD7388F7F4}">
      <dgm:prSet custT="1"/>
      <dgm:spPr/>
      <dgm:t>
        <a:bodyPr/>
        <a:lstStyle/>
        <a:p>
          <a:r>
            <a:rPr lang="en-US" sz="2800" dirty="0"/>
            <a:t>ESP32 CAM</a:t>
          </a:r>
        </a:p>
      </dgm:t>
    </dgm:pt>
    <dgm:pt modelId="{8039F0E8-9045-4A78-8DD4-BA74ED30F69F}" type="parTrans" cxnId="{F45C78F7-C2B6-4E2F-86DD-86C161DBE1B9}">
      <dgm:prSet/>
      <dgm:spPr/>
      <dgm:t>
        <a:bodyPr/>
        <a:lstStyle/>
        <a:p>
          <a:endParaRPr lang="en-IN"/>
        </a:p>
      </dgm:t>
    </dgm:pt>
    <dgm:pt modelId="{E4EE2D49-2782-4B7C-BC40-D60FD5471A8A}" type="sibTrans" cxnId="{F45C78F7-C2B6-4E2F-86DD-86C161DBE1B9}">
      <dgm:prSet/>
      <dgm:spPr/>
      <dgm:t>
        <a:bodyPr/>
        <a:lstStyle/>
        <a:p>
          <a:endParaRPr lang="en-IN"/>
        </a:p>
      </dgm:t>
    </dgm:pt>
    <dgm:pt modelId="{7EF7A396-F6B2-4B0C-A0C9-702328016B2B}">
      <dgm:prSet custT="1"/>
      <dgm:spPr/>
      <dgm:t>
        <a:bodyPr/>
        <a:lstStyle/>
        <a:p>
          <a:r>
            <a:rPr lang="en-US" sz="2000" dirty="0"/>
            <a:t>And Lots of more interesting stuff…….</a:t>
          </a:r>
        </a:p>
      </dgm:t>
    </dgm:pt>
    <dgm:pt modelId="{90BDB37F-1536-4770-9384-3B6D6725DA59}" type="parTrans" cxnId="{B113D8A7-DCCC-4AC7-8A6F-68D86FC77A73}">
      <dgm:prSet/>
      <dgm:spPr/>
      <dgm:t>
        <a:bodyPr/>
        <a:lstStyle/>
        <a:p>
          <a:endParaRPr lang="en-IN"/>
        </a:p>
      </dgm:t>
    </dgm:pt>
    <dgm:pt modelId="{E3E1CCA3-1236-4FC0-8D7C-C2B4E53054FC}" type="sibTrans" cxnId="{B113D8A7-DCCC-4AC7-8A6F-68D86FC77A73}">
      <dgm:prSet/>
      <dgm:spPr/>
      <dgm:t>
        <a:bodyPr/>
        <a:lstStyle/>
        <a:p>
          <a:endParaRPr lang="en-IN"/>
        </a:p>
      </dgm:t>
    </dgm:pt>
    <dgm:pt modelId="{A5C218BB-658D-405F-9043-2D031EB5CAB6}" type="pres">
      <dgm:prSet presAssocID="{A8C72051-2C40-4CC1-ACFA-BCC9A15D3577}" presName="diagram" presStyleCnt="0">
        <dgm:presLayoutVars>
          <dgm:dir/>
          <dgm:resizeHandles val="exact"/>
        </dgm:presLayoutVars>
      </dgm:prSet>
      <dgm:spPr/>
    </dgm:pt>
    <dgm:pt modelId="{E5B197F8-134F-41AA-9A40-15C87842C6BA}" type="pres">
      <dgm:prSet presAssocID="{0E52D1F8-7934-4499-929B-534FE7BA7EDF}" presName="node" presStyleLbl="node1" presStyleIdx="0" presStyleCnt="12">
        <dgm:presLayoutVars>
          <dgm:bulletEnabled val="1"/>
        </dgm:presLayoutVars>
      </dgm:prSet>
      <dgm:spPr/>
    </dgm:pt>
    <dgm:pt modelId="{DF3D5B27-B26C-4117-8A8A-6435E95537A8}" type="pres">
      <dgm:prSet presAssocID="{5386271A-5194-475A-99BA-E1692D824CBF}" presName="sibTrans" presStyleCnt="0"/>
      <dgm:spPr/>
    </dgm:pt>
    <dgm:pt modelId="{094C1753-F293-461A-B95A-97B84B70F6F5}" type="pres">
      <dgm:prSet presAssocID="{2721C077-1DC0-4B7D-848C-BA8FAC0DAB05}" presName="node" presStyleLbl="node1" presStyleIdx="1" presStyleCnt="12">
        <dgm:presLayoutVars>
          <dgm:bulletEnabled val="1"/>
        </dgm:presLayoutVars>
      </dgm:prSet>
      <dgm:spPr/>
    </dgm:pt>
    <dgm:pt modelId="{5B5E6801-40A4-4A0F-BB8E-FB0E5F43863A}" type="pres">
      <dgm:prSet presAssocID="{1EDC33C0-4E95-441D-8BF8-26DCE3F2EE62}" presName="sibTrans" presStyleCnt="0"/>
      <dgm:spPr/>
    </dgm:pt>
    <dgm:pt modelId="{2AC74E84-59FD-4880-981F-0F6053F87753}" type="pres">
      <dgm:prSet presAssocID="{3731E6E9-AD41-44EA-B333-592E406B18FC}" presName="node" presStyleLbl="node1" presStyleIdx="2" presStyleCnt="12">
        <dgm:presLayoutVars>
          <dgm:bulletEnabled val="1"/>
        </dgm:presLayoutVars>
      </dgm:prSet>
      <dgm:spPr/>
    </dgm:pt>
    <dgm:pt modelId="{E65A1904-3A99-4624-A165-2252C9B76D38}" type="pres">
      <dgm:prSet presAssocID="{C9AAD3D8-5E07-4ABB-AFDA-1265E2EA0FB2}" presName="sibTrans" presStyleCnt="0"/>
      <dgm:spPr/>
    </dgm:pt>
    <dgm:pt modelId="{B028A395-1348-4C80-AF99-83D2367BFF5D}" type="pres">
      <dgm:prSet presAssocID="{349086CD-C73E-40A9-A38D-FFF9DFC6BA94}" presName="node" presStyleLbl="node1" presStyleIdx="3" presStyleCnt="12">
        <dgm:presLayoutVars>
          <dgm:bulletEnabled val="1"/>
        </dgm:presLayoutVars>
      </dgm:prSet>
      <dgm:spPr/>
    </dgm:pt>
    <dgm:pt modelId="{8B201131-33DF-46C6-818D-683BE91751E0}" type="pres">
      <dgm:prSet presAssocID="{133851A0-86A9-4DC0-9AA9-81E81AFC9371}" presName="sibTrans" presStyleCnt="0"/>
      <dgm:spPr/>
    </dgm:pt>
    <dgm:pt modelId="{C095DA49-47F2-42D8-BB6C-33D50484386F}" type="pres">
      <dgm:prSet presAssocID="{33F41642-9E3E-4EAC-B6A0-EA53A4658237}" presName="node" presStyleLbl="node1" presStyleIdx="4" presStyleCnt="12">
        <dgm:presLayoutVars>
          <dgm:bulletEnabled val="1"/>
        </dgm:presLayoutVars>
      </dgm:prSet>
      <dgm:spPr/>
    </dgm:pt>
    <dgm:pt modelId="{E17F77D0-46D6-4285-A1F2-EAF95282AB78}" type="pres">
      <dgm:prSet presAssocID="{CC30662B-0EA8-4B9E-88BC-DF2D098D00FD}" presName="sibTrans" presStyleCnt="0"/>
      <dgm:spPr/>
    </dgm:pt>
    <dgm:pt modelId="{9BE7336D-0926-4764-93B9-5D4B56A798E1}" type="pres">
      <dgm:prSet presAssocID="{A8023E5A-590D-4E12-90C0-B4F9321D1689}" presName="node" presStyleLbl="node1" presStyleIdx="5" presStyleCnt="12">
        <dgm:presLayoutVars>
          <dgm:bulletEnabled val="1"/>
        </dgm:presLayoutVars>
      </dgm:prSet>
      <dgm:spPr/>
    </dgm:pt>
    <dgm:pt modelId="{8EE856CC-D27E-4DB4-A9FD-B8AD5D40A936}" type="pres">
      <dgm:prSet presAssocID="{4F7FAE6E-0D01-40A4-AA8D-785353E7EBB0}" presName="sibTrans" presStyleCnt="0"/>
      <dgm:spPr/>
    </dgm:pt>
    <dgm:pt modelId="{E631A710-02F2-470E-9ACE-AEFB1BD0E636}" type="pres">
      <dgm:prSet presAssocID="{0BCA6618-5DB2-4245-B788-E780E76B1DB8}" presName="node" presStyleLbl="node1" presStyleIdx="6" presStyleCnt="12">
        <dgm:presLayoutVars>
          <dgm:bulletEnabled val="1"/>
        </dgm:presLayoutVars>
      </dgm:prSet>
      <dgm:spPr/>
    </dgm:pt>
    <dgm:pt modelId="{A263D421-532A-4EB1-8CEA-37E1337B805B}" type="pres">
      <dgm:prSet presAssocID="{BB40CD3C-63C8-4594-AB64-7CB62684C3E8}" presName="sibTrans" presStyleCnt="0"/>
      <dgm:spPr/>
    </dgm:pt>
    <dgm:pt modelId="{B7C0B109-DDEE-40B7-9540-1BF05351B83A}" type="pres">
      <dgm:prSet presAssocID="{F206876F-ED40-464F-8999-C33D28DF8E97}" presName="node" presStyleLbl="node1" presStyleIdx="7" presStyleCnt="12">
        <dgm:presLayoutVars>
          <dgm:bulletEnabled val="1"/>
        </dgm:presLayoutVars>
      </dgm:prSet>
      <dgm:spPr/>
    </dgm:pt>
    <dgm:pt modelId="{41BE0323-DFDE-4655-8268-F366281F76DA}" type="pres">
      <dgm:prSet presAssocID="{902FBF86-9245-4144-8F7F-4A9AB225E353}" presName="sibTrans" presStyleCnt="0"/>
      <dgm:spPr/>
    </dgm:pt>
    <dgm:pt modelId="{6B45029A-13A5-489D-AC66-52E0684F3895}" type="pres">
      <dgm:prSet presAssocID="{AF6CD642-CC1F-4C0E-B4C7-EA67147EDDFC}" presName="node" presStyleLbl="node1" presStyleIdx="8" presStyleCnt="12">
        <dgm:presLayoutVars>
          <dgm:bulletEnabled val="1"/>
        </dgm:presLayoutVars>
      </dgm:prSet>
      <dgm:spPr/>
    </dgm:pt>
    <dgm:pt modelId="{12131B0A-CC01-4C22-BB67-1DAF1AC50C14}" type="pres">
      <dgm:prSet presAssocID="{7FC89F4F-AFB2-4DFF-9DF1-BFC2BD520F8A}" presName="sibTrans" presStyleCnt="0"/>
      <dgm:spPr/>
    </dgm:pt>
    <dgm:pt modelId="{FF3F2CB2-BF2C-40B4-B742-C1AD10D1A500}" type="pres">
      <dgm:prSet presAssocID="{B54C3CF3-11C4-4E60-A364-49FD32D7CCE4}" presName="node" presStyleLbl="node1" presStyleIdx="9" presStyleCnt="12">
        <dgm:presLayoutVars>
          <dgm:bulletEnabled val="1"/>
        </dgm:presLayoutVars>
      </dgm:prSet>
      <dgm:spPr/>
    </dgm:pt>
    <dgm:pt modelId="{A4F9BFC9-D54B-4D68-BAE2-9BAB7CA8405D}" type="pres">
      <dgm:prSet presAssocID="{288753E3-8F85-431B-B044-76BEB6FCE68D}" presName="sibTrans" presStyleCnt="0"/>
      <dgm:spPr/>
    </dgm:pt>
    <dgm:pt modelId="{006AC6F1-2139-4F67-99C5-AE8FA9D85C8C}" type="pres">
      <dgm:prSet presAssocID="{1773926A-8E48-4E00-B711-2DCD7388F7F4}" presName="node" presStyleLbl="node1" presStyleIdx="10" presStyleCnt="12">
        <dgm:presLayoutVars>
          <dgm:bulletEnabled val="1"/>
        </dgm:presLayoutVars>
      </dgm:prSet>
      <dgm:spPr/>
    </dgm:pt>
    <dgm:pt modelId="{EC9F7ED0-6450-49D2-9AEE-7BA34B13370A}" type="pres">
      <dgm:prSet presAssocID="{E4EE2D49-2782-4B7C-BC40-D60FD5471A8A}" presName="sibTrans" presStyleCnt="0"/>
      <dgm:spPr/>
    </dgm:pt>
    <dgm:pt modelId="{8500C884-6528-4513-82A6-D7F43C95F4BB}" type="pres">
      <dgm:prSet presAssocID="{7EF7A396-F6B2-4B0C-A0C9-702328016B2B}" presName="node" presStyleLbl="node1" presStyleIdx="11" presStyleCnt="12">
        <dgm:presLayoutVars>
          <dgm:bulletEnabled val="1"/>
        </dgm:presLayoutVars>
      </dgm:prSet>
      <dgm:spPr/>
    </dgm:pt>
  </dgm:ptLst>
  <dgm:cxnLst>
    <dgm:cxn modelId="{101D6905-2AAF-4489-A15F-838B0B85E215}" type="presOf" srcId="{B54C3CF3-11C4-4E60-A364-49FD32D7CCE4}" destId="{FF3F2CB2-BF2C-40B4-B742-C1AD10D1A500}" srcOrd="0" destOrd="0" presId="urn:microsoft.com/office/officeart/2005/8/layout/default"/>
    <dgm:cxn modelId="{291EED08-B88C-4A02-992A-A07428B3767A}" type="presOf" srcId="{0BCA6618-5DB2-4245-B788-E780E76B1DB8}" destId="{E631A710-02F2-470E-9ACE-AEFB1BD0E636}" srcOrd="0" destOrd="0" presId="urn:microsoft.com/office/officeart/2005/8/layout/default"/>
    <dgm:cxn modelId="{F7C7EC20-5799-4399-AB87-111908D1B3E3}" srcId="{A8C72051-2C40-4CC1-ACFA-BCC9A15D3577}" destId="{0BCA6618-5DB2-4245-B788-E780E76B1DB8}" srcOrd="6" destOrd="0" parTransId="{CCD95A83-14E4-4968-87E2-FEE15A63A84A}" sibTransId="{BB40CD3C-63C8-4594-AB64-7CB62684C3E8}"/>
    <dgm:cxn modelId="{205E9921-B182-4BEF-803C-D01315372D84}" srcId="{A8C72051-2C40-4CC1-ACFA-BCC9A15D3577}" destId="{B54C3CF3-11C4-4E60-A364-49FD32D7CCE4}" srcOrd="9" destOrd="0" parTransId="{EDC93CDF-D32D-49B2-83CA-B7C5BC141F70}" sibTransId="{288753E3-8F85-431B-B044-76BEB6FCE68D}"/>
    <dgm:cxn modelId="{0681A746-BD8C-46F6-9536-93E77FEA82F3}" type="presOf" srcId="{AF6CD642-CC1F-4C0E-B4C7-EA67147EDDFC}" destId="{6B45029A-13A5-489D-AC66-52E0684F3895}" srcOrd="0" destOrd="0" presId="urn:microsoft.com/office/officeart/2005/8/layout/default"/>
    <dgm:cxn modelId="{702E1569-21ED-484C-A616-D5EF5EAF4D4E}" srcId="{A8C72051-2C40-4CC1-ACFA-BCC9A15D3577}" destId="{A8023E5A-590D-4E12-90C0-B4F9321D1689}" srcOrd="5" destOrd="0" parTransId="{C433A8DE-6E2F-4016-9BB6-96FA6A5EC7C5}" sibTransId="{4F7FAE6E-0D01-40A4-AA8D-785353E7EBB0}"/>
    <dgm:cxn modelId="{D16BF34B-DA67-4961-B5A0-D2789BDC2B26}" type="presOf" srcId="{349086CD-C73E-40A9-A38D-FFF9DFC6BA94}" destId="{B028A395-1348-4C80-AF99-83D2367BFF5D}" srcOrd="0" destOrd="0" presId="urn:microsoft.com/office/officeart/2005/8/layout/default"/>
    <dgm:cxn modelId="{33DAF06E-CDB9-4979-A3F0-A7B1E1084ED0}" type="presOf" srcId="{A8023E5A-590D-4E12-90C0-B4F9321D1689}" destId="{9BE7336D-0926-4764-93B9-5D4B56A798E1}" srcOrd="0" destOrd="0" presId="urn:microsoft.com/office/officeart/2005/8/layout/default"/>
    <dgm:cxn modelId="{6A0E9B53-A730-402D-9F4C-CAE4AC76F752}" srcId="{A8C72051-2C40-4CC1-ACFA-BCC9A15D3577}" destId="{F206876F-ED40-464F-8999-C33D28DF8E97}" srcOrd="7" destOrd="0" parTransId="{D025939C-9CD7-4C2C-9946-F8BB747E7AD4}" sibTransId="{902FBF86-9245-4144-8F7F-4A9AB225E353}"/>
    <dgm:cxn modelId="{70499974-8DDC-4B80-8A72-06361E054FDA}" srcId="{A8C72051-2C40-4CC1-ACFA-BCC9A15D3577}" destId="{349086CD-C73E-40A9-A38D-FFF9DFC6BA94}" srcOrd="3" destOrd="0" parTransId="{DBF4A42E-BFED-460A-AE9D-2804E65E2507}" sibTransId="{133851A0-86A9-4DC0-9AA9-81E81AFC9371}"/>
    <dgm:cxn modelId="{7A3DC886-05ED-43B1-8178-22F5CE127375}" type="presOf" srcId="{0E52D1F8-7934-4499-929B-534FE7BA7EDF}" destId="{E5B197F8-134F-41AA-9A40-15C87842C6BA}" srcOrd="0" destOrd="0" presId="urn:microsoft.com/office/officeart/2005/8/layout/default"/>
    <dgm:cxn modelId="{CDE43798-C4E3-48BA-B409-5A7680C510ED}" type="presOf" srcId="{3731E6E9-AD41-44EA-B333-592E406B18FC}" destId="{2AC74E84-59FD-4880-981F-0F6053F87753}" srcOrd="0" destOrd="0" presId="urn:microsoft.com/office/officeart/2005/8/layout/default"/>
    <dgm:cxn modelId="{0BC0969C-0DCC-4B19-B19B-8647CEE7B6E6}" type="presOf" srcId="{1773926A-8E48-4E00-B711-2DCD7388F7F4}" destId="{006AC6F1-2139-4F67-99C5-AE8FA9D85C8C}" srcOrd="0" destOrd="0" presId="urn:microsoft.com/office/officeart/2005/8/layout/default"/>
    <dgm:cxn modelId="{B113D8A7-DCCC-4AC7-8A6F-68D86FC77A73}" srcId="{A8C72051-2C40-4CC1-ACFA-BCC9A15D3577}" destId="{7EF7A396-F6B2-4B0C-A0C9-702328016B2B}" srcOrd="11" destOrd="0" parTransId="{90BDB37F-1536-4770-9384-3B6D6725DA59}" sibTransId="{E3E1CCA3-1236-4FC0-8D7C-C2B4E53054FC}"/>
    <dgm:cxn modelId="{471539C1-6BB5-49D8-B5D2-DF0001F9B644}" type="presOf" srcId="{F206876F-ED40-464F-8999-C33D28DF8E97}" destId="{B7C0B109-DDEE-40B7-9540-1BF05351B83A}" srcOrd="0" destOrd="0" presId="urn:microsoft.com/office/officeart/2005/8/layout/default"/>
    <dgm:cxn modelId="{617D6FD5-89CA-4353-B399-A05F0752138D}" type="presOf" srcId="{2721C077-1DC0-4B7D-848C-BA8FAC0DAB05}" destId="{094C1753-F293-461A-B95A-97B84B70F6F5}" srcOrd="0" destOrd="0" presId="urn:microsoft.com/office/officeart/2005/8/layout/default"/>
    <dgm:cxn modelId="{E7F8C1D5-F70B-408C-A360-E2B7CA06A57D}" type="presOf" srcId="{33F41642-9E3E-4EAC-B6A0-EA53A4658237}" destId="{C095DA49-47F2-42D8-BB6C-33D50484386F}" srcOrd="0" destOrd="0" presId="urn:microsoft.com/office/officeart/2005/8/layout/default"/>
    <dgm:cxn modelId="{93F91BD9-3B79-414B-9D5B-7344A352E3C4}" srcId="{A8C72051-2C40-4CC1-ACFA-BCC9A15D3577}" destId="{33F41642-9E3E-4EAC-B6A0-EA53A4658237}" srcOrd="4" destOrd="0" parTransId="{948D9F18-9C3B-4928-98BA-0F893D06DF97}" sibTransId="{CC30662B-0EA8-4B9E-88BC-DF2D098D00FD}"/>
    <dgm:cxn modelId="{4960E6DE-36A6-4C1B-A831-E845B58C6E29}" srcId="{A8C72051-2C40-4CC1-ACFA-BCC9A15D3577}" destId="{0E52D1F8-7934-4499-929B-534FE7BA7EDF}" srcOrd="0" destOrd="0" parTransId="{926D065E-1A86-482D-86F4-D285B42844CA}" sibTransId="{5386271A-5194-475A-99BA-E1692D824CBF}"/>
    <dgm:cxn modelId="{90FFD5E1-DE35-4EE7-BFE9-7E50CECB8E14}" type="presOf" srcId="{7EF7A396-F6B2-4B0C-A0C9-702328016B2B}" destId="{8500C884-6528-4513-82A6-D7F43C95F4BB}" srcOrd="0" destOrd="0" presId="urn:microsoft.com/office/officeart/2005/8/layout/default"/>
    <dgm:cxn modelId="{58ADAAEF-2871-47AB-88E1-4CDE4C7CCA0E}" type="presOf" srcId="{A8C72051-2C40-4CC1-ACFA-BCC9A15D3577}" destId="{A5C218BB-658D-405F-9043-2D031EB5CAB6}" srcOrd="0" destOrd="0" presId="urn:microsoft.com/office/officeart/2005/8/layout/default"/>
    <dgm:cxn modelId="{F45C78F7-C2B6-4E2F-86DD-86C161DBE1B9}" srcId="{A8C72051-2C40-4CC1-ACFA-BCC9A15D3577}" destId="{1773926A-8E48-4E00-B711-2DCD7388F7F4}" srcOrd="10" destOrd="0" parTransId="{8039F0E8-9045-4A78-8DD4-BA74ED30F69F}" sibTransId="{E4EE2D49-2782-4B7C-BC40-D60FD5471A8A}"/>
    <dgm:cxn modelId="{1B1900F9-0C24-4612-AF42-0D75B01E2F21}" srcId="{A8C72051-2C40-4CC1-ACFA-BCC9A15D3577}" destId="{AF6CD642-CC1F-4C0E-B4C7-EA67147EDDFC}" srcOrd="8" destOrd="0" parTransId="{861DEF9A-0589-4FDB-B7B0-509A1F9BC09F}" sibTransId="{7FC89F4F-AFB2-4DFF-9DF1-BFC2BD520F8A}"/>
    <dgm:cxn modelId="{2429CAFD-BDEC-4B72-A03C-E5B9D639325D}" srcId="{A8C72051-2C40-4CC1-ACFA-BCC9A15D3577}" destId="{2721C077-1DC0-4B7D-848C-BA8FAC0DAB05}" srcOrd="1" destOrd="0" parTransId="{75505756-3EBC-4199-8BC3-5F315D77267E}" sibTransId="{1EDC33C0-4E95-441D-8BF8-26DCE3F2EE62}"/>
    <dgm:cxn modelId="{25D0FEFE-8BDC-406C-943D-1A8F3579A6BE}" srcId="{A8C72051-2C40-4CC1-ACFA-BCC9A15D3577}" destId="{3731E6E9-AD41-44EA-B333-592E406B18FC}" srcOrd="2" destOrd="0" parTransId="{C3493A2C-2781-4430-967A-1A7127D5B0CA}" sibTransId="{C9AAD3D8-5E07-4ABB-AFDA-1265E2EA0FB2}"/>
    <dgm:cxn modelId="{8D77BD57-7A28-4FD6-B023-D4C829048D1C}" type="presParOf" srcId="{A5C218BB-658D-405F-9043-2D031EB5CAB6}" destId="{E5B197F8-134F-41AA-9A40-15C87842C6BA}" srcOrd="0" destOrd="0" presId="urn:microsoft.com/office/officeart/2005/8/layout/default"/>
    <dgm:cxn modelId="{A8ACD9B9-9CE4-4F13-BDF5-3B50829905FE}" type="presParOf" srcId="{A5C218BB-658D-405F-9043-2D031EB5CAB6}" destId="{DF3D5B27-B26C-4117-8A8A-6435E95537A8}" srcOrd="1" destOrd="0" presId="urn:microsoft.com/office/officeart/2005/8/layout/default"/>
    <dgm:cxn modelId="{05C45F98-6F20-4DAB-98D1-B89F45518077}" type="presParOf" srcId="{A5C218BB-658D-405F-9043-2D031EB5CAB6}" destId="{094C1753-F293-461A-B95A-97B84B70F6F5}" srcOrd="2" destOrd="0" presId="urn:microsoft.com/office/officeart/2005/8/layout/default"/>
    <dgm:cxn modelId="{DB7F2DD5-2FEE-42D6-AE49-F850A8CF63C7}" type="presParOf" srcId="{A5C218BB-658D-405F-9043-2D031EB5CAB6}" destId="{5B5E6801-40A4-4A0F-BB8E-FB0E5F43863A}" srcOrd="3" destOrd="0" presId="urn:microsoft.com/office/officeart/2005/8/layout/default"/>
    <dgm:cxn modelId="{B5A21759-0B2E-4C7B-914E-8C8AD6F71300}" type="presParOf" srcId="{A5C218BB-658D-405F-9043-2D031EB5CAB6}" destId="{2AC74E84-59FD-4880-981F-0F6053F87753}" srcOrd="4" destOrd="0" presId="urn:microsoft.com/office/officeart/2005/8/layout/default"/>
    <dgm:cxn modelId="{AE7DB88F-3194-44FE-9932-AA47BF383BEA}" type="presParOf" srcId="{A5C218BB-658D-405F-9043-2D031EB5CAB6}" destId="{E65A1904-3A99-4624-A165-2252C9B76D38}" srcOrd="5" destOrd="0" presId="urn:microsoft.com/office/officeart/2005/8/layout/default"/>
    <dgm:cxn modelId="{0D2E71AB-9C1A-4E0E-97DF-EE8FE6D2C782}" type="presParOf" srcId="{A5C218BB-658D-405F-9043-2D031EB5CAB6}" destId="{B028A395-1348-4C80-AF99-83D2367BFF5D}" srcOrd="6" destOrd="0" presId="urn:microsoft.com/office/officeart/2005/8/layout/default"/>
    <dgm:cxn modelId="{D532CCE2-DE3F-486C-9C2C-368141C7280B}" type="presParOf" srcId="{A5C218BB-658D-405F-9043-2D031EB5CAB6}" destId="{8B201131-33DF-46C6-818D-683BE91751E0}" srcOrd="7" destOrd="0" presId="urn:microsoft.com/office/officeart/2005/8/layout/default"/>
    <dgm:cxn modelId="{734CC8D1-A591-4717-BCAF-571520863C42}" type="presParOf" srcId="{A5C218BB-658D-405F-9043-2D031EB5CAB6}" destId="{C095DA49-47F2-42D8-BB6C-33D50484386F}" srcOrd="8" destOrd="0" presId="urn:microsoft.com/office/officeart/2005/8/layout/default"/>
    <dgm:cxn modelId="{028004C0-DA36-4F83-A3A1-38D5BCF104DA}" type="presParOf" srcId="{A5C218BB-658D-405F-9043-2D031EB5CAB6}" destId="{E17F77D0-46D6-4285-A1F2-EAF95282AB78}" srcOrd="9" destOrd="0" presId="urn:microsoft.com/office/officeart/2005/8/layout/default"/>
    <dgm:cxn modelId="{4F575513-E23D-4DD4-8F0D-9B5BF999272F}" type="presParOf" srcId="{A5C218BB-658D-405F-9043-2D031EB5CAB6}" destId="{9BE7336D-0926-4764-93B9-5D4B56A798E1}" srcOrd="10" destOrd="0" presId="urn:microsoft.com/office/officeart/2005/8/layout/default"/>
    <dgm:cxn modelId="{81C2806E-8388-4427-9E40-3E9020F0CE29}" type="presParOf" srcId="{A5C218BB-658D-405F-9043-2D031EB5CAB6}" destId="{8EE856CC-D27E-4DB4-A9FD-B8AD5D40A936}" srcOrd="11" destOrd="0" presId="urn:microsoft.com/office/officeart/2005/8/layout/default"/>
    <dgm:cxn modelId="{E372FB0D-E5F8-4EA4-8AA0-6788FFE73497}" type="presParOf" srcId="{A5C218BB-658D-405F-9043-2D031EB5CAB6}" destId="{E631A710-02F2-470E-9ACE-AEFB1BD0E636}" srcOrd="12" destOrd="0" presId="urn:microsoft.com/office/officeart/2005/8/layout/default"/>
    <dgm:cxn modelId="{7A8ED979-5BE9-46B0-9685-54A0F20E2B69}" type="presParOf" srcId="{A5C218BB-658D-405F-9043-2D031EB5CAB6}" destId="{A263D421-532A-4EB1-8CEA-37E1337B805B}" srcOrd="13" destOrd="0" presId="urn:microsoft.com/office/officeart/2005/8/layout/default"/>
    <dgm:cxn modelId="{9B38F66E-9AC4-43DA-9531-8CFAAE6C5D5E}" type="presParOf" srcId="{A5C218BB-658D-405F-9043-2D031EB5CAB6}" destId="{B7C0B109-DDEE-40B7-9540-1BF05351B83A}" srcOrd="14" destOrd="0" presId="urn:microsoft.com/office/officeart/2005/8/layout/default"/>
    <dgm:cxn modelId="{4E50BB90-53A6-4E1D-85F0-BD57C82CD277}" type="presParOf" srcId="{A5C218BB-658D-405F-9043-2D031EB5CAB6}" destId="{41BE0323-DFDE-4655-8268-F366281F76DA}" srcOrd="15" destOrd="0" presId="urn:microsoft.com/office/officeart/2005/8/layout/default"/>
    <dgm:cxn modelId="{134C937F-D893-45AA-A0D1-656196BBA8C2}" type="presParOf" srcId="{A5C218BB-658D-405F-9043-2D031EB5CAB6}" destId="{6B45029A-13A5-489D-AC66-52E0684F3895}" srcOrd="16" destOrd="0" presId="urn:microsoft.com/office/officeart/2005/8/layout/default"/>
    <dgm:cxn modelId="{B836DDDF-B4AE-4EAF-A719-A44C6C74BFA7}" type="presParOf" srcId="{A5C218BB-658D-405F-9043-2D031EB5CAB6}" destId="{12131B0A-CC01-4C22-BB67-1DAF1AC50C14}" srcOrd="17" destOrd="0" presId="urn:microsoft.com/office/officeart/2005/8/layout/default"/>
    <dgm:cxn modelId="{CD2710D8-2190-4658-B7AB-3B440907A7CF}" type="presParOf" srcId="{A5C218BB-658D-405F-9043-2D031EB5CAB6}" destId="{FF3F2CB2-BF2C-40B4-B742-C1AD10D1A500}" srcOrd="18" destOrd="0" presId="urn:microsoft.com/office/officeart/2005/8/layout/default"/>
    <dgm:cxn modelId="{8953F9DC-3460-4494-B702-0642F7B74218}" type="presParOf" srcId="{A5C218BB-658D-405F-9043-2D031EB5CAB6}" destId="{A4F9BFC9-D54B-4D68-BAE2-9BAB7CA8405D}" srcOrd="19" destOrd="0" presId="urn:microsoft.com/office/officeart/2005/8/layout/default"/>
    <dgm:cxn modelId="{68DD92B1-B33F-4191-8EFF-368F36EEDC38}" type="presParOf" srcId="{A5C218BB-658D-405F-9043-2D031EB5CAB6}" destId="{006AC6F1-2139-4F67-99C5-AE8FA9D85C8C}" srcOrd="20" destOrd="0" presId="urn:microsoft.com/office/officeart/2005/8/layout/default"/>
    <dgm:cxn modelId="{EA137780-8D22-4117-BCCD-E3F42A8D0473}" type="presParOf" srcId="{A5C218BB-658D-405F-9043-2D031EB5CAB6}" destId="{EC9F7ED0-6450-49D2-9AEE-7BA34B13370A}" srcOrd="21" destOrd="0" presId="urn:microsoft.com/office/officeart/2005/8/layout/default"/>
    <dgm:cxn modelId="{47FAC937-2AF4-4E01-9D5F-A480CBEA1B4F}" type="presParOf" srcId="{A5C218BB-658D-405F-9043-2D031EB5CAB6}" destId="{8500C884-6528-4513-82A6-D7F43C95F4BB}" srcOrd="22"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304A03-41F8-470F-97C6-F4E98DCA06FB}">
      <dsp:nvSpPr>
        <dsp:cNvPr id="0" name=""/>
        <dsp:cNvSpPr/>
      </dsp:nvSpPr>
      <dsp:spPr>
        <a:xfrm>
          <a:off x="1926626" y="780344"/>
          <a:ext cx="411762" cy="91440"/>
        </a:xfrm>
        <a:custGeom>
          <a:avLst/>
          <a:gdLst/>
          <a:ahLst/>
          <a:cxnLst/>
          <a:rect l="0" t="0" r="0" b="0"/>
          <a:pathLst>
            <a:path>
              <a:moveTo>
                <a:pt x="0" y="45720"/>
              </a:moveTo>
              <a:lnTo>
                <a:pt x="41176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21448" y="823852"/>
        <a:ext cx="22118" cy="4423"/>
      </dsp:txXfrm>
    </dsp:sp>
    <dsp:sp modelId="{B25E16FC-0593-4315-A744-886C32C6787F}">
      <dsp:nvSpPr>
        <dsp:cNvPr id="0" name=""/>
        <dsp:cNvSpPr/>
      </dsp:nvSpPr>
      <dsp:spPr>
        <a:xfrm>
          <a:off x="5109" y="249069"/>
          <a:ext cx="1923317" cy="11539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44" tIns="98926" rIns="94244" bIns="98926"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t>Delayed police response</a:t>
          </a:r>
          <a:endParaRPr lang="en-US" sz="2000" kern="1200" dirty="0"/>
        </a:p>
      </dsp:txBody>
      <dsp:txXfrm>
        <a:off x="5109" y="249069"/>
        <a:ext cx="1923317" cy="1153990"/>
      </dsp:txXfrm>
    </dsp:sp>
    <dsp:sp modelId="{4666E448-1C98-4783-9033-A83756A5C184}">
      <dsp:nvSpPr>
        <dsp:cNvPr id="0" name=""/>
        <dsp:cNvSpPr/>
      </dsp:nvSpPr>
      <dsp:spPr>
        <a:xfrm>
          <a:off x="4292306" y="780344"/>
          <a:ext cx="411762" cy="91440"/>
        </a:xfrm>
        <a:custGeom>
          <a:avLst/>
          <a:gdLst/>
          <a:ahLst/>
          <a:cxnLst/>
          <a:rect l="0" t="0" r="0" b="0"/>
          <a:pathLst>
            <a:path>
              <a:moveTo>
                <a:pt x="0" y="45720"/>
              </a:moveTo>
              <a:lnTo>
                <a:pt x="41176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87128" y="823852"/>
        <a:ext cx="22118" cy="4423"/>
      </dsp:txXfrm>
    </dsp:sp>
    <dsp:sp modelId="{91ABBFDB-AD12-4C76-A71E-58A06372A2F8}">
      <dsp:nvSpPr>
        <dsp:cNvPr id="0" name=""/>
        <dsp:cNvSpPr/>
      </dsp:nvSpPr>
      <dsp:spPr>
        <a:xfrm>
          <a:off x="2370789" y="249069"/>
          <a:ext cx="1923317" cy="11539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44" tIns="98926" rIns="94244" bIns="98926" numCol="1" spcCol="1270" anchor="ctr" anchorCtr="0">
          <a:noAutofit/>
        </a:bodyPr>
        <a:lstStyle/>
        <a:p>
          <a:pPr marL="0" lvl="0" indent="0" algn="ctr" defTabSz="889000">
            <a:lnSpc>
              <a:spcPct val="90000"/>
            </a:lnSpc>
            <a:spcBef>
              <a:spcPct val="0"/>
            </a:spcBef>
            <a:spcAft>
              <a:spcPct val="35000"/>
            </a:spcAft>
            <a:buNone/>
          </a:pPr>
          <a:r>
            <a:rPr lang="en-US" sz="2000" b="1" i="0" kern="1200" baseline="0"/>
            <a:t>No immediate on-ground intervention</a:t>
          </a:r>
          <a:endParaRPr lang="en-US" sz="2000" kern="1200"/>
        </a:p>
      </dsp:txBody>
      <dsp:txXfrm>
        <a:off x="2370789" y="249069"/>
        <a:ext cx="1923317" cy="1153990"/>
      </dsp:txXfrm>
    </dsp:sp>
    <dsp:sp modelId="{68615B9E-4C28-4D05-8D16-6EC8BCCF7263}">
      <dsp:nvSpPr>
        <dsp:cNvPr id="0" name=""/>
        <dsp:cNvSpPr/>
      </dsp:nvSpPr>
      <dsp:spPr>
        <a:xfrm>
          <a:off x="966767" y="1401259"/>
          <a:ext cx="4731360" cy="411762"/>
        </a:xfrm>
        <a:custGeom>
          <a:avLst/>
          <a:gdLst/>
          <a:ahLst/>
          <a:cxnLst/>
          <a:rect l="0" t="0" r="0" b="0"/>
          <a:pathLst>
            <a:path>
              <a:moveTo>
                <a:pt x="4731360" y="0"/>
              </a:moveTo>
              <a:lnTo>
                <a:pt x="4731360" y="222981"/>
              </a:lnTo>
              <a:lnTo>
                <a:pt x="0" y="222981"/>
              </a:lnTo>
              <a:lnTo>
                <a:pt x="0" y="411762"/>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13648" y="1604929"/>
        <a:ext cx="237599" cy="4423"/>
      </dsp:txXfrm>
    </dsp:sp>
    <dsp:sp modelId="{6B524962-FFF9-49C0-B781-7A7C64D50B4D}">
      <dsp:nvSpPr>
        <dsp:cNvPr id="0" name=""/>
        <dsp:cNvSpPr/>
      </dsp:nvSpPr>
      <dsp:spPr>
        <a:xfrm>
          <a:off x="4736469" y="249069"/>
          <a:ext cx="1923317" cy="11539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44" tIns="98926" rIns="94244" bIns="98926"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t>Underreported or unnoticed crimes</a:t>
          </a:r>
          <a:endParaRPr lang="en-US" sz="2000" kern="1200" dirty="0"/>
        </a:p>
      </dsp:txBody>
      <dsp:txXfrm>
        <a:off x="4736469" y="249069"/>
        <a:ext cx="1923317" cy="1153990"/>
      </dsp:txXfrm>
    </dsp:sp>
    <dsp:sp modelId="{A9E306EE-C850-45DD-9B87-CAF392A861AF}">
      <dsp:nvSpPr>
        <dsp:cNvPr id="0" name=""/>
        <dsp:cNvSpPr/>
      </dsp:nvSpPr>
      <dsp:spPr>
        <a:xfrm>
          <a:off x="1926626" y="2376697"/>
          <a:ext cx="411762" cy="91440"/>
        </a:xfrm>
        <a:custGeom>
          <a:avLst/>
          <a:gdLst/>
          <a:ahLst/>
          <a:cxnLst/>
          <a:rect l="0" t="0" r="0" b="0"/>
          <a:pathLst>
            <a:path>
              <a:moveTo>
                <a:pt x="0" y="45720"/>
              </a:moveTo>
              <a:lnTo>
                <a:pt x="41176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21448" y="2420205"/>
        <a:ext cx="22118" cy="4423"/>
      </dsp:txXfrm>
    </dsp:sp>
    <dsp:sp modelId="{F7F36DED-1825-4E10-8485-14AF4E9EC94B}">
      <dsp:nvSpPr>
        <dsp:cNvPr id="0" name=""/>
        <dsp:cNvSpPr/>
      </dsp:nvSpPr>
      <dsp:spPr>
        <a:xfrm>
          <a:off x="5109" y="1845422"/>
          <a:ext cx="1923317" cy="11539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44" tIns="98926" rIns="94244" bIns="98926" numCol="1" spcCol="1270" anchor="ctr" anchorCtr="0">
          <a:noAutofit/>
        </a:bodyPr>
        <a:lstStyle/>
        <a:p>
          <a:pPr marL="0" lvl="0" indent="0" algn="ctr" defTabSz="889000">
            <a:lnSpc>
              <a:spcPct val="90000"/>
            </a:lnSpc>
            <a:spcBef>
              <a:spcPct val="0"/>
            </a:spcBef>
            <a:spcAft>
              <a:spcPct val="35000"/>
            </a:spcAft>
            <a:buNone/>
          </a:pPr>
          <a:r>
            <a:rPr lang="en-US" sz="2000" b="1" i="0" kern="1200" baseline="0" dirty="0"/>
            <a:t>Human surveillance limitations</a:t>
          </a:r>
          <a:endParaRPr lang="en-US" sz="2000" kern="1200" dirty="0"/>
        </a:p>
      </dsp:txBody>
      <dsp:txXfrm>
        <a:off x="5109" y="1845422"/>
        <a:ext cx="1923317" cy="1153990"/>
      </dsp:txXfrm>
    </dsp:sp>
    <dsp:sp modelId="{169E9A08-E6F9-4A40-ACEC-7C28FD0092FD}">
      <dsp:nvSpPr>
        <dsp:cNvPr id="0" name=""/>
        <dsp:cNvSpPr/>
      </dsp:nvSpPr>
      <dsp:spPr>
        <a:xfrm>
          <a:off x="4292306" y="2376697"/>
          <a:ext cx="411762" cy="91440"/>
        </a:xfrm>
        <a:custGeom>
          <a:avLst/>
          <a:gdLst/>
          <a:ahLst/>
          <a:cxnLst/>
          <a:rect l="0" t="0" r="0" b="0"/>
          <a:pathLst>
            <a:path>
              <a:moveTo>
                <a:pt x="0" y="45720"/>
              </a:moveTo>
              <a:lnTo>
                <a:pt x="411762" y="45720"/>
              </a:lnTo>
            </a:path>
          </a:pathLst>
        </a:custGeom>
        <a:noFill/>
        <a:ln w="1270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87128" y="2420205"/>
        <a:ext cx="22118" cy="4423"/>
      </dsp:txXfrm>
    </dsp:sp>
    <dsp:sp modelId="{106170DA-CBCE-4CBE-B0CC-D0B07B42B9DE}">
      <dsp:nvSpPr>
        <dsp:cNvPr id="0" name=""/>
        <dsp:cNvSpPr/>
      </dsp:nvSpPr>
      <dsp:spPr>
        <a:xfrm>
          <a:off x="2370789" y="1845422"/>
          <a:ext cx="1923317" cy="11539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44" tIns="98926" rIns="94244" bIns="98926" numCol="1" spcCol="1270" anchor="ctr" anchorCtr="0">
          <a:noAutofit/>
        </a:bodyPr>
        <a:lstStyle/>
        <a:p>
          <a:pPr marL="0" lvl="0" indent="0" algn="ctr" defTabSz="889000">
            <a:lnSpc>
              <a:spcPct val="90000"/>
            </a:lnSpc>
            <a:spcBef>
              <a:spcPct val="0"/>
            </a:spcBef>
            <a:spcAft>
              <a:spcPct val="35000"/>
            </a:spcAft>
            <a:buNone/>
          </a:pPr>
          <a:r>
            <a:rPr lang="en-US" sz="2000" b="1" i="0" kern="1200" baseline="0"/>
            <a:t>Inefficient emergency call handling</a:t>
          </a:r>
          <a:endParaRPr lang="en-US" sz="2000" kern="1200"/>
        </a:p>
      </dsp:txBody>
      <dsp:txXfrm>
        <a:off x="2370789" y="1845422"/>
        <a:ext cx="1923317" cy="1153990"/>
      </dsp:txXfrm>
    </dsp:sp>
    <dsp:sp modelId="{37E238FC-BBDD-4A9D-956C-D85D5A12D627}">
      <dsp:nvSpPr>
        <dsp:cNvPr id="0" name=""/>
        <dsp:cNvSpPr/>
      </dsp:nvSpPr>
      <dsp:spPr>
        <a:xfrm>
          <a:off x="4736469" y="1845422"/>
          <a:ext cx="1923317" cy="1153990"/>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4244" tIns="98926" rIns="94244" bIns="98926" numCol="1" spcCol="1270" anchor="ctr" anchorCtr="0">
          <a:noAutofit/>
        </a:bodyPr>
        <a:lstStyle/>
        <a:p>
          <a:pPr marL="0" lvl="0" indent="0" algn="ctr" defTabSz="889000">
            <a:lnSpc>
              <a:spcPct val="90000"/>
            </a:lnSpc>
            <a:spcBef>
              <a:spcPct val="0"/>
            </a:spcBef>
            <a:spcAft>
              <a:spcPct val="35000"/>
            </a:spcAft>
            <a:buNone/>
          </a:pPr>
          <a:r>
            <a:rPr lang="en-US" sz="2000" b="1" i="0" kern="1200" baseline="0"/>
            <a:t>High crime in unmonitored zones</a:t>
          </a:r>
          <a:endParaRPr lang="en-US" sz="2000" kern="1200"/>
        </a:p>
      </dsp:txBody>
      <dsp:txXfrm>
        <a:off x="4736469" y="1845422"/>
        <a:ext cx="1923317" cy="11539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B197F8-134F-41AA-9A40-15C87842C6BA}">
      <dsp:nvSpPr>
        <dsp:cNvPr id="0" name=""/>
        <dsp:cNvSpPr/>
      </dsp:nvSpPr>
      <dsp:spPr>
        <a:xfrm>
          <a:off x="671114" y="2526"/>
          <a:ext cx="2154193" cy="12925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Flight Controller</a:t>
          </a:r>
        </a:p>
      </dsp:txBody>
      <dsp:txXfrm>
        <a:off x="671114" y="2526"/>
        <a:ext cx="2154193" cy="1292515"/>
      </dsp:txXfrm>
    </dsp:sp>
    <dsp:sp modelId="{094C1753-F293-461A-B95A-97B84B70F6F5}">
      <dsp:nvSpPr>
        <dsp:cNvPr id="0" name=""/>
        <dsp:cNvSpPr/>
      </dsp:nvSpPr>
      <dsp:spPr>
        <a:xfrm>
          <a:off x="3040726" y="2526"/>
          <a:ext cx="2154193" cy="12925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Transmitter Receiver</a:t>
          </a:r>
        </a:p>
      </dsp:txBody>
      <dsp:txXfrm>
        <a:off x="3040726" y="2526"/>
        <a:ext cx="2154193" cy="1292515"/>
      </dsp:txXfrm>
    </dsp:sp>
    <dsp:sp modelId="{2AC74E84-59FD-4880-981F-0F6053F87753}">
      <dsp:nvSpPr>
        <dsp:cNvPr id="0" name=""/>
        <dsp:cNvSpPr/>
      </dsp:nvSpPr>
      <dsp:spPr>
        <a:xfrm>
          <a:off x="5410339" y="2526"/>
          <a:ext cx="2154193" cy="12925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Electronic Speed Controllers</a:t>
          </a:r>
        </a:p>
      </dsp:txBody>
      <dsp:txXfrm>
        <a:off x="5410339" y="2526"/>
        <a:ext cx="2154193" cy="1292515"/>
      </dsp:txXfrm>
    </dsp:sp>
    <dsp:sp modelId="{B028A395-1348-4C80-AF99-83D2367BFF5D}">
      <dsp:nvSpPr>
        <dsp:cNvPr id="0" name=""/>
        <dsp:cNvSpPr/>
      </dsp:nvSpPr>
      <dsp:spPr>
        <a:xfrm>
          <a:off x="7779951" y="2526"/>
          <a:ext cx="2154193" cy="12925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Motor Driver </a:t>
          </a:r>
        </a:p>
      </dsp:txBody>
      <dsp:txXfrm>
        <a:off x="7779951" y="2526"/>
        <a:ext cx="2154193" cy="1292515"/>
      </dsp:txXfrm>
    </dsp:sp>
    <dsp:sp modelId="{C095DA49-47F2-42D8-BB6C-33D50484386F}">
      <dsp:nvSpPr>
        <dsp:cNvPr id="0" name=""/>
        <dsp:cNvSpPr/>
      </dsp:nvSpPr>
      <dsp:spPr>
        <a:xfrm>
          <a:off x="671114" y="1510461"/>
          <a:ext cx="2154193" cy="12925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BLDC Motors</a:t>
          </a:r>
        </a:p>
      </dsp:txBody>
      <dsp:txXfrm>
        <a:off x="671114" y="1510461"/>
        <a:ext cx="2154193" cy="1292515"/>
      </dsp:txXfrm>
    </dsp:sp>
    <dsp:sp modelId="{9BE7336D-0926-4764-93B9-5D4B56A798E1}">
      <dsp:nvSpPr>
        <dsp:cNvPr id="0" name=""/>
        <dsp:cNvSpPr/>
      </dsp:nvSpPr>
      <dsp:spPr>
        <a:xfrm>
          <a:off x="3040726" y="1510461"/>
          <a:ext cx="2154193" cy="12925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Arduino</a:t>
          </a:r>
        </a:p>
      </dsp:txBody>
      <dsp:txXfrm>
        <a:off x="3040726" y="1510461"/>
        <a:ext cx="2154193" cy="1292515"/>
      </dsp:txXfrm>
    </dsp:sp>
    <dsp:sp modelId="{E631A710-02F2-470E-9ACE-AEFB1BD0E636}">
      <dsp:nvSpPr>
        <dsp:cNvPr id="0" name=""/>
        <dsp:cNvSpPr/>
      </dsp:nvSpPr>
      <dsp:spPr>
        <a:xfrm>
          <a:off x="5410339" y="1510461"/>
          <a:ext cx="2154193" cy="12925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Raspberry Pi 4</a:t>
          </a:r>
        </a:p>
      </dsp:txBody>
      <dsp:txXfrm>
        <a:off x="5410339" y="1510461"/>
        <a:ext cx="2154193" cy="1292515"/>
      </dsp:txXfrm>
    </dsp:sp>
    <dsp:sp modelId="{B7C0B109-DDEE-40B7-9540-1BF05351B83A}">
      <dsp:nvSpPr>
        <dsp:cNvPr id="0" name=""/>
        <dsp:cNvSpPr/>
      </dsp:nvSpPr>
      <dsp:spPr>
        <a:xfrm>
          <a:off x="7779951" y="1510461"/>
          <a:ext cx="2154193" cy="12925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Web Cam</a:t>
          </a:r>
        </a:p>
      </dsp:txBody>
      <dsp:txXfrm>
        <a:off x="7779951" y="1510461"/>
        <a:ext cx="2154193" cy="1292515"/>
      </dsp:txXfrm>
    </dsp:sp>
    <dsp:sp modelId="{6B45029A-13A5-489D-AC66-52E0684F3895}">
      <dsp:nvSpPr>
        <dsp:cNvPr id="0" name=""/>
        <dsp:cNvSpPr/>
      </dsp:nvSpPr>
      <dsp:spPr>
        <a:xfrm>
          <a:off x="671114" y="3018396"/>
          <a:ext cx="2154193" cy="12925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Open CV2</a:t>
          </a:r>
        </a:p>
      </dsp:txBody>
      <dsp:txXfrm>
        <a:off x="671114" y="3018396"/>
        <a:ext cx="2154193" cy="1292515"/>
      </dsp:txXfrm>
    </dsp:sp>
    <dsp:sp modelId="{FF3F2CB2-BF2C-40B4-B742-C1AD10D1A500}">
      <dsp:nvSpPr>
        <dsp:cNvPr id="0" name=""/>
        <dsp:cNvSpPr/>
      </dsp:nvSpPr>
      <dsp:spPr>
        <a:xfrm>
          <a:off x="3040726" y="3018396"/>
          <a:ext cx="2154193" cy="12925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YOLO V8L</a:t>
          </a:r>
        </a:p>
      </dsp:txBody>
      <dsp:txXfrm>
        <a:off x="3040726" y="3018396"/>
        <a:ext cx="2154193" cy="1292515"/>
      </dsp:txXfrm>
    </dsp:sp>
    <dsp:sp modelId="{006AC6F1-2139-4F67-99C5-AE8FA9D85C8C}">
      <dsp:nvSpPr>
        <dsp:cNvPr id="0" name=""/>
        <dsp:cNvSpPr/>
      </dsp:nvSpPr>
      <dsp:spPr>
        <a:xfrm>
          <a:off x="5410339" y="3018396"/>
          <a:ext cx="2154193" cy="12925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ESP32 CAM</a:t>
          </a:r>
        </a:p>
      </dsp:txBody>
      <dsp:txXfrm>
        <a:off x="5410339" y="3018396"/>
        <a:ext cx="2154193" cy="1292515"/>
      </dsp:txXfrm>
    </dsp:sp>
    <dsp:sp modelId="{8500C884-6528-4513-82A6-D7F43C95F4BB}">
      <dsp:nvSpPr>
        <dsp:cNvPr id="0" name=""/>
        <dsp:cNvSpPr/>
      </dsp:nvSpPr>
      <dsp:spPr>
        <a:xfrm>
          <a:off x="7779951" y="3018396"/>
          <a:ext cx="2154193" cy="129251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And Lots of more interesting stuff…….</a:t>
          </a:r>
        </a:p>
      </dsp:txBody>
      <dsp:txXfrm>
        <a:off x="7779951" y="3018396"/>
        <a:ext cx="2154193" cy="129251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A3A64-BA07-FD6C-936D-BA1287A26A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1845C03-8F2E-66BE-22CC-012C2532B9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C3537A-A253-A40C-78F5-472CEA83FBA5}"/>
              </a:ext>
            </a:extLst>
          </p:cNvPr>
          <p:cNvSpPr>
            <a:spLocks noGrp="1"/>
          </p:cNvSpPr>
          <p:nvPr>
            <p:ph type="dt" sz="half" idx="10"/>
          </p:nvPr>
        </p:nvSpPr>
        <p:spPr/>
        <p:txBody>
          <a:bodyPr/>
          <a:lstStyle/>
          <a:p>
            <a:fld id="{8BF43F1B-F92E-4CE3-8418-A33E778AAB0F}" type="datetimeFigureOut">
              <a:rPr lang="en-IN" smtClean="0"/>
              <a:t>18-05-2025</a:t>
            </a:fld>
            <a:endParaRPr lang="en-IN"/>
          </a:p>
        </p:txBody>
      </p:sp>
      <p:sp>
        <p:nvSpPr>
          <p:cNvPr id="5" name="Footer Placeholder 4">
            <a:extLst>
              <a:ext uri="{FF2B5EF4-FFF2-40B4-BE49-F238E27FC236}">
                <a16:creationId xmlns:a16="http://schemas.microsoft.com/office/drawing/2014/main" id="{98DA3E96-17C3-2733-2F7C-0420119647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5964A-A664-F4A7-EB7C-60DA91BA7B6C}"/>
              </a:ext>
            </a:extLst>
          </p:cNvPr>
          <p:cNvSpPr>
            <a:spLocks noGrp="1"/>
          </p:cNvSpPr>
          <p:nvPr>
            <p:ph type="sldNum" sz="quarter" idx="12"/>
          </p:nvPr>
        </p:nvSpPr>
        <p:spPr/>
        <p:txBody>
          <a:bodyPr/>
          <a:lstStyle/>
          <a:p>
            <a:fld id="{58942443-39AB-4D52-A45D-46785D741483}" type="slidenum">
              <a:rPr lang="en-IN" smtClean="0"/>
              <a:t>‹#›</a:t>
            </a:fld>
            <a:endParaRPr lang="en-IN"/>
          </a:p>
        </p:txBody>
      </p:sp>
    </p:spTree>
    <p:extLst>
      <p:ext uri="{BB962C8B-B14F-4D97-AF65-F5344CB8AC3E}">
        <p14:creationId xmlns:p14="http://schemas.microsoft.com/office/powerpoint/2010/main" val="2893193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25420-66D5-5FB1-4503-9463AED8E0E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9CADB20-B73F-15EB-7A9B-818408F58C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277B59-1F45-9C7E-BC66-FAB77008F583}"/>
              </a:ext>
            </a:extLst>
          </p:cNvPr>
          <p:cNvSpPr>
            <a:spLocks noGrp="1"/>
          </p:cNvSpPr>
          <p:nvPr>
            <p:ph type="dt" sz="half" idx="10"/>
          </p:nvPr>
        </p:nvSpPr>
        <p:spPr/>
        <p:txBody>
          <a:bodyPr/>
          <a:lstStyle/>
          <a:p>
            <a:fld id="{8BF43F1B-F92E-4CE3-8418-A33E778AAB0F}" type="datetimeFigureOut">
              <a:rPr lang="en-IN" smtClean="0"/>
              <a:t>18-05-2025</a:t>
            </a:fld>
            <a:endParaRPr lang="en-IN"/>
          </a:p>
        </p:txBody>
      </p:sp>
      <p:sp>
        <p:nvSpPr>
          <p:cNvPr id="5" name="Footer Placeholder 4">
            <a:extLst>
              <a:ext uri="{FF2B5EF4-FFF2-40B4-BE49-F238E27FC236}">
                <a16:creationId xmlns:a16="http://schemas.microsoft.com/office/drawing/2014/main" id="{58B78FDA-51A7-3442-D394-9D8804B57E8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59A82D-2A6B-1FB2-36CA-875557B53CA8}"/>
              </a:ext>
            </a:extLst>
          </p:cNvPr>
          <p:cNvSpPr>
            <a:spLocks noGrp="1"/>
          </p:cNvSpPr>
          <p:nvPr>
            <p:ph type="sldNum" sz="quarter" idx="12"/>
          </p:nvPr>
        </p:nvSpPr>
        <p:spPr/>
        <p:txBody>
          <a:bodyPr/>
          <a:lstStyle/>
          <a:p>
            <a:fld id="{58942443-39AB-4D52-A45D-46785D741483}" type="slidenum">
              <a:rPr lang="en-IN" smtClean="0"/>
              <a:t>‹#›</a:t>
            </a:fld>
            <a:endParaRPr lang="en-IN"/>
          </a:p>
        </p:txBody>
      </p:sp>
    </p:spTree>
    <p:extLst>
      <p:ext uri="{BB962C8B-B14F-4D97-AF65-F5344CB8AC3E}">
        <p14:creationId xmlns:p14="http://schemas.microsoft.com/office/powerpoint/2010/main" val="4294869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9C0058-82B1-4A0C-11ED-4559E0A97B6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82584C-DDEA-13A0-E668-7F4D563F58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648DDA5-FD90-0E7B-5E4B-9822AF2D5634}"/>
              </a:ext>
            </a:extLst>
          </p:cNvPr>
          <p:cNvSpPr>
            <a:spLocks noGrp="1"/>
          </p:cNvSpPr>
          <p:nvPr>
            <p:ph type="dt" sz="half" idx="10"/>
          </p:nvPr>
        </p:nvSpPr>
        <p:spPr/>
        <p:txBody>
          <a:bodyPr/>
          <a:lstStyle/>
          <a:p>
            <a:fld id="{8BF43F1B-F92E-4CE3-8418-A33E778AAB0F}" type="datetimeFigureOut">
              <a:rPr lang="en-IN" smtClean="0"/>
              <a:t>18-05-2025</a:t>
            </a:fld>
            <a:endParaRPr lang="en-IN"/>
          </a:p>
        </p:txBody>
      </p:sp>
      <p:sp>
        <p:nvSpPr>
          <p:cNvPr id="5" name="Footer Placeholder 4">
            <a:extLst>
              <a:ext uri="{FF2B5EF4-FFF2-40B4-BE49-F238E27FC236}">
                <a16:creationId xmlns:a16="http://schemas.microsoft.com/office/drawing/2014/main" id="{157C963E-07DC-B758-050B-80CF75922B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BD9919-D5CE-9D63-8C65-99DABBD80756}"/>
              </a:ext>
            </a:extLst>
          </p:cNvPr>
          <p:cNvSpPr>
            <a:spLocks noGrp="1"/>
          </p:cNvSpPr>
          <p:nvPr>
            <p:ph type="sldNum" sz="quarter" idx="12"/>
          </p:nvPr>
        </p:nvSpPr>
        <p:spPr/>
        <p:txBody>
          <a:bodyPr/>
          <a:lstStyle/>
          <a:p>
            <a:fld id="{58942443-39AB-4D52-A45D-46785D741483}" type="slidenum">
              <a:rPr lang="en-IN" smtClean="0"/>
              <a:t>‹#›</a:t>
            </a:fld>
            <a:endParaRPr lang="en-IN"/>
          </a:p>
        </p:txBody>
      </p:sp>
    </p:spTree>
    <p:extLst>
      <p:ext uri="{BB962C8B-B14F-4D97-AF65-F5344CB8AC3E}">
        <p14:creationId xmlns:p14="http://schemas.microsoft.com/office/powerpoint/2010/main" val="2742791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B270C-E84C-F5C1-8980-1254C5EA56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5F45AFD-7811-BED7-5BD5-BD133D0673D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8E15BA-DA0A-3754-A360-148E82314EC8}"/>
              </a:ext>
            </a:extLst>
          </p:cNvPr>
          <p:cNvSpPr>
            <a:spLocks noGrp="1"/>
          </p:cNvSpPr>
          <p:nvPr>
            <p:ph type="dt" sz="half" idx="10"/>
          </p:nvPr>
        </p:nvSpPr>
        <p:spPr/>
        <p:txBody>
          <a:bodyPr/>
          <a:lstStyle/>
          <a:p>
            <a:fld id="{8BF43F1B-F92E-4CE3-8418-A33E778AAB0F}" type="datetimeFigureOut">
              <a:rPr lang="en-IN" smtClean="0"/>
              <a:t>18-05-2025</a:t>
            </a:fld>
            <a:endParaRPr lang="en-IN"/>
          </a:p>
        </p:txBody>
      </p:sp>
      <p:sp>
        <p:nvSpPr>
          <p:cNvPr id="5" name="Footer Placeholder 4">
            <a:extLst>
              <a:ext uri="{FF2B5EF4-FFF2-40B4-BE49-F238E27FC236}">
                <a16:creationId xmlns:a16="http://schemas.microsoft.com/office/drawing/2014/main" id="{147BA858-F6CF-2424-CA08-2EA55CB1DC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FC4D945-4358-E3B1-E95D-A96CBD7150A2}"/>
              </a:ext>
            </a:extLst>
          </p:cNvPr>
          <p:cNvSpPr>
            <a:spLocks noGrp="1"/>
          </p:cNvSpPr>
          <p:nvPr>
            <p:ph type="sldNum" sz="quarter" idx="12"/>
          </p:nvPr>
        </p:nvSpPr>
        <p:spPr/>
        <p:txBody>
          <a:bodyPr/>
          <a:lstStyle/>
          <a:p>
            <a:fld id="{58942443-39AB-4D52-A45D-46785D741483}" type="slidenum">
              <a:rPr lang="en-IN" smtClean="0"/>
              <a:t>‹#›</a:t>
            </a:fld>
            <a:endParaRPr lang="en-IN"/>
          </a:p>
        </p:txBody>
      </p:sp>
    </p:spTree>
    <p:extLst>
      <p:ext uri="{BB962C8B-B14F-4D97-AF65-F5344CB8AC3E}">
        <p14:creationId xmlns:p14="http://schemas.microsoft.com/office/powerpoint/2010/main" val="2914808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3BAD-F1FE-7D23-5B9A-46241C21D2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FAB9E5D-0400-440A-4D7F-1C28E3E3CC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8F7D382-2DB3-1771-FCD9-52DB7495BD56}"/>
              </a:ext>
            </a:extLst>
          </p:cNvPr>
          <p:cNvSpPr>
            <a:spLocks noGrp="1"/>
          </p:cNvSpPr>
          <p:nvPr>
            <p:ph type="dt" sz="half" idx="10"/>
          </p:nvPr>
        </p:nvSpPr>
        <p:spPr/>
        <p:txBody>
          <a:bodyPr/>
          <a:lstStyle/>
          <a:p>
            <a:fld id="{8BF43F1B-F92E-4CE3-8418-A33E778AAB0F}" type="datetimeFigureOut">
              <a:rPr lang="en-IN" smtClean="0"/>
              <a:t>18-05-2025</a:t>
            </a:fld>
            <a:endParaRPr lang="en-IN"/>
          </a:p>
        </p:txBody>
      </p:sp>
      <p:sp>
        <p:nvSpPr>
          <p:cNvPr id="5" name="Footer Placeholder 4">
            <a:extLst>
              <a:ext uri="{FF2B5EF4-FFF2-40B4-BE49-F238E27FC236}">
                <a16:creationId xmlns:a16="http://schemas.microsoft.com/office/drawing/2014/main" id="{44A8CD9A-3011-DA60-CAD0-ED3E3A384B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27163B-4D4A-5428-C851-D13102C59C7C}"/>
              </a:ext>
            </a:extLst>
          </p:cNvPr>
          <p:cNvSpPr>
            <a:spLocks noGrp="1"/>
          </p:cNvSpPr>
          <p:nvPr>
            <p:ph type="sldNum" sz="quarter" idx="12"/>
          </p:nvPr>
        </p:nvSpPr>
        <p:spPr/>
        <p:txBody>
          <a:bodyPr/>
          <a:lstStyle/>
          <a:p>
            <a:fld id="{58942443-39AB-4D52-A45D-46785D741483}" type="slidenum">
              <a:rPr lang="en-IN" smtClean="0"/>
              <a:t>‹#›</a:t>
            </a:fld>
            <a:endParaRPr lang="en-IN"/>
          </a:p>
        </p:txBody>
      </p:sp>
    </p:spTree>
    <p:extLst>
      <p:ext uri="{BB962C8B-B14F-4D97-AF65-F5344CB8AC3E}">
        <p14:creationId xmlns:p14="http://schemas.microsoft.com/office/powerpoint/2010/main" val="34872013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E7F4F6-DC21-DBEA-0047-3FD23B44757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10B52CE-B7FD-91E8-DE25-26DE66419F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8CC13E0-B0B0-0BB7-8FE9-7C1BDFEABC1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151C308-CA5B-1B14-137A-D707EA60923E}"/>
              </a:ext>
            </a:extLst>
          </p:cNvPr>
          <p:cNvSpPr>
            <a:spLocks noGrp="1"/>
          </p:cNvSpPr>
          <p:nvPr>
            <p:ph type="dt" sz="half" idx="10"/>
          </p:nvPr>
        </p:nvSpPr>
        <p:spPr/>
        <p:txBody>
          <a:bodyPr/>
          <a:lstStyle/>
          <a:p>
            <a:fld id="{8BF43F1B-F92E-4CE3-8418-A33E778AAB0F}" type="datetimeFigureOut">
              <a:rPr lang="en-IN" smtClean="0"/>
              <a:t>18-05-2025</a:t>
            </a:fld>
            <a:endParaRPr lang="en-IN"/>
          </a:p>
        </p:txBody>
      </p:sp>
      <p:sp>
        <p:nvSpPr>
          <p:cNvPr id="6" name="Footer Placeholder 5">
            <a:extLst>
              <a:ext uri="{FF2B5EF4-FFF2-40B4-BE49-F238E27FC236}">
                <a16:creationId xmlns:a16="http://schemas.microsoft.com/office/drawing/2014/main" id="{F4251A2C-1273-6E31-E70D-25FB5B452C4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D7CC15-3BC6-7C88-094C-63BC594D1043}"/>
              </a:ext>
            </a:extLst>
          </p:cNvPr>
          <p:cNvSpPr>
            <a:spLocks noGrp="1"/>
          </p:cNvSpPr>
          <p:nvPr>
            <p:ph type="sldNum" sz="quarter" idx="12"/>
          </p:nvPr>
        </p:nvSpPr>
        <p:spPr/>
        <p:txBody>
          <a:bodyPr/>
          <a:lstStyle/>
          <a:p>
            <a:fld id="{58942443-39AB-4D52-A45D-46785D741483}" type="slidenum">
              <a:rPr lang="en-IN" smtClean="0"/>
              <a:t>‹#›</a:t>
            </a:fld>
            <a:endParaRPr lang="en-IN"/>
          </a:p>
        </p:txBody>
      </p:sp>
    </p:spTree>
    <p:extLst>
      <p:ext uri="{BB962C8B-B14F-4D97-AF65-F5344CB8AC3E}">
        <p14:creationId xmlns:p14="http://schemas.microsoft.com/office/powerpoint/2010/main" val="86421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2C636-6A7C-584F-F8B7-A19E1D7E38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98ADE7-0126-E1FD-17D1-EB35A96AC1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325182-ACC7-39E5-6A62-163488027B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DFCB25-E9EF-D9E0-B95D-1A91FEC1D9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A7A43B-85E9-E991-AB1F-066A84AD41E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670EEE8-6D22-FEB5-6B0A-F6CD3A9E2241}"/>
              </a:ext>
            </a:extLst>
          </p:cNvPr>
          <p:cNvSpPr>
            <a:spLocks noGrp="1"/>
          </p:cNvSpPr>
          <p:nvPr>
            <p:ph type="dt" sz="half" idx="10"/>
          </p:nvPr>
        </p:nvSpPr>
        <p:spPr/>
        <p:txBody>
          <a:bodyPr/>
          <a:lstStyle/>
          <a:p>
            <a:fld id="{8BF43F1B-F92E-4CE3-8418-A33E778AAB0F}" type="datetimeFigureOut">
              <a:rPr lang="en-IN" smtClean="0"/>
              <a:t>18-05-2025</a:t>
            </a:fld>
            <a:endParaRPr lang="en-IN"/>
          </a:p>
        </p:txBody>
      </p:sp>
      <p:sp>
        <p:nvSpPr>
          <p:cNvPr id="8" name="Footer Placeholder 7">
            <a:extLst>
              <a:ext uri="{FF2B5EF4-FFF2-40B4-BE49-F238E27FC236}">
                <a16:creationId xmlns:a16="http://schemas.microsoft.com/office/drawing/2014/main" id="{7774E695-68CB-0CE6-8B58-8D2AC8B83F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6AA2E5-AF9D-EEE3-0276-250BDFBF8AAA}"/>
              </a:ext>
            </a:extLst>
          </p:cNvPr>
          <p:cNvSpPr>
            <a:spLocks noGrp="1"/>
          </p:cNvSpPr>
          <p:nvPr>
            <p:ph type="sldNum" sz="quarter" idx="12"/>
          </p:nvPr>
        </p:nvSpPr>
        <p:spPr/>
        <p:txBody>
          <a:bodyPr/>
          <a:lstStyle/>
          <a:p>
            <a:fld id="{58942443-39AB-4D52-A45D-46785D741483}" type="slidenum">
              <a:rPr lang="en-IN" smtClean="0"/>
              <a:t>‹#›</a:t>
            </a:fld>
            <a:endParaRPr lang="en-IN"/>
          </a:p>
        </p:txBody>
      </p:sp>
    </p:spTree>
    <p:extLst>
      <p:ext uri="{BB962C8B-B14F-4D97-AF65-F5344CB8AC3E}">
        <p14:creationId xmlns:p14="http://schemas.microsoft.com/office/powerpoint/2010/main" val="2215332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49548-132C-44BE-0E5B-3DBC9C433B5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B1AB54F-3C1C-81D8-945C-D29F6CD2E532}"/>
              </a:ext>
            </a:extLst>
          </p:cNvPr>
          <p:cNvSpPr>
            <a:spLocks noGrp="1"/>
          </p:cNvSpPr>
          <p:nvPr>
            <p:ph type="dt" sz="half" idx="10"/>
          </p:nvPr>
        </p:nvSpPr>
        <p:spPr/>
        <p:txBody>
          <a:bodyPr/>
          <a:lstStyle/>
          <a:p>
            <a:fld id="{8BF43F1B-F92E-4CE3-8418-A33E778AAB0F}" type="datetimeFigureOut">
              <a:rPr lang="en-IN" smtClean="0"/>
              <a:t>18-05-2025</a:t>
            </a:fld>
            <a:endParaRPr lang="en-IN"/>
          </a:p>
        </p:txBody>
      </p:sp>
      <p:sp>
        <p:nvSpPr>
          <p:cNvPr id="4" name="Footer Placeholder 3">
            <a:extLst>
              <a:ext uri="{FF2B5EF4-FFF2-40B4-BE49-F238E27FC236}">
                <a16:creationId xmlns:a16="http://schemas.microsoft.com/office/drawing/2014/main" id="{C35F19DE-910B-AA31-D481-BCF87E07030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6866E03-121C-1BAF-B2EE-93B29026276E}"/>
              </a:ext>
            </a:extLst>
          </p:cNvPr>
          <p:cNvSpPr>
            <a:spLocks noGrp="1"/>
          </p:cNvSpPr>
          <p:nvPr>
            <p:ph type="sldNum" sz="quarter" idx="12"/>
          </p:nvPr>
        </p:nvSpPr>
        <p:spPr/>
        <p:txBody>
          <a:bodyPr/>
          <a:lstStyle/>
          <a:p>
            <a:fld id="{58942443-39AB-4D52-A45D-46785D741483}" type="slidenum">
              <a:rPr lang="en-IN" smtClean="0"/>
              <a:t>‹#›</a:t>
            </a:fld>
            <a:endParaRPr lang="en-IN"/>
          </a:p>
        </p:txBody>
      </p:sp>
    </p:spTree>
    <p:extLst>
      <p:ext uri="{BB962C8B-B14F-4D97-AF65-F5344CB8AC3E}">
        <p14:creationId xmlns:p14="http://schemas.microsoft.com/office/powerpoint/2010/main" val="366914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139320-6B13-A952-B205-0ABDE968CA78}"/>
              </a:ext>
            </a:extLst>
          </p:cNvPr>
          <p:cNvSpPr>
            <a:spLocks noGrp="1"/>
          </p:cNvSpPr>
          <p:nvPr>
            <p:ph type="dt" sz="half" idx="10"/>
          </p:nvPr>
        </p:nvSpPr>
        <p:spPr/>
        <p:txBody>
          <a:bodyPr/>
          <a:lstStyle/>
          <a:p>
            <a:fld id="{8BF43F1B-F92E-4CE3-8418-A33E778AAB0F}" type="datetimeFigureOut">
              <a:rPr lang="en-IN" smtClean="0"/>
              <a:t>18-05-2025</a:t>
            </a:fld>
            <a:endParaRPr lang="en-IN"/>
          </a:p>
        </p:txBody>
      </p:sp>
      <p:sp>
        <p:nvSpPr>
          <p:cNvPr id="3" name="Footer Placeholder 2">
            <a:extLst>
              <a:ext uri="{FF2B5EF4-FFF2-40B4-BE49-F238E27FC236}">
                <a16:creationId xmlns:a16="http://schemas.microsoft.com/office/drawing/2014/main" id="{03697542-4A39-C5EC-C6DD-49E8580314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1FCF1C9-9B20-C7BA-5D2A-89CEF57D51B9}"/>
              </a:ext>
            </a:extLst>
          </p:cNvPr>
          <p:cNvSpPr>
            <a:spLocks noGrp="1"/>
          </p:cNvSpPr>
          <p:nvPr>
            <p:ph type="sldNum" sz="quarter" idx="12"/>
          </p:nvPr>
        </p:nvSpPr>
        <p:spPr/>
        <p:txBody>
          <a:bodyPr/>
          <a:lstStyle/>
          <a:p>
            <a:fld id="{58942443-39AB-4D52-A45D-46785D741483}" type="slidenum">
              <a:rPr lang="en-IN" smtClean="0"/>
              <a:t>‹#›</a:t>
            </a:fld>
            <a:endParaRPr lang="en-IN"/>
          </a:p>
        </p:txBody>
      </p:sp>
    </p:spTree>
    <p:extLst>
      <p:ext uri="{BB962C8B-B14F-4D97-AF65-F5344CB8AC3E}">
        <p14:creationId xmlns:p14="http://schemas.microsoft.com/office/powerpoint/2010/main" val="429644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E784A-0F1D-EDEE-2963-B35D773A8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D4C1DC5-FED7-06CD-4B14-977E6DD356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13BB963-C6C3-0256-4D3C-90057AD425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A9A097-DD62-101B-03FB-8C52B497A401}"/>
              </a:ext>
            </a:extLst>
          </p:cNvPr>
          <p:cNvSpPr>
            <a:spLocks noGrp="1"/>
          </p:cNvSpPr>
          <p:nvPr>
            <p:ph type="dt" sz="half" idx="10"/>
          </p:nvPr>
        </p:nvSpPr>
        <p:spPr/>
        <p:txBody>
          <a:bodyPr/>
          <a:lstStyle/>
          <a:p>
            <a:fld id="{8BF43F1B-F92E-4CE3-8418-A33E778AAB0F}" type="datetimeFigureOut">
              <a:rPr lang="en-IN" smtClean="0"/>
              <a:t>18-05-2025</a:t>
            </a:fld>
            <a:endParaRPr lang="en-IN"/>
          </a:p>
        </p:txBody>
      </p:sp>
      <p:sp>
        <p:nvSpPr>
          <p:cNvPr id="6" name="Footer Placeholder 5">
            <a:extLst>
              <a:ext uri="{FF2B5EF4-FFF2-40B4-BE49-F238E27FC236}">
                <a16:creationId xmlns:a16="http://schemas.microsoft.com/office/drawing/2014/main" id="{19D89464-606D-9344-1116-73648BA749E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E39331-A9B7-7194-B4C2-A7D593CC4A26}"/>
              </a:ext>
            </a:extLst>
          </p:cNvPr>
          <p:cNvSpPr>
            <a:spLocks noGrp="1"/>
          </p:cNvSpPr>
          <p:nvPr>
            <p:ph type="sldNum" sz="quarter" idx="12"/>
          </p:nvPr>
        </p:nvSpPr>
        <p:spPr/>
        <p:txBody>
          <a:bodyPr/>
          <a:lstStyle/>
          <a:p>
            <a:fld id="{58942443-39AB-4D52-A45D-46785D741483}" type="slidenum">
              <a:rPr lang="en-IN" smtClean="0"/>
              <a:t>‹#›</a:t>
            </a:fld>
            <a:endParaRPr lang="en-IN"/>
          </a:p>
        </p:txBody>
      </p:sp>
    </p:spTree>
    <p:extLst>
      <p:ext uri="{BB962C8B-B14F-4D97-AF65-F5344CB8AC3E}">
        <p14:creationId xmlns:p14="http://schemas.microsoft.com/office/powerpoint/2010/main" val="3368481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E6343-4AF3-F31C-58A4-3465D4B19B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D947289-0242-FB2F-CA06-10210854D1A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C161BB2-3C13-41E3-BDE1-DEAF2CE082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B5B436-41EF-87B9-95B3-446B0DE2D2AA}"/>
              </a:ext>
            </a:extLst>
          </p:cNvPr>
          <p:cNvSpPr>
            <a:spLocks noGrp="1"/>
          </p:cNvSpPr>
          <p:nvPr>
            <p:ph type="dt" sz="half" idx="10"/>
          </p:nvPr>
        </p:nvSpPr>
        <p:spPr/>
        <p:txBody>
          <a:bodyPr/>
          <a:lstStyle/>
          <a:p>
            <a:fld id="{8BF43F1B-F92E-4CE3-8418-A33E778AAB0F}" type="datetimeFigureOut">
              <a:rPr lang="en-IN" smtClean="0"/>
              <a:t>18-05-2025</a:t>
            </a:fld>
            <a:endParaRPr lang="en-IN"/>
          </a:p>
        </p:txBody>
      </p:sp>
      <p:sp>
        <p:nvSpPr>
          <p:cNvPr id="6" name="Footer Placeholder 5">
            <a:extLst>
              <a:ext uri="{FF2B5EF4-FFF2-40B4-BE49-F238E27FC236}">
                <a16:creationId xmlns:a16="http://schemas.microsoft.com/office/drawing/2014/main" id="{6CB1F3E8-B958-F5A1-224C-FBE1C6EB0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DF41BA-D811-125A-D614-8C67C6F9544C}"/>
              </a:ext>
            </a:extLst>
          </p:cNvPr>
          <p:cNvSpPr>
            <a:spLocks noGrp="1"/>
          </p:cNvSpPr>
          <p:nvPr>
            <p:ph type="sldNum" sz="quarter" idx="12"/>
          </p:nvPr>
        </p:nvSpPr>
        <p:spPr/>
        <p:txBody>
          <a:bodyPr/>
          <a:lstStyle/>
          <a:p>
            <a:fld id="{58942443-39AB-4D52-A45D-46785D741483}" type="slidenum">
              <a:rPr lang="en-IN" smtClean="0"/>
              <a:t>‹#›</a:t>
            </a:fld>
            <a:endParaRPr lang="en-IN"/>
          </a:p>
        </p:txBody>
      </p:sp>
    </p:spTree>
    <p:extLst>
      <p:ext uri="{BB962C8B-B14F-4D97-AF65-F5344CB8AC3E}">
        <p14:creationId xmlns:p14="http://schemas.microsoft.com/office/powerpoint/2010/main" val="980200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A2479D-CAEC-87A1-51CA-F99900B9E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E83DFB-FE6D-C29D-5A4F-4997ECECFC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54A1AB-B7A2-1D13-3A2F-9B4A0EEF96E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F43F1B-F92E-4CE3-8418-A33E778AAB0F}" type="datetimeFigureOut">
              <a:rPr lang="en-IN" smtClean="0"/>
              <a:t>18-05-2025</a:t>
            </a:fld>
            <a:endParaRPr lang="en-IN"/>
          </a:p>
        </p:txBody>
      </p:sp>
      <p:sp>
        <p:nvSpPr>
          <p:cNvPr id="5" name="Footer Placeholder 4">
            <a:extLst>
              <a:ext uri="{FF2B5EF4-FFF2-40B4-BE49-F238E27FC236}">
                <a16:creationId xmlns:a16="http://schemas.microsoft.com/office/drawing/2014/main" id="{89B4B3DA-4BCE-DCB9-EEF9-0A3E030F158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57C130B-E6FE-E3EB-C8D4-8E0EF3101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8942443-39AB-4D52-A45D-46785D741483}" type="slidenum">
              <a:rPr lang="en-IN" smtClean="0"/>
              <a:t>‹#›</a:t>
            </a:fld>
            <a:endParaRPr lang="en-IN"/>
          </a:p>
        </p:txBody>
      </p:sp>
    </p:spTree>
    <p:extLst>
      <p:ext uri="{BB962C8B-B14F-4D97-AF65-F5344CB8AC3E}">
        <p14:creationId xmlns:p14="http://schemas.microsoft.com/office/powerpoint/2010/main" val="18959751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microsoft.com/office/2007/relationships/hdphoto" Target="../media/hdphoto2.wdp"/><Relationship Id="rId7" Type="http://schemas.openxmlformats.org/officeDocument/2006/relationships/diagramQuickStyle" Target="../diagrams/quickStyle2.xml"/><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6.jpe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4613B4A9-1C7C-4729-A016-AB42D3979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drone with a police machine shooting a person">
            <a:extLst>
              <a:ext uri="{FF2B5EF4-FFF2-40B4-BE49-F238E27FC236}">
                <a16:creationId xmlns:a16="http://schemas.microsoft.com/office/drawing/2014/main" id="{8285A75B-B6B3-6BBD-AA4C-EE67B42F90A5}"/>
              </a:ext>
            </a:extLst>
          </p:cNvPr>
          <p:cNvPicPr>
            <a:picLocks noChangeAspect="1"/>
          </p:cNvPicPr>
          <p:nvPr/>
        </p:nvPicPr>
        <p:blipFill>
          <a:blip r:embed="rId2">
            <a:alphaModFix amt="82000"/>
            <a:extLst>
              <a:ext uri="{BEBA8EAE-BF5A-486C-A8C5-ECC9F3942E4B}">
                <a14:imgProps xmlns:a14="http://schemas.microsoft.com/office/drawing/2010/main">
                  <a14:imgLayer r:embed="rId3">
                    <a14:imgEffect>
                      <a14:brightnessContrast bright="52000"/>
                    </a14:imgEffect>
                  </a14:imgLayer>
                </a14:imgProps>
              </a:ext>
              <a:ext uri="{28A0092B-C50C-407E-A947-70E740481C1C}">
                <a14:useLocalDpi xmlns:a14="http://schemas.microsoft.com/office/drawing/2010/main" val="0"/>
              </a:ext>
            </a:extLst>
          </a:blip>
          <a:srcRect t="7459" r="1" b="53952"/>
          <a:stretch>
            <a:fillRect/>
          </a:stretch>
        </p:blipFill>
        <p:spPr>
          <a:xfrm>
            <a:off x="329316" y="10"/>
            <a:ext cx="11862684" cy="6857990"/>
          </a:xfrm>
          <a:custGeom>
            <a:avLst/>
            <a:gdLst/>
            <a:ahLst/>
            <a:cxnLst/>
            <a:rect l="l" t="t" r="r" b="b"/>
            <a:pathLst>
              <a:path w="11862684" h="6858000">
                <a:moveTo>
                  <a:pt x="1047342" y="0"/>
                </a:moveTo>
                <a:lnTo>
                  <a:pt x="4590463" y="0"/>
                </a:lnTo>
                <a:lnTo>
                  <a:pt x="5499874" y="0"/>
                </a:lnTo>
                <a:lnTo>
                  <a:pt x="5723425" y="0"/>
                </a:lnTo>
                <a:lnTo>
                  <a:pt x="7580390" y="0"/>
                </a:lnTo>
                <a:lnTo>
                  <a:pt x="7747884" y="0"/>
                </a:lnTo>
                <a:lnTo>
                  <a:pt x="7824084" y="0"/>
                </a:lnTo>
                <a:lnTo>
                  <a:pt x="11862684" y="0"/>
                </a:lnTo>
                <a:lnTo>
                  <a:pt x="11862684" y="6858000"/>
                </a:lnTo>
                <a:lnTo>
                  <a:pt x="7824084" y="6858000"/>
                </a:lnTo>
                <a:lnTo>
                  <a:pt x="7747884" y="6858000"/>
                </a:lnTo>
                <a:lnTo>
                  <a:pt x="7580390" y="6858000"/>
                </a:lnTo>
                <a:lnTo>
                  <a:pt x="5723425" y="6858000"/>
                </a:lnTo>
                <a:lnTo>
                  <a:pt x="5499874" y="6858000"/>
                </a:lnTo>
                <a:lnTo>
                  <a:pt x="4590463" y="6858000"/>
                </a:lnTo>
                <a:lnTo>
                  <a:pt x="1654188" y="6858000"/>
                </a:lnTo>
                <a:cubicBezTo>
                  <a:pt x="1530404" y="6786859"/>
                  <a:pt x="1412658" y="6701489"/>
                  <a:pt x="1279816" y="6658805"/>
                </a:cubicBezTo>
                <a:cubicBezTo>
                  <a:pt x="1189242" y="6630349"/>
                  <a:pt x="1101686" y="6580550"/>
                  <a:pt x="1116783" y="6431153"/>
                </a:cubicBezTo>
                <a:cubicBezTo>
                  <a:pt x="1119802" y="6388469"/>
                  <a:pt x="1095648" y="6356456"/>
                  <a:pt x="1059419" y="6367127"/>
                </a:cubicBezTo>
                <a:cubicBezTo>
                  <a:pt x="989979" y="6388469"/>
                  <a:pt x="956768" y="6327999"/>
                  <a:pt x="917520" y="6281757"/>
                </a:cubicBezTo>
                <a:cubicBezTo>
                  <a:pt x="848079" y="6199945"/>
                  <a:pt x="781658" y="6114575"/>
                  <a:pt x="669950" y="6100347"/>
                </a:cubicBezTo>
                <a:cubicBezTo>
                  <a:pt x="691084" y="6036320"/>
                  <a:pt x="727312" y="6043434"/>
                  <a:pt x="760524" y="6057663"/>
                </a:cubicBezTo>
                <a:cubicBezTo>
                  <a:pt x="848079" y="6093234"/>
                  <a:pt x="935634" y="6132361"/>
                  <a:pt x="1023188" y="6167932"/>
                </a:cubicBezTo>
                <a:cubicBezTo>
                  <a:pt x="1080552" y="6189274"/>
                  <a:pt x="1137916" y="6221287"/>
                  <a:pt x="1213395" y="6196388"/>
                </a:cubicBezTo>
                <a:cubicBezTo>
                  <a:pt x="1146974" y="6068335"/>
                  <a:pt x="1035266" y="6043434"/>
                  <a:pt x="944692" y="6004307"/>
                </a:cubicBezTo>
                <a:cubicBezTo>
                  <a:pt x="832982" y="5954508"/>
                  <a:pt x="766562" y="5862025"/>
                  <a:pt x="685045" y="5755314"/>
                </a:cubicBezTo>
                <a:cubicBezTo>
                  <a:pt x="766562" y="5726858"/>
                  <a:pt x="817887" y="5805112"/>
                  <a:pt x="884310" y="5801555"/>
                </a:cubicBezTo>
                <a:cubicBezTo>
                  <a:pt x="887328" y="5790884"/>
                  <a:pt x="893366" y="5769542"/>
                  <a:pt x="893366" y="5769542"/>
                </a:cubicBezTo>
                <a:cubicBezTo>
                  <a:pt x="784676" y="5712629"/>
                  <a:pt x="736372" y="5605917"/>
                  <a:pt x="718256" y="5474306"/>
                </a:cubicBezTo>
                <a:cubicBezTo>
                  <a:pt x="712218" y="5406721"/>
                  <a:pt x="672970" y="5385379"/>
                  <a:pt x="633720" y="5353367"/>
                </a:cubicBezTo>
                <a:cubicBezTo>
                  <a:pt x="500878" y="5243097"/>
                  <a:pt x="358980" y="5143500"/>
                  <a:pt x="247270" y="4994104"/>
                </a:cubicBezTo>
                <a:cubicBezTo>
                  <a:pt x="377094" y="5011889"/>
                  <a:pt x="479744" y="5111487"/>
                  <a:pt x="615606" y="5154171"/>
                </a:cubicBezTo>
                <a:cubicBezTo>
                  <a:pt x="506917" y="4990547"/>
                  <a:pt x="365016" y="4905177"/>
                  <a:pt x="235194" y="4805580"/>
                </a:cubicBezTo>
                <a:cubicBezTo>
                  <a:pt x="174810" y="4759339"/>
                  <a:pt x="120468" y="4702425"/>
                  <a:pt x="51026" y="4677526"/>
                </a:cubicBezTo>
                <a:cubicBezTo>
                  <a:pt x="26873" y="4670412"/>
                  <a:pt x="-15396" y="4652628"/>
                  <a:pt x="5740" y="4602828"/>
                </a:cubicBezTo>
                <a:cubicBezTo>
                  <a:pt x="23854" y="4560144"/>
                  <a:pt x="57065" y="4574373"/>
                  <a:pt x="87257" y="4585042"/>
                </a:cubicBezTo>
                <a:cubicBezTo>
                  <a:pt x="159715" y="4613499"/>
                  <a:pt x="238213" y="4613499"/>
                  <a:pt x="337844" y="4613499"/>
                </a:cubicBezTo>
                <a:cubicBezTo>
                  <a:pt x="253310" y="4478331"/>
                  <a:pt x="99332" y="4521016"/>
                  <a:pt x="26873" y="4378734"/>
                </a:cubicBezTo>
                <a:cubicBezTo>
                  <a:pt x="117448" y="4353835"/>
                  <a:pt x="186888" y="4403633"/>
                  <a:pt x="259346" y="4414305"/>
                </a:cubicBezTo>
                <a:cubicBezTo>
                  <a:pt x="325769" y="4424975"/>
                  <a:pt x="340863" y="4400076"/>
                  <a:pt x="325769" y="4321821"/>
                </a:cubicBezTo>
                <a:cubicBezTo>
                  <a:pt x="301616" y="4200882"/>
                  <a:pt x="337844" y="4140411"/>
                  <a:pt x="434458" y="4172424"/>
                </a:cubicBezTo>
                <a:cubicBezTo>
                  <a:pt x="525031" y="4204438"/>
                  <a:pt x="534089" y="4158196"/>
                  <a:pt x="509936" y="4090612"/>
                </a:cubicBezTo>
                <a:cubicBezTo>
                  <a:pt x="473706" y="3991015"/>
                  <a:pt x="512954" y="3912759"/>
                  <a:pt x="540128" y="3827390"/>
                </a:cubicBezTo>
                <a:cubicBezTo>
                  <a:pt x="582395" y="3699337"/>
                  <a:pt x="564281" y="3635309"/>
                  <a:pt x="476725" y="3539269"/>
                </a:cubicBezTo>
                <a:cubicBezTo>
                  <a:pt x="425400" y="3485914"/>
                  <a:pt x="374074" y="3439672"/>
                  <a:pt x="301616" y="3393429"/>
                </a:cubicBezTo>
                <a:cubicBezTo>
                  <a:pt x="467668" y="3368530"/>
                  <a:pt x="295577" y="3283162"/>
                  <a:pt x="352940" y="3229805"/>
                </a:cubicBezTo>
                <a:cubicBezTo>
                  <a:pt x="470686" y="3208463"/>
                  <a:pt x="564281" y="3379202"/>
                  <a:pt x="724294" y="3329402"/>
                </a:cubicBezTo>
                <a:cubicBezTo>
                  <a:pt x="531070" y="3183563"/>
                  <a:pt x="313691" y="3137322"/>
                  <a:pt x="171792" y="2941684"/>
                </a:cubicBezTo>
                <a:cubicBezTo>
                  <a:pt x="205002" y="2899000"/>
                  <a:pt x="238213" y="2941684"/>
                  <a:pt x="265385" y="2923898"/>
                </a:cubicBezTo>
                <a:cubicBezTo>
                  <a:pt x="265385" y="2913227"/>
                  <a:pt x="582395" y="2980812"/>
                  <a:pt x="600510" y="2703362"/>
                </a:cubicBezTo>
                <a:cubicBezTo>
                  <a:pt x="606548" y="2703362"/>
                  <a:pt x="612587" y="2703362"/>
                  <a:pt x="618624" y="2692689"/>
                </a:cubicBezTo>
                <a:cubicBezTo>
                  <a:pt x="651834" y="2653563"/>
                  <a:pt x="621644" y="2561080"/>
                  <a:pt x="675988" y="2553965"/>
                </a:cubicBezTo>
                <a:cubicBezTo>
                  <a:pt x="736372" y="2546851"/>
                  <a:pt x="793735" y="2514837"/>
                  <a:pt x="857136" y="2532623"/>
                </a:cubicBezTo>
                <a:cubicBezTo>
                  <a:pt x="905443" y="2546851"/>
                  <a:pt x="956768" y="2564636"/>
                  <a:pt x="1008094" y="2564636"/>
                </a:cubicBezTo>
                <a:cubicBezTo>
                  <a:pt x="1062438" y="2564636"/>
                  <a:pt x="1137916" y="2685576"/>
                  <a:pt x="1171128" y="2525509"/>
                </a:cubicBezTo>
                <a:cubicBezTo>
                  <a:pt x="1171128" y="2518395"/>
                  <a:pt x="1264720" y="2536181"/>
                  <a:pt x="1316045" y="2543294"/>
                </a:cubicBezTo>
                <a:cubicBezTo>
                  <a:pt x="1358314" y="2550408"/>
                  <a:pt x="1409640" y="2582422"/>
                  <a:pt x="1439830" y="2518395"/>
                </a:cubicBezTo>
                <a:cubicBezTo>
                  <a:pt x="1454926" y="2479267"/>
                  <a:pt x="1382466" y="2408126"/>
                  <a:pt x="1319065" y="2401012"/>
                </a:cubicBezTo>
                <a:cubicBezTo>
                  <a:pt x="1261702" y="2393898"/>
                  <a:pt x="1204338" y="2386784"/>
                  <a:pt x="1149994" y="2401012"/>
                </a:cubicBezTo>
                <a:cubicBezTo>
                  <a:pt x="1083572" y="2418796"/>
                  <a:pt x="1047342" y="2390340"/>
                  <a:pt x="1029227" y="2326314"/>
                </a:cubicBezTo>
                <a:cubicBezTo>
                  <a:pt x="1008094" y="2258731"/>
                  <a:pt x="968844" y="2223159"/>
                  <a:pt x="914500" y="2191146"/>
                </a:cubicBezTo>
                <a:cubicBezTo>
                  <a:pt x="781658" y="2112891"/>
                  <a:pt x="654854" y="2020407"/>
                  <a:pt x="509936" y="1974165"/>
                </a:cubicBezTo>
                <a:cubicBezTo>
                  <a:pt x="482764" y="1967051"/>
                  <a:pt x="449553" y="1952823"/>
                  <a:pt x="437476" y="1892353"/>
                </a:cubicBezTo>
                <a:cubicBezTo>
                  <a:pt x="829964" y="1984836"/>
                  <a:pt x="1186222" y="2223159"/>
                  <a:pt x="1590788" y="2208931"/>
                </a:cubicBezTo>
                <a:cubicBezTo>
                  <a:pt x="1482098" y="2134233"/>
                  <a:pt x="1352276" y="2130676"/>
                  <a:pt x="1234528" y="2077320"/>
                </a:cubicBezTo>
                <a:cubicBezTo>
                  <a:pt x="1319065" y="2038192"/>
                  <a:pt x="1397562" y="2080877"/>
                  <a:pt x="1476060" y="2102219"/>
                </a:cubicBezTo>
                <a:cubicBezTo>
                  <a:pt x="1542482" y="2120004"/>
                  <a:pt x="1602864" y="2123562"/>
                  <a:pt x="1608902" y="2013292"/>
                </a:cubicBezTo>
                <a:cubicBezTo>
                  <a:pt x="1608902" y="2002622"/>
                  <a:pt x="1608902" y="1995507"/>
                  <a:pt x="1608902" y="1984836"/>
                </a:cubicBezTo>
                <a:cubicBezTo>
                  <a:pt x="1584749" y="1938595"/>
                  <a:pt x="1551538" y="1917252"/>
                  <a:pt x="1509271" y="1903025"/>
                </a:cubicBezTo>
                <a:cubicBezTo>
                  <a:pt x="1485118" y="1895910"/>
                  <a:pt x="1451907" y="1881683"/>
                  <a:pt x="1451907" y="1849668"/>
                </a:cubicBezTo>
                <a:cubicBezTo>
                  <a:pt x="1454926" y="1728729"/>
                  <a:pt x="1373409" y="1693158"/>
                  <a:pt x="1294912" y="1657587"/>
                </a:cubicBezTo>
                <a:cubicBezTo>
                  <a:pt x="1337180" y="1597117"/>
                  <a:pt x="1373409" y="1639802"/>
                  <a:pt x="1406620" y="1636245"/>
                </a:cubicBezTo>
                <a:cubicBezTo>
                  <a:pt x="1427754" y="1632688"/>
                  <a:pt x="1448887" y="1629132"/>
                  <a:pt x="1448887" y="1597117"/>
                </a:cubicBezTo>
                <a:cubicBezTo>
                  <a:pt x="1448887" y="1572219"/>
                  <a:pt x="1439830" y="1540204"/>
                  <a:pt x="1418696" y="1540204"/>
                </a:cubicBezTo>
                <a:cubicBezTo>
                  <a:pt x="1285854" y="1536647"/>
                  <a:pt x="1210375" y="1365909"/>
                  <a:pt x="1071494" y="1365909"/>
                </a:cubicBezTo>
                <a:cubicBezTo>
                  <a:pt x="986960" y="1365909"/>
                  <a:pt x="1113764" y="1269868"/>
                  <a:pt x="1044324" y="1230741"/>
                </a:cubicBezTo>
                <a:cubicBezTo>
                  <a:pt x="1029227" y="1220069"/>
                  <a:pt x="1086591" y="1205842"/>
                  <a:pt x="1110744" y="1209399"/>
                </a:cubicBezTo>
                <a:cubicBezTo>
                  <a:pt x="1134897" y="1212955"/>
                  <a:pt x="1156032" y="1237855"/>
                  <a:pt x="1186222" y="1220069"/>
                </a:cubicBezTo>
                <a:cubicBezTo>
                  <a:pt x="1201318" y="1156043"/>
                  <a:pt x="1162069" y="1131144"/>
                  <a:pt x="1125840" y="1113358"/>
                </a:cubicBezTo>
                <a:cubicBezTo>
                  <a:pt x="1047342" y="1070674"/>
                  <a:pt x="968844" y="1020875"/>
                  <a:pt x="881290" y="1006647"/>
                </a:cubicBezTo>
                <a:cubicBezTo>
                  <a:pt x="851099" y="1003089"/>
                  <a:pt x="832982" y="985305"/>
                  <a:pt x="836002" y="949734"/>
                </a:cubicBezTo>
                <a:cubicBezTo>
                  <a:pt x="842040" y="903491"/>
                  <a:pt x="872232" y="917720"/>
                  <a:pt x="896385" y="921277"/>
                </a:cubicBezTo>
                <a:cubicBezTo>
                  <a:pt x="911482" y="924835"/>
                  <a:pt x="926577" y="935506"/>
                  <a:pt x="941672" y="910606"/>
                </a:cubicBezTo>
                <a:cubicBezTo>
                  <a:pt x="588434" y="658055"/>
                  <a:pt x="401247" y="672284"/>
                  <a:pt x="5740" y="465975"/>
                </a:cubicBezTo>
                <a:cubicBezTo>
                  <a:pt x="93294" y="426847"/>
                  <a:pt x="156696" y="455303"/>
                  <a:pt x="217079" y="462417"/>
                </a:cubicBezTo>
                <a:cubicBezTo>
                  <a:pt x="368036" y="480203"/>
                  <a:pt x="274442" y="512216"/>
                  <a:pt x="425400" y="533558"/>
                </a:cubicBezTo>
                <a:cubicBezTo>
                  <a:pt x="497860" y="544229"/>
                  <a:pt x="564281" y="579800"/>
                  <a:pt x="645798" y="522887"/>
                </a:cubicBezTo>
                <a:cubicBezTo>
                  <a:pt x="700142" y="483759"/>
                  <a:pt x="787696" y="526444"/>
                  <a:pt x="854118" y="558458"/>
                </a:cubicBezTo>
                <a:cubicBezTo>
                  <a:pt x="908462" y="586915"/>
                  <a:pt x="962806" y="594028"/>
                  <a:pt x="1035266" y="558458"/>
                </a:cubicBezTo>
                <a:cubicBezTo>
                  <a:pt x="968844" y="537116"/>
                  <a:pt x="917520" y="519330"/>
                  <a:pt x="866193" y="505101"/>
                </a:cubicBezTo>
                <a:cubicBezTo>
                  <a:pt x="823926" y="494431"/>
                  <a:pt x="799772" y="469532"/>
                  <a:pt x="802792" y="416176"/>
                </a:cubicBezTo>
                <a:cubicBezTo>
                  <a:pt x="802792" y="387720"/>
                  <a:pt x="793735" y="348592"/>
                  <a:pt x="823926" y="334364"/>
                </a:cubicBezTo>
                <a:cubicBezTo>
                  <a:pt x="848079" y="320135"/>
                  <a:pt x="881290" y="334364"/>
                  <a:pt x="893366" y="359262"/>
                </a:cubicBezTo>
                <a:cubicBezTo>
                  <a:pt x="908462" y="405504"/>
                  <a:pt x="923557" y="448189"/>
                  <a:pt x="974883" y="451747"/>
                </a:cubicBezTo>
                <a:cubicBezTo>
                  <a:pt x="1044324" y="458860"/>
                  <a:pt x="1005074" y="430405"/>
                  <a:pt x="992998" y="394834"/>
                </a:cubicBezTo>
                <a:cubicBezTo>
                  <a:pt x="980921" y="355706"/>
                  <a:pt x="1017152" y="345034"/>
                  <a:pt x="1041304" y="352148"/>
                </a:cubicBezTo>
                <a:cubicBezTo>
                  <a:pt x="1131878" y="384162"/>
                  <a:pt x="1225472" y="327250"/>
                  <a:pt x="1319065" y="373491"/>
                </a:cubicBezTo>
                <a:cubicBezTo>
                  <a:pt x="1294912" y="259665"/>
                  <a:pt x="1243586" y="209867"/>
                  <a:pt x="1134897" y="192082"/>
                </a:cubicBezTo>
                <a:cubicBezTo>
                  <a:pt x="1095648" y="188525"/>
                  <a:pt x="1053380" y="195638"/>
                  <a:pt x="1017152" y="163625"/>
                </a:cubicBezTo>
                <a:cubicBezTo>
                  <a:pt x="996016" y="145839"/>
                  <a:pt x="974883" y="124497"/>
                  <a:pt x="989979" y="88927"/>
                </a:cubicBezTo>
                <a:cubicBezTo>
                  <a:pt x="999036" y="64027"/>
                  <a:pt x="1023188" y="64027"/>
                  <a:pt x="1044324" y="71141"/>
                </a:cubicBezTo>
                <a:cubicBezTo>
                  <a:pt x="1131878" y="110269"/>
                  <a:pt x="1225472" y="120941"/>
                  <a:pt x="1316045" y="135168"/>
                </a:cubicBezTo>
                <a:cubicBezTo>
                  <a:pt x="1331142" y="138725"/>
                  <a:pt x="1346237" y="145839"/>
                  <a:pt x="1361334" y="110269"/>
                </a:cubicBezTo>
                <a:cubicBezTo>
                  <a:pt x="1255664" y="78255"/>
                  <a:pt x="1153012" y="35571"/>
                  <a:pt x="1047342" y="0"/>
                </a:cubicBezTo>
                <a:close/>
              </a:path>
            </a:pathLst>
          </a:custGeom>
        </p:spPr>
      </p:pic>
      <p:sp>
        <p:nvSpPr>
          <p:cNvPr id="5" name="TextBox 4">
            <a:extLst>
              <a:ext uri="{FF2B5EF4-FFF2-40B4-BE49-F238E27FC236}">
                <a16:creationId xmlns:a16="http://schemas.microsoft.com/office/drawing/2014/main" id="{57A49251-02B9-AAF7-4936-DA4A135B6690}"/>
              </a:ext>
            </a:extLst>
          </p:cNvPr>
          <p:cNvSpPr txBox="1"/>
          <p:nvPr/>
        </p:nvSpPr>
        <p:spPr>
          <a:xfrm>
            <a:off x="170120" y="4061638"/>
            <a:ext cx="7953154" cy="2031325"/>
          </a:xfrm>
          <a:prstGeom prst="rect">
            <a:avLst/>
          </a:prstGeom>
          <a:noFill/>
        </p:spPr>
        <p:txBody>
          <a:bodyPr wrap="square" rtlCol="0">
            <a:spAutoFit/>
          </a:bodyPr>
          <a:lstStyle/>
          <a:p>
            <a:r>
              <a:rPr lang="en-IN" sz="3600" b="1" dirty="0">
                <a:latin typeface="Aharoni" panose="02010803020104030203" pitchFamily="2" charset="-79"/>
                <a:cs typeface="Aharoni" panose="02010803020104030203" pitchFamily="2" charset="-79"/>
              </a:rPr>
              <a:t>Active Response &amp; Control Hub for Emergency Reconnaissance </a:t>
            </a:r>
            <a:r>
              <a:rPr lang="en-IN" sz="3600" b="1" dirty="0">
                <a:latin typeface="ADLaM Display" panose="02010000000000000000" pitchFamily="2" charset="0"/>
                <a:ea typeface="ADLaM Display" panose="02010000000000000000" pitchFamily="2" charset="0"/>
                <a:cs typeface="ADLaM Display" panose="02010000000000000000" pitchFamily="2" charset="0"/>
              </a:rPr>
              <a:t>-:</a:t>
            </a:r>
          </a:p>
          <a:p>
            <a:r>
              <a:rPr lang="en-IN" sz="5400" b="1" dirty="0">
                <a:latin typeface="Aharoni" panose="02010803020104030203" pitchFamily="2" charset="-79"/>
                <a:cs typeface="Aharoni" panose="02010803020104030203" pitchFamily="2" charset="-79"/>
              </a:rPr>
              <a:t>ARCHER</a:t>
            </a:r>
            <a:r>
              <a:rPr lang="en-IN" sz="5400" b="1" i="0" dirty="0">
                <a:solidFill>
                  <a:srgbClr val="000000"/>
                </a:solidFill>
                <a:effectLst/>
                <a:latin typeface="Arial" panose="020B0604020202020204" pitchFamily="34" charset="0"/>
              </a:rPr>
              <a:t>➵ </a:t>
            </a:r>
            <a:endParaRPr lang="en-IN" sz="5400" b="1" dirty="0">
              <a:latin typeface="Aharoni" panose="02010803020104030203" pitchFamily="2" charset="-79"/>
              <a:cs typeface="Aharoni" panose="02010803020104030203" pitchFamily="2" charset="-79"/>
            </a:endParaRPr>
          </a:p>
        </p:txBody>
      </p:sp>
      <p:sp>
        <p:nvSpPr>
          <p:cNvPr id="7" name="Rectangle: Rounded Corners 6">
            <a:extLst>
              <a:ext uri="{FF2B5EF4-FFF2-40B4-BE49-F238E27FC236}">
                <a16:creationId xmlns:a16="http://schemas.microsoft.com/office/drawing/2014/main" id="{291786DB-B744-B9D7-D932-4409C422EF4B}"/>
              </a:ext>
            </a:extLst>
          </p:cNvPr>
          <p:cNvSpPr/>
          <p:nvPr/>
        </p:nvSpPr>
        <p:spPr>
          <a:xfrm>
            <a:off x="8697433" y="5975497"/>
            <a:ext cx="3324447" cy="680484"/>
          </a:xfrm>
          <a:prstGeom prst="roundRect">
            <a:avLst/>
          </a:prstGeom>
          <a:solidFill>
            <a:schemeClr val="accent1">
              <a:alpha val="8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effectLst>
                  <a:outerShdw blurRad="38100" dist="38100" dir="2700000" algn="tl">
                    <a:srgbClr val="000000">
                      <a:alpha val="43137"/>
                    </a:srgbClr>
                  </a:outerShdw>
                </a:effectLst>
              </a:rPr>
              <a:t>Team – Flag Smashers</a:t>
            </a:r>
          </a:p>
        </p:txBody>
      </p:sp>
    </p:spTree>
    <p:extLst>
      <p:ext uri="{BB962C8B-B14F-4D97-AF65-F5344CB8AC3E}">
        <p14:creationId xmlns:p14="http://schemas.microsoft.com/office/powerpoint/2010/main" val="94126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858636" y="355299"/>
            <a:ext cx="3194985" cy="2057400"/>
            <a:chOff x="0" y="0"/>
            <a:chExt cx="6389969" cy="4114800"/>
          </a:xfrm>
        </p:grpSpPr>
        <p:grpSp>
          <p:nvGrpSpPr>
            <p:cNvPr id="3" name="Group 3"/>
            <p:cNvGrpSpPr/>
            <p:nvPr/>
          </p:nvGrpSpPr>
          <p:grpSpPr>
            <a:xfrm>
              <a:off x="1886330" y="0"/>
              <a:ext cx="4503639" cy="4114800"/>
              <a:chOff x="0" y="0"/>
              <a:chExt cx="889608" cy="812800"/>
            </a:xfrm>
          </p:grpSpPr>
          <p:sp>
            <p:nvSpPr>
              <p:cNvPr id="4" name="Freeform 4"/>
              <p:cNvSpPr/>
              <p:nvPr/>
            </p:nvSpPr>
            <p:spPr>
              <a:xfrm>
                <a:off x="0" y="0"/>
                <a:ext cx="889608" cy="812800"/>
              </a:xfrm>
              <a:custGeom>
                <a:avLst/>
                <a:gdLst/>
                <a:ahLst/>
                <a:cxnLst/>
                <a:rect l="l" t="t" r="r" b="b"/>
                <a:pathLst>
                  <a:path w="889608" h="812800">
                    <a:moveTo>
                      <a:pt x="57301" y="0"/>
                    </a:moveTo>
                    <a:lnTo>
                      <a:pt x="832306" y="0"/>
                    </a:lnTo>
                    <a:cubicBezTo>
                      <a:pt x="863953" y="0"/>
                      <a:pt x="889608" y="25655"/>
                      <a:pt x="889608" y="57301"/>
                    </a:cubicBezTo>
                    <a:lnTo>
                      <a:pt x="889608" y="755499"/>
                    </a:lnTo>
                    <a:cubicBezTo>
                      <a:pt x="889608" y="770696"/>
                      <a:pt x="883571" y="785271"/>
                      <a:pt x="872825" y="796017"/>
                    </a:cubicBezTo>
                    <a:cubicBezTo>
                      <a:pt x="862078" y="806763"/>
                      <a:pt x="847504" y="812800"/>
                      <a:pt x="832306" y="812800"/>
                    </a:cubicBezTo>
                    <a:lnTo>
                      <a:pt x="57301" y="812800"/>
                    </a:lnTo>
                    <a:cubicBezTo>
                      <a:pt x="42104" y="812800"/>
                      <a:pt x="27529" y="806763"/>
                      <a:pt x="16783" y="796017"/>
                    </a:cubicBezTo>
                    <a:cubicBezTo>
                      <a:pt x="6037" y="785271"/>
                      <a:pt x="0" y="770696"/>
                      <a:pt x="0" y="755499"/>
                    </a:cubicBezTo>
                    <a:lnTo>
                      <a:pt x="0" y="57301"/>
                    </a:lnTo>
                    <a:cubicBezTo>
                      <a:pt x="0" y="42104"/>
                      <a:pt x="6037" y="27529"/>
                      <a:pt x="16783" y="16783"/>
                    </a:cubicBezTo>
                    <a:cubicBezTo>
                      <a:pt x="27529" y="6037"/>
                      <a:pt x="42104" y="0"/>
                      <a:pt x="57301" y="0"/>
                    </a:cubicBezTo>
                    <a:close/>
                  </a:path>
                </a:pathLst>
              </a:custGeom>
              <a:solidFill>
                <a:srgbClr val="485A60"/>
              </a:solidFill>
            </p:spPr>
            <p:txBody>
              <a:bodyPr/>
              <a:lstStyle/>
              <a:p>
                <a:endParaRPr lang="en-IN" sz="1200"/>
              </a:p>
            </p:txBody>
          </p:sp>
          <p:sp>
            <p:nvSpPr>
              <p:cNvPr id="5" name="TextBox 5"/>
              <p:cNvSpPr txBox="1"/>
              <p:nvPr/>
            </p:nvSpPr>
            <p:spPr>
              <a:xfrm>
                <a:off x="0" y="-38100"/>
                <a:ext cx="889608" cy="850900"/>
              </a:xfrm>
              <a:prstGeom prst="rect">
                <a:avLst/>
              </a:prstGeom>
            </p:spPr>
            <p:txBody>
              <a:bodyPr lIns="33867" tIns="33867" rIns="33867" bIns="33867" rtlCol="0" anchor="ctr"/>
              <a:lstStyle/>
              <a:p>
                <a:pPr algn="ctr">
                  <a:lnSpc>
                    <a:spcPts val="1773"/>
                  </a:lnSpc>
                </a:pPr>
                <a:endParaRPr sz="1200"/>
              </a:p>
            </p:txBody>
          </p:sp>
        </p:grpSp>
        <p:grpSp>
          <p:nvGrpSpPr>
            <p:cNvPr id="6" name="Group 6"/>
            <p:cNvGrpSpPr/>
            <p:nvPr/>
          </p:nvGrpSpPr>
          <p:grpSpPr>
            <a:xfrm>
              <a:off x="0" y="0"/>
              <a:ext cx="4503639" cy="3086100"/>
              <a:chOff x="0" y="0"/>
              <a:chExt cx="889608" cy="609600"/>
            </a:xfrm>
          </p:grpSpPr>
          <p:sp>
            <p:nvSpPr>
              <p:cNvPr id="7" name="Freeform 7"/>
              <p:cNvSpPr/>
              <p:nvPr/>
            </p:nvSpPr>
            <p:spPr>
              <a:xfrm>
                <a:off x="13922" y="0"/>
                <a:ext cx="861764" cy="609600"/>
              </a:xfrm>
              <a:custGeom>
                <a:avLst/>
                <a:gdLst/>
                <a:ahLst/>
                <a:cxnLst/>
                <a:rect l="l" t="t" r="r" b="b"/>
                <a:pathLst>
                  <a:path w="861764" h="609600">
                    <a:moveTo>
                      <a:pt x="246579" y="0"/>
                    </a:moveTo>
                    <a:lnTo>
                      <a:pt x="818384" y="0"/>
                    </a:lnTo>
                    <a:cubicBezTo>
                      <a:pt x="831660" y="0"/>
                      <a:pt x="844127" y="6382"/>
                      <a:pt x="851889" y="17152"/>
                    </a:cubicBezTo>
                    <a:cubicBezTo>
                      <a:pt x="859652" y="27921"/>
                      <a:pt x="861764" y="41766"/>
                      <a:pt x="857566" y="54361"/>
                    </a:cubicBezTo>
                    <a:lnTo>
                      <a:pt x="690606" y="555239"/>
                    </a:lnTo>
                    <a:cubicBezTo>
                      <a:pt x="679785" y="587703"/>
                      <a:pt x="649404" y="609600"/>
                      <a:pt x="615185" y="609600"/>
                    </a:cubicBezTo>
                    <a:lnTo>
                      <a:pt x="43379" y="609600"/>
                    </a:lnTo>
                    <a:cubicBezTo>
                      <a:pt x="30103" y="609600"/>
                      <a:pt x="17637" y="603218"/>
                      <a:pt x="9875" y="592448"/>
                    </a:cubicBezTo>
                    <a:cubicBezTo>
                      <a:pt x="2112" y="581679"/>
                      <a:pt x="0" y="567834"/>
                      <a:pt x="4198" y="555239"/>
                    </a:cubicBezTo>
                    <a:lnTo>
                      <a:pt x="171158" y="54361"/>
                    </a:lnTo>
                    <a:cubicBezTo>
                      <a:pt x="181979" y="21897"/>
                      <a:pt x="212359" y="0"/>
                      <a:pt x="246579" y="0"/>
                    </a:cubicBezTo>
                    <a:close/>
                  </a:path>
                </a:pathLst>
              </a:custGeom>
              <a:solidFill>
                <a:srgbClr val="485A60"/>
              </a:solidFill>
            </p:spPr>
            <p:txBody>
              <a:bodyPr/>
              <a:lstStyle/>
              <a:p>
                <a:endParaRPr lang="en-IN" sz="1200"/>
              </a:p>
            </p:txBody>
          </p:sp>
          <p:sp>
            <p:nvSpPr>
              <p:cNvPr id="8" name="TextBox 8"/>
              <p:cNvSpPr txBox="1"/>
              <p:nvPr/>
            </p:nvSpPr>
            <p:spPr>
              <a:xfrm>
                <a:off x="101600" y="-38100"/>
                <a:ext cx="686408" cy="647700"/>
              </a:xfrm>
              <a:prstGeom prst="rect">
                <a:avLst/>
              </a:prstGeom>
            </p:spPr>
            <p:txBody>
              <a:bodyPr lIns="33867" tIns="33867" rIns="33867" bIns="33867" rtlCol="0" anchor="ctr"/>
              <a:lstStyle/>
              <a:p>
                <a:pPr algn="ctr">
                  <a:lnSpc>
                    <a:spcPts val="1773"/>
                  </a:lnSpc>
                </a:pPr>
                <a:endParaRPr sz="1200"/>
              </a:p>
            </p:txBody>
          </p:sp>
        </p:grpSp>
      </p:grpSp>
      <p:grpSp>
        <p:nvGrpSpPr>
          <p:cNvPr id="9" name="Group 9"/>
          <p:cNvGrpSpPr/>
          <p:nvPr/>
        </p:nvGrpSpPr>
        <p:grpSpPr>
          <a:xfrm>
            <a:off x="352958" y="843446"/>
            <a:ext cx="11525708" cy="5634633"/>
            <a:chOff x="0" y="0"/>
            <a:chExt cx="4553366" cy="2226028"/>
          </a:xfrm>
        </p:grpSpPr>
        <p:sp>
          <p:nvSpPr>
            <p:cNvPr id="10" name="Freeform 10"/>
            <p:cNvSpPr/>
            <p:nvPr/>
          </p:nvSpPr>
          <p:spPr>
            <a:xfrm>
              <a:off x="0" y="0"/>
              <a:ext cx="4553366" cy="2226028"/>
            </a:xfrm>
            <a:custGeom>
              <a:avLst/>
              <a:gdLst/>
              <a:ahLst/>
              <a:cxnLst/>
              <a:rect l="l" t="t" r="r" b="b"/>
              <a:pathLst>
                <a:path w="4553366" h="2226028">
                  <a:moveTo>
                    <a:pt x="12986" y="0"/>
                  </a:moveTo>
                  <a:lnTo>
                    <a:pt x="4540380" y="0"/>
                  </a:lnTo>
                  <a:cubicBezTo>
                    <a:pt x="4543824" y="0"/>
                    <a:pt x="4547127" y="1368"/>
                    <a:pt x="4549563" y="3804"/>
                  </a:cubicBezTo>
                  <a:cubicBezTo>
                    <a:pt x="4551998" y="6239"/>
                    <a:pt x="4553366" y="9542"/>
                    <a:pt x="4553366" y="12986"/>
                  </a:cubicBezTo>
                  <a:lnTo>
                    <a:pt x="4553366" y="2213041"/>
                  </a:lnTo>
                  <a:cubicBezTo>
                    <a:pt x="4553366" y="2216485"/>
                    <a:pt x="4551998" y="2219789"/>
                    <a:pt x="4549563" y="2222224"/>
                  </a:cubicBezTo>
                  <a:cubicBezTo>
                    <a:pt x="4547127" y="2224660"/>
                    <a:pt x="4543824" y="2226028"/>
                    <a:pt x="4540380" y="2226028"/>
                  </a:cubicBezTo>
                  <a:lnTo>
                    <a:pt x="12986" y="2226028"/>
                  </a:lnTo>
                  <a:cubicBezTo>
                    <a:pt x="9542" y="2226028"/>
                    <a:pt x="6239" y="2224660"/>
                    <a:pt x="3804" y="2222224"/>
                  </a:cubicBezTo>
                  <a:cubicBezTo>
                    <a:pt x="1368" y="2219789"/>
                    <a:pt x="0" y="2216485"/>
                    <a:pt x="0" y="2213041"/>
                  </a:cubicBezTo>
                  <a:lnTo>
                    <a:pt x="0" y="12986"/>
                  </a:lnTo>
                  <a:cubicBezTo>
                    <a:pt x="0" y="9542"/>
                    <a:pt x="1368" y="6239"/>
                    <a:pt x="3804" y="3804"/>
                  </a:cubicBezTo>
                  <a:cubicBezTo>
                    <a:pt x="6239" y="1368"/>
                    <a:pt x="9542" y="0"/>
                    <a:pt x="12986" y="0"/>
                  </a:cubicBezTo>
                  <a:close/>
                </a:path>
              </a:pathLst>
            </a:custGeom>
            <a:solidFill>
              <a:srgbClr val="121F26"/>
            </a:solidFill>
          </p:spPr>
          <p:txBody>
            <a:bodyPr/>
            <a:lstStyle/>
            <a:p>
              <a:endParaRPr lang="en-IN" sz="1200" dirty="0"/>
            </a:p>
          </p:txBody>
        </p:sp>
        <p:sp>
          <p:nvSpPr>
            <p:cNvPr id="11" name="TextBox 11"/>
            <p:cNvSpPr txBox="1"/>
            <p:nvPr/>
          </p:nvSpPr>
          <p:spPr>
            <a:xfrm>
              <a:off x="0" y="-38100"/>
              <a:ext cx="4553366" cy="2264128"/>
            </a:xfrm>
            <a:prstGeom prst="rect">
              <a:avLst/>
            </a:prstGeom>
          </p:spPr>
          <p:txBody>
            <a:bodyPr lIns="33867" tIns="33867" rIns="33867" bIns="33867" rtlCol="0" anchor="ctr"/>
            <a:lstStyle/>
            <a:p>
              <a:pPr algn="ctr">
                <a:lnSpc>
                  <a:spcPts val="1773"/>
                </a:lnSpc>
              </a:pPr>
              <a:endParaRPr sz="1200"/>
            </a:p>
          </p:txBody>
        </p:sp>
      </p:grpSp>
      <p:grpSp>
        <p:nvGrpSpPr>
          <p:cNvPr id="12" name="Group 12"/>
          <p:cNvGrpSpPr/>
          <p:nvPr/>
        </p:nvGrpSpPr>
        <p:grpSpPr>
          <a:xfrm>
            <a:off x="8663870" y="355299"/>
            <a:ext cx="3194985" cy="2057400"/>
            <a:chOff x="0" y="0"/>
            <a:chExt cx="6389969" cy="4114800"/>
          </a:xfrm>
        </p:grpSpPr>
        <p:grpSp>
          <p:nvGrpSpPr>
            <p:cNvPr id="13" name="Group 13"/>
            <p:cNvGrpSpPr/>
            <p:nvPr/>
          </p:nvGrpSpPr>
          <p:grpSpPr>
            <a:xfrm>
              <a:off x="1886330" y="0"/>
              <a:ext cx="4503639" cy="4114800"/>
              <a:chOff x="0" y="0"/>
              <a:chExt cx="889608" cy="812800"/>
            </a:xfrm>
          </p:grpSpPr>
          <p:sp>
            <p:nvSpPr>
              <p:cNvPr id="14" name="Freeform 14"/>
              <p:cNvSpPr/>
              <p:nvPr/>
            </p:nvSpPr>
            <p:spPr>
              <a:xfrm>
                <a:off x="0" y="0"/>
                <a:ext cx="889608" cy="812800"/>
              </a:xfrm>
              <a:custGeom>
                <a:avLst/>
                <a:gdLst/>
                <a:ahLst/>
                <a:cxnLst/>
                <a:rect l="l" t="t" r="r" b="b"/>
                <a:pathLst>
                  <a:path w="889608" h="812800">
                    <a:moveTo>
                      <a:pt x="57301" y="0"/>
                    </a:moveTo>
                    <a:lnTo>
                      <a:pt x="832306" y="0"/>
                    </a:lnTo>
                    <a:cubicBezTo>
                      <a:pt x="863953" y="0"/>
                      <a:pt x="889608" y="25655"/>
                      <a:pt x="889608" y="57301"/>
                    </a:cubicBezTo>
                    <a:lnTo>
                      <a:pt x="889608" y="755499"/>
                    </a:lnTo>
                    <a:cubicBezTo>
                      <a:pt x="889608" y="770696"/>
                      <a:pt x="883571" y="785271"/>
                      <a:pt x="872825" y="796017"/>
                    </a:cubicBezTo>
                    <a:cubicBezTo>
                      <a:pt x="862078" y="806763"/>
                      <a:pt x="847504" y="812800"/>
                      <a:pt x="832306" y="812800"/>
                    </a:cubicBezTo>
                    <a:lnTo>
                      <a:pt x="57301" y="812800"/>
                    </a:lnTo>
                    <a:cubicBezTo>
                      <a:pt x="42104" y="812800"/>
                      <a:pt x="27529" y="806763"/>
                      <a:pt x="16783" y="796017"/>
                    </a:cubicBezTo>
                    <a:cubicBezTo>
                      <a:pt x="6037" y="785271"/>
                      <a:pt x="0" y="770696"/>
                      <a:pt x="0" y="755499"/>
                    </a:cubicBezTo>
                    <a:lnTo>
                      <a:pt x="0" y="57301"/>
                    </a:lnTo>
                    <a:cubicBezTo>
                      <a:pt x="0" y="42104"/>
                      <a:pt x="6037" y="27529"/>
                      <a:pt x="16783" y="16783"/>
                    </a:cubicBezTo>
                    <a:cubicBezTo>
                      <a:pt x="27529" y="6037"/>
                      <a:pt x="42104" y="0"/>
                      <a:pt x="57301" y="0"/>
                    </a:cubicBezTo>
                    <a:close/>
                  </a:path>
                </a:pathLst>
              </a:custGeom>
              <a:solidFill>
                <a:srgbClr val="121F26"/>
              </a:solidFill>
            </p:spPr>
            <p:txBody>
              <a:bodyPr/>
              <a:lstStyle/>
              <a:p>
                <a:endParaRPr lang="en-IN" sz="1200"/>
              </a:p>
            </p:txBody>
          </p:sp>
          <p:sp>
            <p:nvSpPr>
              <p:cNvPr id="15" name="TextBox 15"/>
              <p:cNvSpPr txBox="1"/>
              <p:nvPr/>
            </p:nvSpPr>
            <p:spPr>
              <a:xfrm>
                <a:off x="0" y="-38100"/>
                <a:ext cx="889608" cy="850900"/>
              </a:xfrm>
              <a:prstGeom prst="rect">
                <a:avLst/>
              </a:prstGeom>
            </p:spPr>
            <p:txBody>
              <a:bodyPr lIns="33867" tIns="33867" rIns="33867" bIns="33867" rtlCol="0" anchor="ctr"/>
              <a:lstStyle/>
              <a:p>
                <a:pPr algn="ctr">
                  <a:lnSpc>
                    <a:spcPts val="1773"/>
                  </a:lnSpc>
                </a:pPr>
                <a:endParaRPr sz="1200"/>
              </a:p>
            </p:txBody>
          </p:sp>
        </p:grpSp>
        <p:grpSp>
          <p:nvGrpSpPr>
            <p:cNvPr id="16" name="Group 16"/>
            <p:cNvGrpSpPr/>
            <p:nvPr/>
          </p:nvGrpSpPr>
          <p:grpSpPr>
            <a:xfrm>
              <a:off x="0" y="0"/>
              <a:ext cx="4503639" cy="3086100"/>
              <a:chOff x="0" y="0"/>
              <a:chExt cx="889608" cy="609600"/>
            </a:xfrm>
          </p:grpSpPr>
          <p:sp>
            <p:nvSpPr>
              <p:cNvPr id="17" name="Freeform 17"/>
              <p:cNvSpPr/>
              <p:nvPr/>
            </p:nvSpPr>
            <p:spPr>
              <a:xfrm>
                <a:off x="13922" y="0"/>
                <a:ext cx="861764" cy="609600"/>
              </a:xfrm>
              <a:custGeom>
                <a:avLst/>
                <a:gdLst/>
                <a:ahLst/>
                <a:cxnLst/>
                <a:rect l="l" t="t" r="r" b="b"/>
                <a:pathLst>
                  <a:path w="861764" h="609600">
                    <a:moveTo>
                      <a:pt x="246579" y="0"/>
                    </a:moveTo>
                    <a:lnTo>
                      <a:pt x="818384" y="0"/>
                    </a:lnTo>
                    <a:cubicBezTo>
                      <a:pt x="831660" y="0"/>
                      <a:pt x="844127" y="6382"/>
                      <a:pt x="851889" y="17152"/>
                    </a:cubicBezTo>
                    <a:cubicBezTo>
                      <a:pt x="859652" y="27921"/>
                      <a:pt x="861764" y="41766"/>
                      <a:pt x="857566" y="54361"/>
                    </a:cubicBezTo>
                    <a:lnTo>
                      <a:pt x="690606" y="555239"/>
                    </a:lnTo>
                    <a:cubicBezTo>
                      <a:pt x="679785" y="587703"/>
                      <a:pt x="649404" y="609600"/>
                      <a:pt x="615185" y="609600"/>
                    </a:cubicBezTo>
                    <a:lnTo>
                      <a:pt x="43379" y="609600"/>
                    </a:lnTo>
                    <a:cubicBezTo>
                      <a:pt x="30103" y="609600"/>
                      <a:pt x="17637" y="603218"/>
                      <a:pt x="9875" y="592448"/>
                    </a:cubicBezTo>
                    <a:cubicBezTo>
                      <a:pt x="2112" y="581679"/>
                      <a:pt x="0" y="567834"/>
                      <a:pt x="4198" y="555239"/>
                    </a:cubicBezTo>
                    <a:lnTo>
                      <a:pt x="171158" y="54361"/>
                    </a:lnTo>
                    <a:cubicBezTo>
                      <a:pt x="181979" y="21897"/>
                      <a:pt x="212359" y="0"/>
                      <a:pt x="246579" y="0"/>
                    </a:cubicBezTo>
                    <a:close/>
                  </a:path>
                </a:pathLst>
              </a:custGeom>
              <a:solidFill>
                <a:srgbClr val="121F26"/>
              </a:solidFill>
            </p:spPr>
            <p:txBody>
              <a:bodyPr/>
              <a:lstStyle/>
              <a:p>
                <a:endParaRPr lang="en-IN" sz="1200"/>
              </a:p>
            </p:txBody>
          </p:sp>
          <p:sp>
            <p:nvSpPr>
              <p:cNvPr id="18" name="TextBox 18"/>
              <p:cNvSpPr txBox="1"/>
              <p:nvPr/>
            </p:nvSpPr>
            <p:spPr>
              <a:xfrm>
                <a:off x="101600" y="-38100"/>
                <a:ext cx="686408" cy="647700"/>
              </a:xfrm>
              <a:prstGeom prst="rect">
                <a:avLst/>
              </a:prstGeom>
            </p:spPr>
            <p:txBody>
              <a:bodyPr lIns="33867" tIns="33867" rIns="33867" bIns="33867" rtlCol="0" anchor="ctr"/>
              <a:lstStyle/>
              <a:p>
                <a:pPr algn="ctr">
                  <a:lnSpc>
                    <a:spcPts val="1773"/>
                  </a:lnSpc>
                </a:pPr>
                <a:endParaRPr sz="1200"/>
              </a:p>
            </p:txBody>
          </p:sp>
        </p:grpSp>
      </p:grpSp>
      <p:sp>
        <p:nvSpPr>
          <p:cNvPr id="19" name="AutoShape 19"/>
          <p:cNvSpPr/>
          <p:nvPr/>
        </p:nvSpPr>
        <p:spPr>
          <a:xfrm flipH="1">
            <a:off x="849708" y="2551559"/>
            <a:ext cx="0" cy="2868004"/>
          </a:xfrm>
          <a:prstGeom prst="line">
            <a:avLst/>
          </a:prstGeom>
          <a:ln w="38100" cap="flat">
            <a:solidFill>
              <a:srgbClr val="FFFFFF">
                <a:alpha val="80000"/>
              </a:srgbClr>
            </a:solidFill>
            <a:prstDash val="solid"/>
            <a:headEnd type="none" w="sm" len="sm"/>
            <a:tailEnd type="none" w="sm" len="sm"/>
          </a:ln>
        </p:spPr>
        <p:txBody>
          <a:bodyPr/>
          <a:lstStyle/>
          <a:p>
            <a:endParaRPr lang="en-IN" sz="1200"/>
          </a:p>
        </p:txBody>
      </p:sp>
      <p:sp>
        <p:nvSpPr>
          <p:cNvPr id="20" name="AutoShape 20"/>
          <p:cNvSpPr/>
          <p:nvPr/>
        </p:nvSpPr>
        <p:spPr>
          <a:xfrm flipV="1">
            <a:off x="11098521" y="6014553"/>
            <a:ext cx="293099" cy="0"/>
          </a:xfrm>
          <a:prstGeom prst="line">
            <a:avLst/>
          </a:prstGeom>
          <a:ln w="38100" cap="rnd">
            <a:solidFill>
              <a:srgbClr val="FFFFFF">
                <a:alpha val="83922"/>
              </a:srgbClr>
            </a:solidFill>
            <a:prstDash val="solid"/>
            <a:headEnd type="none" w="sm" len="sm"/>
            <a:tailEnd type="arrow" w="med" len="sm"/>
          </a:ln>
        </p:spPr>
        <p:txBody>
          <a:bodyPr/>
          <a:lstStyle/>
          <a:p>
            <a:endParaRPr lang="en-IN" sz="1200"/>
          </a:p>
        </p:txBody>
      </p:sp>
      <p:sp>
        <p:nvSpPr>
          <p:cNvPr id="23" name="TextBox 23"/>
          <p:cNvSpPr txBox="1"/>
          <p:nvPr/>
        </p:nvSpPr>
        <p:spPr>
          <a:xfrm>
            <a:off x="9053619" y="566253"/>
            <a:ext cx="2805235" cy="219868"/>
          </a:xfrm>
          <a:prstGeom prst="rect">
            <a:avLst/>
          </a:prstGeom>
        </p:spPr>
        <p:txBody>
          <a:bodyPr lIns="0" tIns="0" rIns="0" bIns="0" rtlCol="0" anchor="t">
            <a:spAutoFit/>
          </a:bodyPr>
          <a:lstStyle/>
          <a:p>
            <a:pPr algn="ctr">
              <a:lnSpc>
                <a:spcPts val="1620"/>
              </a:lnSpc>
            </a:pPr>
            <a:r>
              <a:rPr lang="en-US" spc="-36" dirty="0">
                <a:solidFill>
                  <a:srgbClr val="FFFFFF">
                    <a:alpha val="83922"/>
                  </a:srgbClr>
                </a:solidFill>
                <a:latin typeface="DM Sans"/>
                <a:ea typeface="DM Sans"/>
                <a:cs typeface="DM Sans"/>
                <a:sym typeface="DM Sans"/>
              </a:rPr>
              <a:t>ISSUES  </a:t>
            </a:r>
          </a:p>
        </p:txBody>
      </p:sp>
      <p:sp>
        <p:nvSpPr>
          <p:cNvPr id="24" name="TextBox 24"/>
          <p:cNvSpPr txBox="1"/>
          <p:nvPr/>
        </p:nvSpPr>
        <p:spPr>
          <a:xfrm>
            <a:off x="6546817" y="566253"/>
            <a:ext cx="2269414" cy="219868"/>
          </a:xfrm>
          <a:prstGeom prst="rect">
            <a:avLst/>
          </a:prstGeom>
        </p:spPr>
        <p:txBody>
          <a:bodyPr lIns="0" tIns="0" rIns="0" bIns="0" rtlCol="0" anchor="t">
            <a:spAutoFit/>
          </a:bodyPr>
          <a:lstStyle/>
          <a:p>
            <a:pPr algn="ctr">
              <a:lnSpc>
                <a:spcPts val="1620"/>
              </a:lnSpc>
            </a:pPr>
            <a:r>
              <a:rPr lang="en-US" spc="-36" dirty="0">
                <a:solidFill>
                  <a:srgbClr val="FFFFFF">
                    <a:alpha val="83922"/>
                  </a:srgbClr>
                </a:solidFill>
                <a:latin typeface="DM Sans"/>
                <a:ea typeface="DM Sans"/>
                <a:cs typeface="DM Sans"/>
                <a:sym typeface="DM Sans"/>
              </a:rPr>
              <a:t>ARCHER</a:t>
            </a:r>
          </a:p>
        </p:txBody>
      </p:sp>
      <p:sp>
        <p:nvSpPr>
          <p:cNvPr id="25" name="TextBox 25"/>
          <p:cNvSpPr txBox="1"/>
          <p:nvPr/>
        </p:nvSpPr>
        <p:spPr>
          <a:xfrm>
            <a:off x="776621" y="1153096"/>
            <a:ext cx="4360785" cy="1094595"/>
          </a:xfrm>
          <a:prstGeom prst="rect">
            <a:avLst/>
          </a:prstGeom>
        </p:spPr>
        <p:txBody>
          <a:bodyPr wrap="square" lIns="0" tIns="0" rIns="0" bIns="0" rtlCol="0" anchor="t">
            <a:spAutoFit/>
          </a:bodyPr>
          <a:lstStyle/>
          <a:p>
            <a:pPr>
              <a:lnSpc>
                <a:spcPts val="4150"/>
              </a:lnSpc>
            </a:pPr>
            <a:r>
              <a:rPr lang="en-US" sz="4150" b="1" dirty="0">
                <a:solidFill>
                  <a:srgbClr val="FFFFFF">
                    <a:alpha val="83922"/>
                  </a:srgbClr>
                </a:solidFill>
                <a:latin typeface="DM Sans Bold"/>
                <a:ea typeface="DM Sans Bold"/>
                <a:cs typeface="DM Sans Bold"/>
                <a:sym typeface="DM Sans Bold"/>
              </a:rPr>
              <a:t>CHALLENGES</a:t>
            </a:r>
          </a:p>
          <a:p>
            <a:pPr>
              <a:lnSpc>
                <a:spcPts val="4150"/>
              </a:lnSpc>
            </a:pPr>
            <a:endParaRPr lang="en-US" sz="4150" b="1" dirty="0">
              <a:solidFill>
                <a:srgbClr val="FFFFFF">
                  <a:alpha val="83922"/>
                </a:srgbClr>
              </a:solidFill>
              <a:latin typeface="DM Sans Bold"/>
              <a:ea typeface="DM Sans Bold"/>
              <a:cs typeface="DM Sans Bold"/>
              <a:sym typeface="DM Sans Bold"/>
            </a:endParaRPr>
          </a:p>
        </p:txBody>
      </p:sp>
      <p:sp>
        <p:nvSpPr>
          <p:cNvPr id="26" name="TextBox 26"/>
          <p:cNvSpPr txBox="1"/>
          <p:nvPr/>
        </p:nvSpPr>
        <p:spPr>
          <a:xfrm>
            <a:off x="6487828" y="5916763"/>
            <a:ext cx="4543941" cy="219868"/>
          </a:xfrm>
          <a:prstGeom prst="rect">
            <a:avLst/>
          </a:prstGeom>
        </p:spPr>
        <p:txBody>
          <a:bodyPr lIns="0" tIns="0" rIns="0" bIns="0" rtlCol="0" anchor="t">
            <a:spAutoFit/>
          </a:bodyPr>
          <a:lstStyle/>
          <a:p>
            <a:pPr algn="r">
              <a:lnSpc>
                <a:spcPts val="1620"/>
              </a:lnSpc>
            </a:pPr>
            <a:r>
              <a:rPr lang="en-US" spc="-36">
                <a:solidFill>
                  <a:srgbClr val="FFFFFF">
                    <a:alpha val="83922"/>
                  </a:srgbClr>
                </a:solidFill>
                <a:latin typeface="DM Sans"/>
                <a:ea typeface="DM Sans"/>
                <a:cs typeface="DM Sans"/>
                <a:sym typeface="DM Sans"/>
              </a:rPr>
              <a:t>Next</a:t>
            </a:r>
          </a:p>
        </p:txBody>
      </p:sp>
      <p:sp>
        <p:nvSpPr>
          <p:cNvPr id="28" name="TextBox 28"/>
          <p:cNvSpPr txBox="1"/>
          <p:nvPr/>
        </p:nvSpPr>
        <p:spPr>
          <a:xfrm>
            <a:off x="1443362" y="3646003"/>
            <a:ext cx="470013" cy="260905"/>
          </a:xfrm>
          <a:prstGeom prst="rect">
            <a:avLst/>
          </a:prstGeom>
        </p:spPr>
        <p:txBody>
          <a:bodyPr lIns="0" tIns="0" rIns="0" bIns="0" rtlCol="0" anchor="t">
            <a:spAutoFit/>
          </a:bodyPr>
          <a:lstStyle/>
          <a:p>
            <a:pPr>
              <a:lnSpc>
                <a:spcPts val="1919"/>
              </a:lnSpc>
            </a:pPr>
            <a:endParaRPr lang="en-US" sz="2133" b="1" spc="-42" dirty="0">
              <a:solidFill>
                <a:srgbClr val="A9C5CF">
                  <a:alpha val="83922"/>
                </a:srgbClr>
              </a:solidFill>
              <a:latin typeface="DM Sans Bold"/>
              <a:ea typeface="DM Sans Bold"/>
              <a:cs typeface="DM Sans Bold"/>
              <a:sym typeface="DM Sans Bold"/>
            </a:endParaRPr>
          </a:p>
        </p:txBody>
      </p:sp>
      <p:sp>
        <p:nvSpPr>
          <p:cNvPr id="40" name="Teardrop 39">
            <a:extLst>
              <a:ext uri="{FF2B5EF4-FFF2-40B4-BE49-F238E27FC236}">
                <a16:creationId xmlns:a16="http://schemas.microsoft.com/office/drawing/2014/main" id="{5865FB2D-415C-ABD7-9E9D-655155A9DD47}"/>
              </a:ext>
            </a:extLst>
          </p:cNvPr>
          <p:cNvSpPr/>
          <p:nvPr/>
        </p:nvSpPr>
        <p:spPr>
          <a:xfrm>
            <a:off x="7166344" y="858593"/>
            <a:ext cx="4712322" cy="4372630"/>
          </a:xfrm>
          <a:prstGeom prst="teardrop">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8" name="TextBox 35">
            <a:extLst>
              <a:ext uri="{FF2B5EF4-FFF2-40B4-BE49-F238E27FC236}">
                <a16:creationId xmlns:a16="http://schemas.microsoft.com/office/drawing/2014/main" id="{EBC01BE1-E92A-600F-00FC-C07DFC52C845}"/>
              </a:ext>
            </a:extLst>
          </p:cNvPr>
          <p:cNvGraphicFramePr/>
          <p:nvPr>
            <p:extLst>
              <p:ext uri="{D42A27DB-BD31-4B8C-83A1-F6EECF244321}">
                <p14:modId xmlns:p14="http://schemas.microsoft.com/office/powerpoint/2010/main" val="3000548938"/>
              </p:ext>
            </p:extLst>
          </p:nvPr>
        </p:nvGraphicFramePr>
        <p:xfrm>
          <a:off x="1188385" y="2583890"/>
          <a:ext cx="6664896" cy="3248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6CF2A2B-0745-440C-9224-C5C6A0A42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0" name="Rectangle 39">
            <a:extLst>
              <a:ext uri="{FF2B5EF4-FFF2-40B4-BE49-F238E27FC236}">
                <a16:creationId xmlns:a16="http://schemas.microsoft.com/office/drawing/2014/main" id="{75BE6D6B-84C9-4D2B-97EB-773B7369E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7" name="Picture 6" descr="A person holding a bow and arrow&#10;&#10;AI-generated content may be incorrect.">
            <a:extLst>
              <a:ext uri="{FF2B5EF4-FFF2-40B4-BE49-F238E27FC236}">
                <a16:creationId xmlns:a16="http://schemas.microsoft.com/office/drawing/2014/main" id="{8643C457-1BB5-4955-D13B-676018FA6A44}"/>
              </a:ext>
            </a:extLst>
          </p:cNvPr>
          <p:cNvPicPr>
            <a:picLocks noChangeAspect="1"/>
          </p:cNvPicPr>
          <p:nvPr/>
        </p:nvPicPr>
        <p:blipFill>
          <a:blip r:embed="rId2">
            <a:alphaModFix amt="60000"/>
            <a:extLst>
              <a:ext uri="{28A0092B-C50C-407E-A947-70E740481C1C}">
                <a14:useLocalDpi xmlns:a14="http://schemas.microsoft.com/office/drawing/2010/main" val="0"/>
              </a:ext>
            </a:extLst>
          </a:blip>
          <a:srcRect t="9521" b="14975"/>
          <a:stretch>
            <a:fillRect/>
          </a:stretch>
        </p:blipFill>
        <p:spPr>
          <a:xfrm>
            <a:off x="-1" y="10"/>
            <a:ext cx="12192001" cy="6857990"/>
          </a:xfrm>
          <a:prstGeom prst="rect">
            <a:avLst/>
          </a:prstGeom>
        </p:spPr>
      </p:pic>
      <p:sp>
        <p:nvSpPr>
          <p:cNvPr id="2" name="TextBox 1">
            <a:extLst>
              <a:ext uri="{FF2B5EF4-FFF2-40B4-BE49-F238E27FC236}">
                <a16:creationId xmlns:a16="http://schemas.microsoft.com/office/drawing/2014/main" id="{E0BB008E-C8E2-9BD3-B597-4852742001E3}"/>
              </a:ext>
            </a:extLst>
          </p:cNvPr>
          <p:cNvSpPr txBox="1"/>
          <p:nvPr/>
        </p:nvSpPr>
        <p:spPr>
          <a:xfrm>
            <a:off x="1198181" y="728906"/>
            <a:ext cx="9792471" cy="205703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dirty="0">
                <a:solidFill>
                  <a:srgbClr val="FFFFFF"/>
                </a:solidFill>
                <a:latin typeface="+mj-lt"/>
                <a:ea typeface="+mj-ea"/>
                <a:cs typeface="+mj-cs"/>
              </a:rPr>
              <a:t>ARCHER?</a:t>
            </a:r>
          </a:p>
        </p:txBody>
      </p:sp>
      <p:sp>
        <p:nvSpPr>
          <p:cNvPr id="25" name="TextBox 24">
            <a:extLst>
              <a:ext uri="{FF2B5EF4-FFF2-40B4-BE49-F238E27FC236}">
                <a16:creationId xmlns:a16="http://schemas.microsoft.com/office/drawing/2014/main" id="{5A4CF400-B733-A234-7A30-0732134419B7}"/>
              </a:ext>
            </a:extLst>
          </p:cNvPr>
          <p:cNvSpPr txBox="1"/>
          <p:nvPr/>
        </p:nvSpPr>
        <p:spPr>
          <a:xfrm>
            <a:off x="1198181" y="2957665"/>
            <a:ext cx="9792471" cy="3171423"/>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400" b="1" i="1" dirty="0">
                <a:solidFill>
                  <a:srgbClr val="FFFFFF"/>
                </a:solidFill>
              </a:rPr>
              <a:t>(Active Response &amp; Control Hub for Emergency Reconnaissance)</a:t>
            </a:r>
          </a:p>
          <a:p>
            <a:pPr indent="-228600">
              <a:lnSpc>
                <a:spcPct val="90000"/>
              </a:lnSpc>
              <a:spcAft>
                <a:spcPts val="600"/>
              </a:spcAft>
              <a:buFont typeface="Arial" panose="020B0604020202020204" pitchFamily="34" charset="0"/>
              <a:buChar char="•"/>
            </a:pPr>
            <a:r>
              <a:rPr lang="en-US" sz="2400" dirty="0">
                <a:solidFill>
                  <a:srgbClr val="FFFFFF"/>
                </a:solidFill>
              </a:rPr>
              <a:t>Is an AI-powered drone and rover system that detects threats through human motion analysis and responds instantly with non-lethal force, providing rapid intervention before police arrive.</a:t>
            </a:r>
            <a:endParaRPr lang="en-US" sz="2400" b="1" i="1" dirty="0">
              <a:solidFill>
                <a:srgbClr val="FFFFFF"/>
              </a:solidFill>
            </a:endParaRPr>
          </a:p>
        </p:txBody>
      </p:sp>
      <p:sp>
        <p:nvSpPr>
          <p:cNvPr id="21" name="TextBox 20">
            <a:extLst>
              <a:ext uri="{FF2B5EF4-FFF2-40B4-BE49-F238E27FC236}">
                <a16:creationId xmlns:a16="http://schemas.microsoft.com/office/drawing/2014/main" id="{673D8CFF-FF0D-853E-2400-DED861F86647}"/>
              </a:ext>
            </a:extLst>
          </p:cNvPr>
          <p:cNvSpPr txBox="1"/>
          <p:nvPr/>
        </p:nvSpPr>
        <p:spPr>
          <a:xfrm>
            <a:off x="1198181" y="4848447"/>
            <a:ext cx="6956991" cy="769441"/>
          </a:xfrm>
          <a:prstGeom prst="rect">
            <a:avLst/>
          </a:prstGeom>
          <a:noFill/>
        </p:spPr>
        <p:txBody>
          <a:bodyPr wrap="square" rtlCol="0">
            <a:spAutoFit/>
          </a:bodyPr>
          <a:lstStyle/>
          <a:p>
            <a:r>
              <a:rPr lang="en-IN" sz="4400" b="1" dirty="0">
                <a:solidFill>
                  <a:schemeClr val="bg1"/>
                </a:solidFill>
              </a:rPr>
              <a:t>Bullseye in Every Shot </a:t>
            </a:r>
          </a:p>
        </p:txBody>
      </p:sp>
      <p:pic>
        <p:nvPicPr>
          <p:cNvPr id="43" name="Picture 42">
            <a:extLst>
              <a:ext uri="{FF2B5EF4-FFF2-40B4-BE49-F238E27FC236}">
                <a16:creationId xmlns:a16="http://schemas.microsoft.com/office/drawing/2014/main" id="{179A1890-1544-9AE0-1455-07279EACDB47}"/>
              </a:ext>
            </a:extLst>
          </p:cNvPr>
          <p:cNvPicPr>
            <a:picLocks noChangeAspect="1"/>
          </p:cNvPicPr>
          <p:nvPr/>
        </p:nvPicPr>
        <p:blipFill>
          <a:blip r:embed="rId3"/>
          <a:stretch>
            <a:fillRect/>
          </a:stretch>
        </p:blipFill>
        <p:spPr>
          <a:xfrm>
            <a:off x="7113180" y="4751157"/>
            <a:ext cx="964019" cy="964019"/>
          </a:xfrm>
          <a:prstGeom prst="rect">
            <a:avLst/>
          </a:prstGeom>
        </p:spPr>
      </p:pic>
    </p:spTree>
    <p:extLst>
      <p:ext uri="{BB962C8B-B14F-4D97-AF65-F5344CB8AC3E}">
        <p14:creationId xmlns:p14="http://schemas.microsoft.com/office/powerpoint/2010/main" val="3738692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98" name="Rectangle 3097">
            <a:extLst>
              <a:ext uri="{FF2B5EF4-FFF2-40B4-BE49-F238E27FC236}">
                <a16:creationId xmlns:a16="http://schemas.microsoft.com/office/drawing/2014/main" id="{9C6777B5-64F4-4200-B099-34168B69FE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198,000+ Tech Stack Stock Photos, Pictures &amp; Royalty-Free Images - iStock | Tech  stack layers, Tech stack icon, Sales tech stack">
            <a:extLst>
              <a:ext uri="{FF2B5EF4-FFF2-40B4-BE49-F238E27FC236}">
                <a16:creationId xmlns:a16="http://schemas.microsoft.com/office/drawing/2014/main" id="{0D962180-ED54-81FE-A85E-CDCB90FC1840}"/>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rightnessContrast bright="44000"/>
                    </a14:imgEffect>
                  </a14:imgLayer>
                </a14:imgProps>
              </a:ext>
              <a:ext uri="{28A0092B-C50C-407E-A947-70E740481C1C}">
                <a14:useLocalDpi xmlns:a14="http://schemas.microsoft.com/office/drawing/2010/main" val="0"/>
              </a:ext>
            </a:extLst>
          </a:blip>
          <a:srcRect t="413" b="3893"/>
          <a:stretch>
            <a:fillRect/>
          </a:stretch>
        </p:blipFill>
        <p:spPr bwMode="auto">
          <a:xfrm>
            <a:off x="20" y="10"/>
            <a:ext cx="12191980" cy="6095990"/>
          </a:xfrm>
          <a:custGeom>
            <a:avLst/>
            <a:gdLst/>
            <a:ahLst/>
            <a:cxnLst/>
            <a:rect l="l" t="t" r="r" b="b"/>
            <a:pathLst>
              <a:path w="12192000" h="6096000">
                <a:moveTo>
                  <a:pt x="7230262" y="5906862"/>
                </a:moveTo>
                <a:lnTo>
                  <a:pt x="7197115" y="5913338"/>
                </a:lnTo>
                <a:lnTo>
                  <a:pt x="7214545" y="5911744"/>
                </a:lnTo>
                <a:cubicBezTo>
                  <a:pt x="7220308" y="5910958"/>
                  <a:pt x="7225785" y="5909624"/>
                  <a:pt x="7230262" y="5906862"/>
                </a:cubicBezTo>
                <a:close/>
                <a:moveTo>
                  <a:pt x="7009120" y="5850263"/>
                </a:moveTo>
                <a:lnTo>
                  <a:pt x="7021563" y="5861355"/>
                </a:lnTo>
                <a:lnTo>
                  <a:pt x="7021563" y="5861354"/>
                </a:lnTo>
                <a:close/>
                <a:moveTo>
                  <a:pt x="7768443" y="5742074"/>
                </a:moveTo>
                <a:lnTo>
                  <a:pt x="7768443" y="5742075"/>
                </a:lnTo>
                <a:lnTo>
                  <a:pt x="7792447" y="5764553"/>
                </a:lnTo>
                <a:cubicBezTo>
                  <a:pt x="7785969" y="5758457"/>
                  <a:pt x="7779301" y="5752361"/>
                  <a:pt x="7768443" y="5742074"/>
                </a:cubicBezTo>
                <a:close/>
                <a:moveTo>
                  <a:pt x="4038748" y="5739955"/>
                </a:moveTo>
                <a:lnTo>
                  <a:pt x="4030517" y="5751599"/>
                </a:lnTo>
                <a:cubicBezTo>
                  <a:pt x="4026230" y="5759505"/>
                  <a:pt x="4021242" y="5765745"/>
                  <a:pt x="4015609" y="5770450"/>
                </a:cubicBezTo>
                <a:lnTo>
                  <a:pt x="3996845" y="5780104"/>
                </a:lnTo>
                <a:cubicBezTo>
                  <a:pt x="4010562" y="5776555"/>
                  <a:pt x="4021944" y="5767411"/>
                  <a:pt x="4030518" y="5751599"/>
                </a:cubicBezTo>
                <a:close/>
                <a:moveTo>
                  <a:pt x="6245343" y="5736549"/>
                </a:moveTo>
                <a:lnTo>
                  <a:pt x="6274406" y="5743345"/>
                </a:lnTo>
                <a:lnTo>
                  <a:pt x="6291247" y="5749662"/>
                </a:lnTo>
                <a:lnTo>
                  <a:pt x="6291385" y="5749714"/>
                </a:lnTo>
                <a:lnTo>
                  <a:pt x="6306284" y="5755552"/>
                </a:lnTo>
                <a:lnTo>
                  <a:pt x="6308075" y="5755968"/>
                </a:lnTo>
                <a:lnTo>
                  <a:pt x="6313855" y="5758133"/>
                </a:lnTo>
                <a:cubicBezTo>
                  <a:pt x="6321454" y="5760521"/>
                  <a:pt x="6329151" y="5762258"/>
                  <a:pt x="6337048" y="5762696"/>
                </a:cubicBezTo>
                <a:lnTo>
                  <a:pt x="6308075" y="5755968"/>
                </a:lnTo>
                <a:lnTo>
                  <a:pt x="6291385" y="5749714"/>
                </a:lnTo>
                <a:lnTo>
                  <a:pt x="6276197" y="5743764"/>
                </a:lnTo>
                <a:lnTo>
                  <a:pt x="6274406" y="5743345"/>
                </a:lnTo>
                <a:lnTo>
                  <a:pt x="6268613" y="5741171"/>
                </a:lnTo>
                <a:cubicBezTo>
                  <a:pt x="6260996" y="5738770"/>
                  <a:pt x="6253273" y="5737013"/>
                  <a:pt x="6245343" y="5736549"/>
                </a:cubicBezTo>
                <a:close/>
                <a:moveTo>
                  <a:pt x="6558837" y="5706717"/>
                </a:moveTo>
                <a:cubicBezTo>
                  <a:pt x="6548970" y="5706068"/>
                  <a:pt x="6539355" y="5706473"/>
                  <a:pt x="6529984" y="5708163"/>
                </a:cubicBezTo>
                <a:lnTo>
                  <a:pt x="6589207" y="5711593"/>
                </a:lnTo>
                <a:cubicBezTo>
                  <a:pt x="6578825" y="5709068"/>
                  <a:pt x="6568705" y="5707366"/>
                  <a:pt x="6558837" y="5706717"/>
                </a:cubicBezTo>
                <a:close/>
                <a:moveTo>
                  <a:pt x="4834454" y="5646059"/>
                </a:moveTo>
                <a:cubicBezTo>
                  <a:pt x="4849504" y="5662538"/>
                  <a:pt x="4866316" y="5668776"/>
                  <a:pt x="4883986" y="5670301"/>
                </a:cubicBezTo>
                <a:lnTo>
                  <a:pt x="4858238" y="5663787"/>
                </a:lnTo>
                <a:cubicBezTo>
                  <a:pt x="4849945" y="5659978"/>
                  <a:pt x="4841980" y="5654298"/>
                  <a:pt x="4834454" y="5646059"/>
                </a:cubicBezTo>
                <a:close/>
                <a:moveTo>
                  <a:pt x="5056443" y="5643725"/>
                </a:moveTo>
                <a:lnTo>
                  <a:pt x="5072588" y="5644505"/>
                </a:lnTo>
                <a:cubicBezTo>
                  <a:pt x="5078053" y="5645963"/>
                  <a:pt x="5083590" y="5648726"/>
                  <a:pt x="5089162" y="5653107"/>
                </a:cubicBezTo>
                <a:cubicBezTo>
                  <a:pt x="5078019" y="5644344"/>
                  <a:pt x="5067015" y="5642058"/>
                  <a:pt x="5056443" y="5643725"/>
                </a:cubicBezTo>
                <a:close/>
                <a:moveTo>
                  <a:pt x="739852" y="5343843"/>
                </a:moveTo>
                <a:cubicBezTo>
                  <a:pt x="733899" y="5350392"/>
                  <a:pt x="728660" y="5358013"/>
                  <a:pt x="724278" y="5365062"/>
                </a:cubicBezTo>
                <a:cubicBezTo>
                  <a:pt x="719849" y="5372206"/>
                  <a:pt x="714527" y="5377552"/>
                  <a:pt x="708621" y="5381222"/>
                </a:cubicBezTo>
                <a:lnTo>
                  <a:pt x="691439" y="5386697"/>
                </a:lnTo>
                <a:lnTo>
                  <a:pt x="708622" y="5381222"/>
                </a:lnTo>
                <a:cubicBezTo>
                  <a:pt x="714527" y="5377552"/>
                  <a:pt x="719849" y="5372206"/>
                  <a:pt x="724279" y="5365062"/>
                </a:cubicBezTo>
                <a:cubicBezTo>
                  <a:pt x="728660" y="5358013"/>
                  <a:pt x="733899" y="5350392"/>
                  <a:pt x="739852" y="5343843"/>
                </a:cubicBezTo>
                <a:close/>
                <a:moveTo>
                  <a:pt x="8934151" y="5275333"/>
                </a:moveTo>
                <a:cubicBezTo>
                  <a:pt x="8940248" y="5280573"/>
                  <a:pt x="8947058" y="5285906"/>
                  <a:pt x="8954249" y="5290264"/>
                </a:cubicBezTo>
                <a:lnTo>
                  <a:pt x="8962389" y="5293563"/>
                </a:lnTo>
                <a:lnTo>
                  <a:pt x="8954250" y="5290264"/>
                </a:lnTo>
                <a:cubicBezTo>
                  <a:pt x="8947058" y="5285906"/>
                  <a:pt x="8940248" y="5280573"/>
                  <a:pt x="8934151" y="5275333"/>
                </a:cubicBezTo>
                <a:close/>
                <a:moveTo>
                  <a:pt x="2314816" y="5273737"/>
                </a:moveTo>
                <a:cubicBezTo>
                  <a:pt x="2309720" y="5274714"/>
                  <a:pt x="2304339" y="5276762"/>
                  <a:pt x="2300909" y="5279143"/>
                </a:cubicBezTo>
                <a:cubicBezTo>
                  <a:pt x="2267856" y="5302385"/>
                  <a:pt x="2242281" y="5314291"/>
                  <a:pt x="2216515" y="5314887"/>
                </a:cubicBezTo>
                <a:cubicBezTo>
                  <a:pt x="2242281" y="5314291"/>
                  <a:pt x="2267856" y="5302385"/>
                  <a:pt x="2300910" y="5279143"/>
                </a:cubicBezTo>
                <a:close/>
                <a:moveTo>
                  <a:pt x="1916629" y="5252000"/>
                </a:moveTo>
                <a:lnTo>
                  <a:pt x="1907132" y="5255330"/>
                </a:lnTo>
                <a:lnTo>
                  <a:pt x="1866619" y="5265015"/>
                </a:lnTo>
                <a:lnTo>
                  <a:pt x="1907133" y="5255330"/>
                </a:lnTo>
                <a:close/>
                <a:moveTo>
                  <a:pt x="2058204" y="5241232"/>
                </a:moveTo>
                <a:cubicBezTo>
                  <a:pt x="2076636" y="5242946"/>
                  <a:pt x="2095174" y="5243803"/>
                  <a:pt x="2108194" y="5255939"/>
                </a:cubicBezTo>
                <a:cubicBezTo>
                  <a:pt x="2095175" y="5243803"/>
                  <a:pt x="2076636" y="5242946"/>
                  <a:pt x="2058204" y="5241232"/>
                </a:cubicBezTo>
                <a:close/>
                <a:moveTo>
                  <a:pt x="0" y="0"/>
                </a:moveTo>
                <a:lnTo>
                  <a:pt x="12191456" y="0"/>
                </a:lnTo>
                <a:lnTo>
                  <a:pt x="12191456" y="873938"/>
                </a:lnTo>
                <a:lnTo>
                  <a:pt x="12192000" y="873938"/>
                </a:lnTo>
                <a:lnTo>
                  <a:pt x="12192000" y="3249107"/>
                </a:lnTo>
                <a:cubicBezTo>
                  <a:pt x="12192000" y="3264730"/>
                  <a:pt x="12192000" y="3274255"/>
                  <a:pt x="12192000" y="3283970"/>
                </a:cubicBezTo>
                <a:lnTo>
                  <a:pt x="12192000" y="3681702"/>
                </a:lnTo>
                <a:lnTo>
                  <a:pt x="12160947" y="3710323"/>
                </a:lnTo>
                <a:cubicBezTo>
                  <a:pt x="12118083" y="3731849"/>
                  <a:pt x="12072360" y="3751282"/>
                  <a:pt x="12026448" y="3770523"/>
                </a:cubicBezTo>
                <a:cubicBezTo>
                  <a:pt x="12013114" y="3776049"/>
                  <a:pt x="11998443" y="3779097"/>
                  <a:pt x="11986443" y="3786526"/>
                </a:cubicBezTo>
                <a:cubicBezTo>
                  <a:pt x="11931195" y="3820436"/>
                  <a:pt x="11877664" y="3857014"/>
                  <a:pt x="11821656" y="3889591"/>
                </a:cubicBezTo>
                <a:cubicBezTo>
                  <a:pt x="11763931" y="3923310"/>
                  <a:pt x="11712304" y="3963126"/>
                  <a:pt x="11672489" y="4017039"/>
                </a:cubicBezTo>
                <a:cubicBezTo>
                  <a:pt x="11635529" y="4067143"/>
                  <a:pt x="11599714" y="4118007"/>
                  <a:pt x="11562947" y="4168300"/>
                </a:cubicBezTo>
                <a:cubicBezTo>
                  <a:pt x="11553613" y="4181065"/>
                  <a:pt x="11545039" y="4196115"/>
                  <a:pt x="11532275" y="4204307"/>
                </a:cubicBezTo>
                <a:cubicBezTo>
                  <a:pt x="11505795" y="4221452"/>
                  <a:pt x="11476838" y="4235359"/>
                  <a:pt x="11448453" y="4249457"/>
                </a:cubicBezTo>
                <a:cubicBezTo>
                  <a:pt x="11424069" y="4261459"/>
                  <a:pt x="11398160" y="4270411"/>
                  <a:pt x="11374346" y="4283366"/>
                </a:cubicBezTo>
                <a:cubicBezTo>
                  <a:pt x="11355296" y="4293655"/>
                  <a:pt x="11338339" y="4307943"/>
                  <a:pt x="11320623" y="4320897"/>
                </a:cubicBezTo>
                <a:cubicBezTo>
                  <a:pt x="11305192" y="4332136"/>
                  <a:pt x="11288238" y="4341852"/>
                  <a:pt x="11275283" y="4355378"/>
                </a:cubicBezTo>
                <a:cubicBezTo>
                  <a:pt x="11243658" y="4388145"/>
                  <a:pt x="11211843" y="4420340"/>
                  <a:pt x="11172600" y="4444536"/>
                </a:cubicBezTo>
                <a:cubicBezTo>
                  <a:pt x="11133927" y="4468538"/>
                  <a:pt x="11097350" y="4495401"/>
                  <a:pt x="11058869" y="4519786"/>
                </a:cubicBezTo>
                <a:cubicBezTo>
                  <a:pt x="11021146" y="4543599"/>
                  <a:pt x="10987046" y="4569697"/>
                  <a:pt x="10967423" y="4611991"/>
                </a:cubicBezTo>
                <a:cubicBezTo>
                  <a:pt x="10958661" y="4630659"/>
                  <a:pt x="10946279" y="4651044"/>
                  <a:pt x="10929704" y="4661903"/>
                </a:cubicBezTo>
                <a:cubicBezTo>
                  <a:pt x="10906081" y="4677334"/>
                  <a:pt x="10876171" y="4682859"/>
                  <a:pt x="10850453" y="4696003"/>
                </a:cubicBezTo>
                <a:cubicBezTo>
                  <a:pt x="10820162" y="4711434"/>
                  <a:pt x="10785111" y="4724770"/>
                  <a:pt x="10764534" y="4749345"/>
                </a:cubicBezTo>
                <a:cubicBezTo>
                  <a:pt x="10746246" y="4771255"/>
                  <a:pt x="10727767" y="4788399"/>
                  <a:pt x="10703573" y="4802305"/>
                </a:cubicBezTo>
                <a:cubicBezTo>
                  <a:pt x="10686617" y="4812022"/>
                  <a:pt x="10674046" y="4829738"/>
                  <a:pt x="10656519" y="4837740"/>
                </a:cubicBezTo>
                <a:cubicBezTo>
                  <a:pt x="10633467" y="4848409"/>
                  <a:pt x="10610225" y="4856791"/>
                  <a:pt x="10590031" y="4873366"/>
                </a:cubicBezTo>
                <a:cubicBezTo>
                  <a:pt x="10569075" y="4890510"/>
                  <a:pt x="10545263" y="4904036"/>
                  <a:pt x="10523354" y="4920039"/>
                </a:cubicBezTo>
                <a:cubicBezTo>
                  <a:pt x="10511734" y="4928611"/>
                  <a:pt x="10502208" y="4939851"/>
                  <a:pt x="10490969" y="4948806"/>
                </a:cubicBezTo>
                <a:cubicBezTo>
                  <a:pt x="10470394" y="4965188"/>
                  <a:pt x="10449438" y="4981191"/>
                  <a:pt x="10428291" y="4996622"/>
                </a:cubicBezTo>
                <a:cubicBezTo>
                  <a:pt x="10407146" y="5012055"/>
                  <a:pt x="10386952" y="5029961"/>
                  <a:pt x="10363709" y="5041201"/>
                </a:cubicBezTo>
                <a:cubicBezTo>
                  <a:pt x="10324086" y="5060251"/>
                  <a:pt x="10280840" y="5071682"/>
                  <a:pt x="10242357" y="5092257"/>
                </a:cubicBezTo>
                <a:cubicBezTo>
                  <a:pt x="10203304" y="5113211"/>
                  <a:pt x="10166536" y="5139503"/>
                  <a:pt x="10131863" y="5167315"/>
                </a:cubicBezTo>
                <a:cubicBezTo>
                  <a:pt x="10104430" y="5189224"/>
                  <a:pt x="10078713" y="5210943"/>
                  <a:pt x="10044230" y="5222182"/>
                </a:cubicBezTo>
                <a:cubicBezTo>
                  <a:pt x="10024990" y="5228470"/>
                  <a:pt x="10004797" y="5242186"/>
                  <a:pt x="9993175" y="5258189"/>
                </a:cubicBezTo>
                <a:cubicBezTo>
                  <a:pt x="9968027" y="5293049"/>
                  <a:pt x="9935832" y="5317626"/>
                  <a:pt x="9899446" y="5338582"/>
                </a:cubicBezTo>
                <a:cubicBezTo>
                  <a:pt x="9850865" y="5366776"/>
                  <a:pt x="9802858" y="5395543"/>
                  <a:pt x="9754088" y="5423166"/>
                </a:cubicBezTo>
                <a:cubicBezTo>
                  <a:pt x="9725323" y="5439551"/>
                  <a:pt x="9696749" y="5456885"/>
                  <a:pt x="9666265" y="5468888"/>
                </a:cubicBezTo>
                <a:cubicBezTo>
                  <a:pt x="9603971" y="5493655"/>
                  <a:pt x="9540152" y="5514799"/>
                  <a:pt x="9477283" y="5537851"/>
                </a:cubicBezTo>
                <a:cubicBezTo>
                  <a:pt x="9456709" y="5545280"/>
                  <a:pt x="9437278" y="5555949"/>
                  <a:pt x="9416321" y="5562426"/>
                </a:cubicBezTo>
                <a:cubicBezTo>
                  <a:pt x="9393650" y="5569475"/>
                  <a:pt x="9369267" y="5571571"/>
                  <a:pt x="9346597" y="5578619"/>
                </a:cubicBezTo>
                <a:cubicBezTo>
                  <a:pt x="9308875" y="5590240"/>
                  <a:pt x="9272298" y="5605101"/>
                  <a:pt x="9234579" y="5616911"/>
                </a:cubicBezTo>
                <a:cubicBezTo>
                  <a:pt x="9161805" y="5639582"/>
                  <a:pt x="9088840" y="5661299"/>
                  <a:pt x="9015878" y="5682826"/>
                </a:cubicBezTo>
                <a:cubicBezTo>
                  <a:pt x="9000257" y="5687399"/>
                  <a:pt x="8983301" y="5687970"/>
                  <a:pt x="8967871" y="5692923"/>
                </a:cubicBezTo>
                <a:cubicBezTo>
                  <a:pt x="8926911" y="5706259"/>
                  <a:pt x="8886142" y="5720736"/>
                  <a:pt x="8845565" y="5735407"/>
                </a:cubicBezTo>
                <a:cubicBezTo>
                  <a:pt x="8820990" y="5744361"/>
                  <a:pt x="8796985" y="5755409"/>
                  <a:pt x="8772219" y="5763982"/>
                </a:cubicBezTo>
                <a:cubicBezTo>
                  <a:pt x="8752407" y="5770840"/>
                  <a:pt x="8732023" y="5776174"/>
                  <a:pt x="8711448" y="5780366"/>
                </a:cubicBezTo>
                <a:cubicBezTo>
                  <a:pt x="8693731" y="5783986"/>
                  <a:pt x="8675253" y="5783603"/>
                  <a:pt x="8657726" y="5787986"/>
                </a:cubicBezTo>
                <a:cubicBezTo>
                  <a:pt x="8610288" y="5799797"/>
                  <a:pt x="8563425" y="5813133"/>
                  <a:pt x="8516369" y="5825705"/>
                </a:cubicBezTo>
                <a:cubicBezTo>
                  <a:pt x="8497511" y="5830659"/>
                  <a:pt x="8478269" y="5834280"/>
                  <a:pt x="8459979" y="5840566"/>
                </a:cubicBezTo>
                <a:cubicBezTo>
                  <a:pt x="8411019" y="5857141"/>
                  <a:pt x="8362822" y="5875999"/>
                  <a:pt x="8313671" y="5891622"/>
                </a:cubicBezTo>
                <a:cubicBezTo>
                  <a:pt x="8272903" y="5904576"/>
                  <a:pt x="8230992" y="5913910"/>
                  <a:pt x="8189651" y="5925341"/>
                </a:cubicBezTo>
                <a:cubicBezTo>
                  <a:pt x="8172124" y="5930295"/>
                  <a:pt x="8155359" y="5937343"/>
                  <a:pt x="8137835" y="5941534"/>
                </a:cubicBezTo>
                <a:cubicBezTo>
                  <a:pt x="8098590" y="5951059"/>
                  <a:pt x="8058774" y="5959059"/>
                  <a:pt x="8019339" y="5968586"/>
                </a:cubicBezTo>
                <a:cubicBezTo>
                  <a:pt x="7996859" y="5974110"/>
                  <a:pt x="7975142" y="5984017"/>
                  <a:pt x="7952280" y="5987637"/>
                </a:cubicBezTo>
                <a:cubicBezTo>
                  <a:pt x="7897987" y="5996209"/>
                  <a:pt x="7843311" y="6002305"/>
                  <a:pt x="7788636" y="6009163"/>
                </a:cubicBezTo>
                <a:cubicBezTo>
                  <a:pt x="7732247" y="6016211"/>
                  <a:pt x="7676047" y="6023642"/>
                  <a:pt x="7619655" y="6029928"/>
                </a:cubicBezTo>
                <a:cubicBezTo>
                  <a:pt x="7588795" y="6033168"/>
                  <a:pt x="7557742" y="6033738"/>
                  <a:pt x="7526880" y="6036786"/>
                </a:cubicBezTo>
                <a:cubicBezTo>
                  <a:pt x="7499828" y="6039455"/>
                  <a:pt x="7472967" y="6044407"/>
                  <a:pt x="7445916" y="6047647"/>
                </a:cubicBezTo>
                <a:cubicBezTo>
                  <a:pt x="7422483" y="6050313"/>
                  <a:pt x="7398860" y="6051837"/>
                  <a:pt x="7375428" y="6054505"/>
                </a:cubicBezTo>
                <a:cubicBezTo>
                  <a:pt x="7337899" y="6058885"/>
                  <a:pt x="7300559" y="6063839"/>
                  <a:pt x="7263220" y="6068411"/>
                </a:cubicBezTo>
                <a:cubicBezTo>
                  <a:pt x="7247599" y="6070126"/>
                  <a:pt x="7231214" y="6074888"/>
                  <a:pt x="7216547" y="6072032"/>
                </a:cubicBezTo>
                <a:cubicBezTo>
                  <a:pt x="7179587" y="6064791"/>
                  <a:pt x="7143199" y="6066887"/>
                  <a:pt x="7106432" y="6071840"/>
                </a:cubicBezTo>
                <a:cubicBezTo>
                  <a:pt x="7093860" y="6073555"/>
                  <a:pt x="7080334" y="6073174"/>
                  <a:pt x="7068141" y="6069936"/>
                </a:cubicBezTo>
                <a:cubicBezTo>
                  <a:pt x="7043184" y="6063457"/>
                  <a:pt x="7018991" y="6054313"/>
                  <a:pt x="6994415" y="6046313"/>
                </a:cubicBezTo>
                <a:cubicBezTo>
                  <a:pt x="6991747" y="6045361"/>
                  <a:pt x="6988509" y="6045169"/>
                  <a:pt x="6985653" y="6044599"/>
                </a:cubicBezTo>
                <a:cubicBezTo>
                  <a:pt x="6969457" y="6041359"/>
                  <a:pt x="6953457" y="6038120"/>
                  <a:pt x="6937263" y="6035263"/>
                </a:cubicBezTo>
                <a:cubicBezTo>
                  <a:pt x="6928501" y="6033738"/>
                  <a:pt x="6919547" y="6033549"/>
                  <a:pt x="6910782" y="6032214"/>
                </a:cubicBezTo>
                <a:cubicBezTo>
                  <a:pt x="6876872" y="6026880"/>
                  <a:pt x="6839534" y="6035834"/>
                  <a:pt x="6810195" y="6012784"/>
                </a:cubicBezTo>
                <a:cubicBezTo>
                  <a:pt x="6791144" y="5997923"/>
                  <a:pt x="6772665" y="6001353"/>
                  <a:pt x="6752283" y="6003639"/>
                </a:cubicBezTo>
                <a:cubicBezTo>
                  <a:pt x="6736851" y="6005353"/>
                  <a:pt x="6721038" y="6004782"/>
                  <a:pt x="6705417" y="6004974"/>
                </a:cubicBezTo>
                <a:cubicBezTo>
                  <a:pt x="6677984" y="6005543"/>
                  <a:pt x="6650551" y="6005735"/>
                  <a:pt x="6623118" y="6006687"/>
                </a:cubicBezTo>
                <a:cubicBezTo>
                  <a:pt x="6614353" y="6007067"/>
                  <a:pt x="6605401" y="6011832"/>
                  <a:pt x="6596828" y="6011070"/>
                </a:cubicBezTo>
                <a:cubicBezTo>
                  <a:pt x="6557201" y="6007449"/>
                  <a:pt x="6517576" y="6001734"/>
                  <a:pt x="6477951" y="5998495"/>
                </a:cubicBezTo>
                <a:cubicBezTo>
                  <a:pt x="6455472" y="5996591"/>
                  <a:pt x="6432420" y="6000209"/>
                  <a:pt x="6410131" y="5997543"/>
                </a:cubicBezTo>
                <a:cubicBezTo>
                  <a:pt x="6384414" y="5994495"/>
                  <a:pt x="6359268" y="5986685"/>
                  <a:pt x="6333739" y="5981920"/>
                </a:cubicBezTo>
                <a:cubicBezTo>
                  <a:pt x="6326691" y="5980589"/>
                  <a:pt x="6318880" y="5982303"/>
                  <a:pt x="6311449" y="5982682"/>
                </a:cubicBezTo>
                <a:cubicBezTo>
                  <a:pt x="6303068" y="5983064"/>
                  <a:pt x="6294876" y="5983826"/>
                  <a:pt x="6286493" y="5984017"/>
                </a:cubicBezTo>
                <a:cubicBezTo>
                  <a:pt x="6260964" y="5984399"/>
                  <a:pt x="6235437" y="5983826"/>
                  <a:pt x="6209909" y="5985161"/>
                </a:cubicBezTo>
                <a:cubicBezTo>
                  <a:pt x="6194288" y="5985922"/>
                  <a:pt x="6177905" y="5993733"/>
                  <a:pt x="6163425" y="5990874"/>
                </a:cubicBezTo>
                <a:cubicBezTo>
                  <a:pt x="6133897" y="5985351"/>
                  <a:pt x="6104368" y="5997733"/>
                  <a:pt x="6074842" y="5987447"/>
                </a:cubicBezTo>
                <a:cubicBezTo>
                  <a:pt x="6065695" y="5984399"/>
                  <a:pt x="6053124" y="5992019"/>
                  <a:pt x="6042072" y="5992399"/>
                </a:cubicBezTo>
                <a:cubicBezTo>
                  <a:pt x="6014449" y="5993351"/>
                  <a:pt x="5986828" y="5993161"/>
                  <a:pt x="5959204" y="5992971"/>
                </a:cubicBezTo>
                <a:cubicBezTo>
                  <a:pt x="5934438" y="5992781"/>
                  <a:pt x="5908719" y="5995447"/>
                  <a:pt x="5884906" y="5990113"/>
                </a:cubicBezTo>
                <a:cubicBezTo>
                  <a:pt x="5859949" y="5984399"/>
                  <a:pt x="5837471" y="5985161"/>
                  <a:pt x="5813275" y="5991637"/>
                </a:cubicBezTo>
                <a:cubicBezTo>
                  <a:pt x="5796702" y="5996019"/>
                  <a:pt x="5779174" y="5996591"/>
                  <a:pt x="5762029" y="5997923"/>
                </a:cubicBezTo>
                <a:cubicBezTo>
                  <a:pt x="5743551" y="5999447"/>
                  <a:pt x="5723166" y="5995447"/>
                  <a:pt x="5706401" y="6001734"/>
                </a:cubicBezTo>
                <a:cubicBezTo>
                  <a:pt x="5656488" y="6020403"/>
                  <a:pt x="5605244" y="6024403"/>
                  <a:pt x="5553045" y="6024403"/>
                </a:cubicBezTo>
                <a:cubicBezTo>
                  <a:pt x="5543518" y="6024403"/>
                  <a:pt x="5533802" y="6021738"/>
                  <a:pt x="5524660" y="6018880"/>
                </a:cubicBezTo>
                <a:cubicBezTo>
                  <a:pt x="5471316" y="6001734"/>
                  <a:pt x="5417784" y="6003257"/>
                  <a:pt x="5363491" y="6013736"/>
                </a:cubicBezTo>
                <a:cubicBezTo>
                  <a:pt x="5352250" y="6016022"/>
                  <a:pt x="5339677" y="6016403"/>
                  <a:pt x="5328438" y="6014118"/>
                </a:cubicBezTo>
                <a:cubicBezTo>
                  <a:pt x="5296812" y="6007449"/>
                  <a:pt x="5266141" y="5996399"/>
                  <a:pt x="5234326" y="5991637"/>
                </a:cubicBezTo>
                <a:cubicBezTo>
                  <a:pt x="5181748" y="5983826"/>
                  <a:pt x="5136216" y="6010115"/>
                  <a:pt x="5089162" y="6027262"/>
                </a:cubicBezTo>
                <a:cubicBezTo>
                  <a:pt x="5044391" y="6043455"/>
                  <a:pt x="5006292" y="6080032"/>
                  <a:pt x="4953328" y="6071840"/>
                </a:cubicBezTo>
                <a:cubicBezTo>
                  <a:pt x="4947996" y="6071078"/>
                  <a:pt x="4942089" y="6076222"/>
                  <a:pt x="4936184" y="6077555"/>
                </a:cubicBezTo>
                <a:cubicBezTo>
                  <a:pt x="4919991" y="6081176"/>
                  <a:pt x="4903799" y="6085555"/>
                  <a:pt x="4887415" y="6087272"/>
                </a:cubicBezTo>
                <a:cubicBezTo>
                  <a:pt x="4867412" y="6089558"/>
                  <a:pt x="4847027" y="6088797"/>
                  <a:pt x="4827024" y="6090701"/>
                </a:cubicBezTo>
                <a:cubicBezTo>
                  <a:pt x="4814165" y="6091844"/>
                  <a:pt x="4801401" y="6093939"/>
                  <a:pt x="4788661" y="6095749"/>
                </a:cubicBezTo>
                <a:lnTo>
                  <a:pt x="4785776" y="6096000"/>
                </a:lnTo>
                <a:lnTo>
                  <a:pt x="4726469" y="6096000"/>
                </a:lnTo>
                <a:lnTo>
                  <a:pt x="4719697" y="6095130"/>
                </a:lnTo>
                <a:cubicBezTo>
                  <a:pt x="4709481" y="6092939"/>
                  <a:pt x="4699289" y="6090320"/>
                  <a:pt x="4689098" y="6088605"/>
                </a:cubicBezTo>
                <a:cubicBezTo>
                  <a:pt x="4660331" y="6083842"/>
                  <a:pt x="4628705" y="6085176"/>
                  <a:pt x="4603368" y="6072984"/>
                </a:cubicBezTo>
                <a:cubicBezTo>
                  <a:pt x="4576318" y="6060029"/>
                  <a:pt x="4550599" y="6054123"/>
                  <a:pt x="4522596" y="6058123"/>
                </a:cubicBezTo>
                <a:cubicBezTo>
                  <a:pt x="4513260" y="6059457"/>
                  <a:pt x="4501257" y="6067459"/>
                  <a:pt x="4497068" y="6075649"/>
                </a:cubicBezTo>
                <a:cubicBezTo>
                  <a:pt x="4487731" y="6093938"/>
                  <a:pt x="4474969" y="6097178"/>
                  <a:pt x="4457632" y="6090890"/>
                </a:cubicBezTo>
                <a:cubicBezTo>
                  <a:pt x="4442581" y="6085555"/>
                  <a:pt x="4424104" y="6082890"/>
                  <a:pt x="4413817" y="6072601"/>
                </a:cubicBezTo>
                <a:cubicBezTo>
                  <a:pt x="4384668" y="6043455"/>
                  <a:pt x="4347518" y="6042503"/>
                  <a:pt x="4311323" y="6034693"/>
                </a:cubicBezTo>
                <a:cubicBezTo>
                  <a:pt x="4289227" y="6029928"/>
                  <a:pt x="4268649" y="6029738"/>
                  <a:pt x="4246551" y="6032976"/>
                </a:cubicBezTo>
                <a:cubicBezTo>
                  <a:pt x="4198546" y="6040216"/>
                  <a:pt x="4151870" y="6029928"/>
                  <a:pt x="4105766" y="6016784"/>
                </a:cubicBezTo>
                <a:cubicBezTo>
                  <a:pt x="4075285" y="6008022"/>
                  <a:pt x="4044043" y="6002687"/>
                  <a:pt x="4013753" y="5993733"/>
                </a:cubicBezTo>
                <a:cubicBezTo>
                  <a:pt x="3991083" y="5986874"/>
                  <a:pt x="3968414" y="5978682"/>
                  <a:pt x="3947648" y="5967634"/>
                </a:cubicBezTo>
                <a:cubicBezTo>
                  <a:pt x="3917546" y="5951440"/>
                  <a:pt x="3891259" y="5927055"/>
                  <a:pt x="3852966" y="5933533"/>
                </a:cubicBezTo>
                <a:cubicBezTo>
                  <a:pt x="3819245" y="5939247"/>
                  <a:pt x="3788766" y="5927247"/>
                  <a:pt x="3757902" y="5915816"/>
                </a:cubicBezTo>
                <a:cubicBezTo>
                  <a:pt x="3735231" y="5907434"/>
                  <a:pt x="3712565" y="5898859"/>
                  <a:pt x="3689131" y="5893526"/>
                </a:cubicBezTo>
                <a:cubicBezTo>
                  <a:pt x="3661315" y="5887239"/>
                  <a:pt x="3629882" y="5889907"/>
                  <a:pt x="3605116" y="5878285"/>
                </a:cubicBezTo>
                <a:cubicBezTo>
                  <a:pt x="3579206" y="5866093"/>
                  <a:pt x="3557682" y="5874285"/>
                  <a:pt x="3534629" y="5877715"/>
                </a:cubicBezTo>
                <a:cubicBezTo>
                  <a:pt x="3497862" y="5883049"/>
                  <a:pt x="3461282" y="5892955"/>
                  <a:pt x="3424135" y="5880382"/>
                </a:cubicBezTo>
                <a:cubicBezTo>
                  <a:pt x="3378986" y="5865141"/>
                  <a:pt x="3334216" y="5848758"/>
                  <a:pt x="3288877" y="5834280"/>
                </a:cubicBezTo>
                <a:cubicBezTo>
                  <a:pt x="3271348" y="5828753"/>
                  <a:pt x="3252492" y="5826467"/>
                  <a:pt x="3234202" y="5823991"/>
                </a:cubicBezTo>
                <a:cubicBezTo>
                  <a:pt x="3216867" y="5821895"/>
                  <a:pt x="3196102" y="5827230"/>
                  <a:pt x="3182763" y="5819229"/>
                </a:cubicBezTo>
                <a:cubicBezTo>
                  <a:pt x="3148472" y="5798655"/>
                  <a:pt x="3113231" y="5788558"/>
                  <a:pt x="3073604" y="5788558"/>
                </a:cubicBezTo>
                <a:cubicBezTo>
                  <a:pt x="3058743" y="5788558"/>
                  <a:pt x="3044264" y="5779984"/>
                  <a:pt x="3029216" y="5778459"/>
                </a:cubicBezTo>
                <a:cubicBezTo>
                  <a:pt x="3008639" y="5776555"/>
                  <a:pt x="2985016" y="5771411"/>
                  <a:pt x="2967110" y="5778651"/>
                </a:cubicBezTo>
                <a:cubicBezTo>
                  <a:pt x="2925008" y="5795797"/>
                  <a:pt x="2890910" y="5781507"/>
                  <a:pt x="2854140" y="5764553"/>
                </a:cubicBezTo>
                <a:cubicBezTo>
                  <a:pt x="2817943" y="5747789"/>
                  <a:pt x="2779842" y="5734455"/>
                  <a:pt x="2741360" y="5723403"/>
                </a:cubicBezTo>
                <a:cubicBezTo>
                  <a:pt x="2726882" y="5719403"/>
                  <a:pt x="2709548" y="5726072"/>
                  <a:pt x="2693543" y="5727405"/>
                </a:cubicBezTo>
                <a:cubicBezTo>
                  <a:pt x="2687827" y="5727786"/>
                  <a:pt x="2681540" y="5728358"/>
                  <a:pt x="2676398" y="5726453"/>
                </a:cubicBezTo>
                <a:cubicBezTo>
                  <a:pt x="2626677" y="5708163"/>
                  <a:pt x="2576191" y="5694257"/>
                  <a:pt x="2522279" y="5703782"/>
                </a:cubicBezTo>
                <a:cubicBezTo>
                  <a:pt x="2517327" y="5704735"/>
                  <a:pt x="2511800" y="5702639"/>
                  <a:pt x="2506847" y="5701305"/>
                </a:cubicBezTo>
                <a:cubicBezTo>
                  <a:pt x="2482652" y="5694447"/>
                  <a:pt x="2459029" y="5683589"/>
                  <a:pt x="2434456" y="5681112"/>
                </a:cubicBezTo>
                <a:cubicBezTo>
                  <a:pt x="2373874" y="5675016"/>
                  <a:pt x="2312915" y="5672538"/>
                  <a:pt x="2251948" y="5668538"/>
                </a:cubicBezTo>
                <a:cubicBezTo>
                  <a:pt x="2248138" y="5668349"/>
                  <a:pt x="2244137" y="5668349"/>
                  <a:pt x="2240710" y="5667014"/>
                </a:cubicBezTo>
                <a:cubicBezTo>
                  <a:pt x="2218229" y="5658822"/>
                  <a:pt x="2198608" y="5661490"/>
                  <a:pt x="2179556" y="5677111"/>
                </a:cubicBezTo>
                <a:cubicBezTo>
                  <a:pt x="2171173" y="5683969"/>
                  <a:pt x="2159743" y="5687589"/>
                  <a:pt x="2149267" y="5691399"/>
                </a:cubicBezTo>
                <a:cubicBezTo>
                  <a:pt x="2133834" y="5697115"/>
                  <a:pt x="2118023" y="5702639"/>
                  <a:pt x="2102021" y="5706259"/>
                </a:cubicBezTo>
                <a:cubicBezTo>
                  <a:pt x="2086208" y="5709688"/>
                  <a:pt x="2069254" y="5714449"/>
                  <a:pt x="2054013" y="5711784"/>
                </a:cubicBezTo>
                <a:cubicBezTo>
                  <a:pt x="2026581" y="5707022"/>
                  <a:pt x="2000479" y="5696353"/>
                  <a:pt x="1973429" y="5689303"/>
                </a:cubicBezTo>
                <a:cubicBezTo>
                  <a:pt x="1964094" y="5686826"/>
                  <a:pt x="1953806" y="5687209"/>
                  <a:pt x="1944092" y="5687017"/>
                </a:cubicBezTo>
                <a:cubicBezTo>
                  <a:pt x="1921800" y="5686447"/>
                  <a:pt x="1898940" y="5691971"/>
                  <a:pt x="1878748" y="5676159"/>
                </a:cubicBezTo>
                <a:cubicBezTo>
                  <a:pt x="1860079" y="5661299"/>
                  <a:pt x="1841216" y="5665680"/>
                  <a:pt x="1821596" y="5676920"/>
                </a:cubicBezTo>
                <a:cubicBezTo>
                  <a:pt x="1807497" y="5684922"/>
                  <a:pt x="1791496" y="5691209"/>
                  <a:pt x="1775684" y="5694257"/>
                </a:cubicBezTo>
                <a:cubicBezTo>
                  <a:pt x="1753965" y="5698447"/>
                  <a:pt x="1732439" y="5700163"/>
                  <a:pt x="1709006" y="5697685"/>
                </a:cubicBezTo>
                <a:cubicBezTo>
                  <a:pt x="1692431" y="5695971"/>
                  <a:pt x="1678904" y="5695209"/>
                  <a:pt x="1665950" y="5685113"/>
                </a:cubicBezTo>
                <a:cubicBezTo>
                  <a:pt x="1663856" y="5683589"/>
                  <a:pt x="1660046" y="5683207"/>
                  <a:pt x="1657188" y="5683399"/>
                </a:cubicBezTo>
                <a:cubicBezTo>
                  <a:pt x="1619658" y="5686637"/>
                  <a:pt x="1582510" y="5684922"/>
                  <a:pt x="1544598" y="5682634"/>
                </a:cubicBezTo>
                <a:cubicBezTo>
                  <a:pt x="1496403" y="5679589"/>
                  <a:pt x="1445725" y="5688541"/>
                  <a:pt x="1404006" y="5720546"/>
                </a:cubicBezTo>
                <a:cubicBezTo>
                  <a:pt x="1397909" y="5725310"/>
                  <a:pt x="1388765" y="5727405"/>
                  <a:pt x="1380762" y="5728549"/>
                </a:cubicBezTo>
                <a:cubicBezTo>
                  <a:pt x="1343044" y="5733501"/>
                  <a:pt x="1305132" y="5736930"/>
                  <a:pt x="1267411" y="5742455"/>
                </a:cubicBezTo>
                <a:cubicBezTo>
                  <a:pt x="1246837" y="5745503"/>
                  <a:pt x="1225310" y="5748170"/>
                  <a:pt x="1206641" y="5756553"/>
                </a:cubicBezTo>
                <a:cubicBezTo>
                  <a:pt x="1188354" y="5764743"/>
                  <a:pt x="1173681" y="5774459"/>
                  <a:pt x="1162823" y="5757315"/>
                </a:cubicBezTo>
                <a:cubicBezTo>
                  <a:pt x="1143394" y="5766459"/>
                  <a:pt x="1126437" y="5774080"/>
                  <a:pt x="1109865" y="5782270"/>
                </a:cubicBezTo>
                <a:cubicBezTo>
                  <a:pt x="1103767" y="5785318"/>
                  <a:pt x="1098623" y="5790272"/>
                  <a:pt x="1092527" y="5793130"/>
                </a:cubicBezTo>
                <a:cubicBezTo>
                  <a:pt x="1086048" y="5796178"/>
                  <a:pt x="1078810" y="5798082"/>
                  <a:pt x="1071762" y="5799607"/>
                </a:cubicBezTo>
                <a:cubicBezTo>
                  <a:pt x="1040327" y="5806465"/>
                  <a:pt x="1008894" y="5812751"/>
                  <a:pt x="977653" y="5820182"/>
                </a:cubicBezTo>
                <a:cubicBezTo>
                  <a:pt x="971554" y="5821705"/>
                  <a:pt x="966411" y="5827801"/>
                  <a:pt x="960887" y="5831801"/>
                </a:cubicBezTo>
                <a:cubicBezTo>
                  <a:pt x="957266" y="5834470"/>
                  <a:pt x="953648" y="5838470"/>
                  <a:pt x="949646" y="5839042"/>
                </a:cubicBezTo>
                <a:cubicBezTo>
                  <a:pt x="919165" y="5843614"/>
                  <a:pt x="888877" y="5848949"/>
                  <a:pt x="858205" y="5851234"/>
                </a:cubicBezTo>
                <a:cubicBezTo>
                  <a:pt x="832486" y="5853138"/>
                  <a:pt x="807719" y="5852568"/>
                  <a:pt x="801053" y="5885715"/>
                </a:cubicBezTo>
                <a:cubicBezTo>
                  <a:pt x="799909" y="5891432"/>
                  <a:pt x="791717" y="5897528"/>
                  <a:pt x="785432" y="5900384"/>
                </a:cubicBezTo>
                <a:cubicBezTo>
                  <a:pt x="767524" y="5908576"/>
                  <a:pt x="748471" y="5914101"/>
                  <a:pt x="730754" y="5922482"/>
                </a:cubicBezTo>
                <a:cubicBezTo>
                  <a:pt x="672650" y="5950488"/>
                  <a:pt x="611880" y="5968205"/>
                  <a:pt x="546917" y="5964966"/>
                </a:cubicBezTo>
                <a:cubicBezTo>
                  <a:pt x="526724" y="5964014"/>
                  <a:pt x="507102" y="5953726"/>
                  <a:pt x="494337" y="5949915"/>
                </a:cubicBezTo>
                <a:cubicBezTo>
                  <a:pt x="457572" y="5964966"/>
                  <a:pt x="426709" y="5979445"/>
                  <a:pt x="394511" y="5990303"/>
                </a:cubicBezTo>
                <a:cubicBezTo>
                  <a:pt x="366127" y="6000019"/>
                  <a:pt x="336408" y="6006115"/>
                  <a:pt x="307259" y="6013163"/>
                </a:cubicBezTo>
                <a:cubicBezTo>
                  <a:pt x="296590" y="6015832"/>
                  <a:pt x="285732" y="6017355"/>
                  <a:pt x="274873" y="6018690"/>
                </a:cubicBezTo>
                <a:cubicBezTo>
                  <a:pt x="240965" y="6022880"/>
                  <a:pt x="205529" y="6012784"/>
                  <a:pt x="172384" y="6028786"/>
                </a:cubicBezTo>
                <a:cubicBezTo>
                  <a:pt x="155046" y="6037168"/>
                  <a:pt x="137898" y="6047265"/>
                  <a:pt x="119613" y="6051647"/>
                </a:cubicBezTo>
                <a:cubicBezTo>
                  <a:pt x="99990" y="6056409"/>
                  <a:pt x="80794" y="6063839"/>
                  <a:pt x="61197" y="6069150"/>
                </a:cubicBezTo>
                <a:lnTo>
                  <a:pt x="544" y="6073921"/>
                </a:lnTo>
                <a:lnTo>
                  <a:pt x="544" y="5946682"/>
                </a:lnTo>
                <a:lnTo>
                  <a:pt x="0" y="5946682"/>
                </a:lnTo>
                <a:lnTo>
                  <a:pt x="0" y="1335314"/>
                </a:lnTo>
                <a:lnTo>
                  <a:pt x="0" y="873938"/>
                </a:lnTo>
                <a:close/>
              </a:path>
            </a:pathLst>
          </a:custGeom>
          <a:noFill/>
          <a:effectLst>
            <a:outerShdw blurRad="381000" dist="152400" dir="5400000" algn="t" rotWithShape="0">
              <a:prstClr val="black">
                <a:alpha val="20000"/>
              </a:prstClr>
            </a:outerShdw>
          </a:effectLst>
          <a:extLst>
            <a:ext uri="{909E8E84-426E-40DD-AFC4-6F175D3DCCD1}">
              <a14:hiddenFill xmlns:a14="http://schemas.microsoft.com/office/drawing/2010/main">
                <a:solidFill>
                  <a:srgbClr val="FFFFFF"/>
                </a:solidFill>
              </a14:hiddenFill>
            </a:ext>
          </a:extLst>
        </p:spPr>
      </p:pic>
      <p:grpSp>
        <p:nvGrpSpPr>
          <p:cNvPr id="3099" name="Group 3098">
            <a:extLst>
              <a:ext uri="{FF2B5EF4-FFF2-40B4-BE49-F238E27FC236}">
                <a16:creationId xmlns:a16="http://schemas.microsoft.com/office/drawing/2014/main" id="{4252769E-B9F0-4068-A645-5BBEF16E9C2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4" y="3296010"/>
            <a:ext cx="12191456" cy="2849976"/>
            <a:chOff x="476" y="-3923157"/>
            <a:chExt cx="10667524" cy="2493729"/>
          </a:xfrm>
        </p:grpSpPr>
        <p:sp>
          <p:nvSpPr>
            <p:cNvPr id="3093" name="Freeform: Shape 3092">
              <a:extLst>
                <a:ext uri="{FF2B5EF4-FFF2-40B4-BE49-F238E27FC236}">
                  <a16:creationId xmlns:a16="http://schemas.microsoft.com/office/drawing/2014/main" id="{1E12D6AD-7096-45BB-9C02-468B2704C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6"/>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solidFill>
              <a:srgbClr val="FFFFF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00" name="Freeform: Shape 3099">
              <a:extLst>
                <a:ext uri="{FF2B5EF4-FFF2-40B4-BE49-F238E27FC236}">
                  <a16:creationId xmlns:a16="http://schemas.microsoft.com/office/drawing/2014/main" id="{39953252-97DE-4766-B2F6-E4FDA2FDA6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6" y="-3923157"/>
              <a:ext cx="10667524" cy="2493728"/>
            </a:xfrm>
            <a:custGeom>
              <a:avLst/>
              <a:gdLst>
                <a:gd name="connsiteX0" fmla="*/ 6095524 w 6095524"/>
                <a:gd name="connsiteY0" fmla="*/ 0 h 1424940"/>
                <a:gd name="connsiteX1" fmla="*/ 6095524 w 6095524"/>
                <a:gd name="connsiteY1" fmla="*/ 17431 h 1424940"/>
                <a:gd name="connsiteX2" fmla="*/ 6095524 w 6095524"/>
                <a:gd name="connsiteY2" fmla="*/ 216290 h 1424940"/>
                <a:gd name="connsiteX3" fmla="*/ 6079998 w 6095524"/>
                <a:gd name="connsiteY3" fmla="*/ 230600 h 1424940"/>
                <a:gd name="connsiteX4" fmla="*/ 6012751 w 6095524"/>
                <a:gd name="connsiteY4" fmla="*/ 260699 h 1424940"/>
                <a:gd name="connsiteX5" fmla="*/ 5992749 w 6095524"/>
                <a:gd name="connsiteY5" fmla="*/ 268700 h 1424940"/>
                <a:gd name="connsiteX6" fmla="*/ 5910358 w 6095524"/>
                <a:gd name="connsiteY6" fmla="*/ 320231 h 1424940"/>
                <a:gd name="connsiteX7" fmla="*/ 5835777 w 6095524"/>
                <a:gd name="connsiteY7" fmla="*/ 383953 h 1424940"/>
                <a:gd name="connsiteX8" fmla="*/ 5781008 w 6095524"/>
                <a:gd name="connsiteY8" fmla="*/ 459581 h 1424940"/>
                <a:gd name="connsiteX9" fmla="*/ 5765673 w 6095524"/>
                <a:gd name="connsiteY9" fmla="*/ 477584 h 1424940"/>
                <a:gd name="connsiteX10" fmla="*/ 5723763 w 6095524"/>
                <a:gd name="connsiteY10" fmla="*/ 500158 h 1424940"/>
                <a:gd name="connsiteX11" fmla="*/ 5686711 w 6095524"/>
                <a:gd name="connsiteY11" fmla="*/ 517112 h 1424940"/>
                <a:gd name="connsiteX12" fmla="*/ 5659850 w 6095524"/>
                <a:gd name="connsiteY12" fmla="*/ 535877 h 1424940"/>
                <a:gd name="connsiteX13" fmla="*/ 5637181 w 6095524"/>
                <a:gd name="connsiteY13" fmla="*/ 553117 h 1424940"/>
                <a:gd name="connsiteX14" fmla="*/ 5585841 w 6095524"/>
                <a:gd name="connsiteY14" fmla="*/ 597694 h 1424940"/>
                <a:gd name="connsiteX15" fmla="*/ 5528977 w 6095524"/>
                <a:gd name="connsiteY15" fmla="*/ 635318 h 1424940"/>
                <a:gd name="connsiteX16" fmla="*/ 5483256 w 6095524"/>
                <a:gd name="connsiteY16" fmla="*/ 681419 h 1424940"/>
                <a:gd name="connsiteX17" fmla="*/ 5464397 w 6095524"/>
                <a:gd name="connsiteY17" fmla="*/ 706374 h 1424940"/>
                <a:gd name="connsiteX18" fmla="*/ 5424773 w 6095524"/>
                <a:gd name="connsiteY18" fmla="*/ 723424 h 1424940"/>
                <a:gd name="connsiteX19" fmla="*/ 5381815 w 6095524"/>
                <a:gd name="connsiteY19" fmla="*/ 750094 h 1424940"/>
                <a:gd name="connsiteX20" fmla="*/ 5351335 w 6095524"/>
                <a:gd name="connsiteY20" fmla="*/ 776573 h 1424940"/>
                <a:gd name="connsiteX21" fmla="*/ 5327809 w 6095524"/>
                <a:gd name="connsiteY21" fmla="*/ 794290 h 1424940"/>
                <a:gd name="connsiteX22" fmla="*/ 5294566 w 6095524"/>
                <a:gd name="connsiteY22" fmla="*/ 812102 h 1424940"/>
                <a:gd name="connsiteX23" fmla="*/ 5261229 w 6095524"/>
                <a:gd name="connsiteY23" fmla="*/ 835438 h 1424940"/>
                <a:gd name="connsiteX24" fmla="*/ 5245037 w 6095524"/>
                <a:gd name="connsiteY24" fmla="*/ 849821 h 1424940"/>
                <a:gd name="connsiteX25" fmla="*/ 5213699 w 6095524"/>
                <a:gd name="connsiteY25" fmla="*/ 873728 h 1424940"/>
                <a:gd name="connsiteX26" fmla="*/ 5181409 w 6095524"/>
                <a:gd name="connsiteY26" fmla="*/ 896017 h 1424940"/>
                <a:gd name="connsiteX27" fmla="*/ 5120735 w 6095524"/>
                <a:gd name="connsiteY27" fmla="*/ 921544 h 1424940"/>
                <a:gd name="connsiteX28" fmla="*/ 5065490 w 6095524"/>
                <a:gd name="connsiteY28" fmla="*/ 959072 h 1424940"/>
                <a:gd name="connsiteX29" fmla="*/ 5021675 w 6095524"/>
                <a:gd name="connsiteY29" fmla="*/ 986504 h 1424940"/>
                <a:gd name="connsiteX30" fmla="*/ 4996148 w 6095524"/>
                <a:gd name="connsiteY30" fmla="*/ 1004507 h 1424940"/>
                <a:gd name="connsiteX31" fmla="*/ 4949285 w 6095524"/>
                <a:gd name="connsiteY31" fmla="*/ 1044702 h 1424940"/>
                <a:gd name="connsiteX32" fmla="*/ 4876609 w 6095524"/>
                <a:gd name="connsiteY32" fmla="*/ 1086993 h 1424940"/>
                <a:gd name="connsiteX33" fmla="*/ 4832699 w 6095524"/>
                <a:gd name="connsiteY33" fmla="*/ 1109853 h 1424940"/>
                <a:gd name="connsiteX34" fmla="*/ 4738211 w 6095524"/>
                <a:gd name="connsiteY34" fmla="*/ 1144334 h 1424940"/>
                <a:gd name="connsiteX35" fmla="*/ 4707731 w 6095524"/>
                <a:gd name="connsiteY35" fmla="*/ 1156621 h 1424940"/>
                <a:gd name="connsiteX36" fmla="*/ 4672870 w 6095524"/>
                <a:gd name="connsiteY36" fmla="*/ 1164717 h 1424940"/>
                <a:gd name="connsiteX37" fmla="*/ 4616863 w 6095524"/>
                <a:gd name="connsiteY37" fmla="*/ 1183862 h 1424940"/>
                <a:gd name="connsiteX38" fmla="*/ 4507516 w 6095524"/>
                <a:gd name="connsiteY38" fmla="*/ 1216819 h 1424940"/>
                <a:gd name="connsiteX39" fmla="*/ 4483513 w 6095524"/>
                <a:gd name="connsiteY39" fmla="*/ 1221867 h 1424940"/>
                <a:gd name="connsiteX40" fmla="*/ 4422362 w 6095524"/>
                <a:gd name="connsiteY40" fmla="*/ 1243108 h 1424940"/>
                <a:gd name="connsiteX41" fmla="*/ 4385691 w 6095524"/>
                <a:gd name="connsiteY41" fmla="*/ 1257395 h 1424940"/>
                <a:gd name="connsiteX42" fmla="*/ 4355306 w 6095524"/>
                <a:gd name="connsiteY42" fmla="*/ 1265587 h 1424940"/>
                <a:gd name="connsiteX43" fmla="*/ 4328446 w 6095524"/>
                <a:gd name="connsiteY43" fmla="*/ 1269397 h 1424940"/>
                <a:gd name="connsiteX44" fmla="*/ 4257770 w 6095524"/>
                <a:gd name="connsiteY44" fmla="*/ 1288256 h 1424940"/>
                <a:gd name="connsiteX45" fmla="*/ 4229576 w 6095524"/>
                <a:gd name="connsiteY45" fmla="*/ 1295686 h 1424940"/>
                <a:gd name="connsiteX46" fmla="*/ 4156424 w 6095524"/>
                <a:gd name="connsiteY46" fmla="*/ 1321213 h 1424940"/>
                <a:gd name="connsiteX47" fmla="*/ 4094416 w 6095524"/>
                <a:gd name="connsiteY47" fmla="*/ 1338072 h 1424940"/>
                <a:gd name="connsiteX48" fmla="*/ 4068509 w 6095524"/>
                <a:gd name="connsiteY48" fmla="*/ 1346168 h 1424940"/>
                <a:gd name="connsiteX49" fmla="*/ 4009263 w 6095524"/>
                <a:gd name="connsiteY49" fmla="*/ 1359694 h 1424940"/>
                <a:gd name="connsiteX50" fmla="*/ 3975735 w 6095524"/>
                <a:gd name="connsiteY50" fmla="*/ 1369219 h 1424940"/>
                <a:gd name="connsiteX51" fmla="*/ 3893915 w 6095524"/>
                <a:gd name="connsiteY51" fmla="*/ 1379982 h 1424940"/>
                <a:gd name="connsiteX52" fmla="*/ 3809428 w 6095524"/>
                <a:gd name="connsiteY52" fmla="*/ 1390364 h 1424940"/>
                <a:gd name="connsiteX53" fmla="*/ 3763042 w 6095524"/>
                <a:gd name="connsiteY53" fmla="*/ 1393793 h 1424940"/>
                <a:gd name="connsiteX54" fmla="*/ 3722561 w 6095524"/>
                <a:gd name="connsiteY54" fmla="*/ 1399223 h 1424940"/>
                <a:gd name="connsiteX55" fmla="*/ 3687318 w 6095524"/>
                <a:gd name="connsiteY55" fmla="*/ 1402652 h 1424940"/>
                <a:gd name="connsiteX56" fmla="*/ 3631216 w 6095524"/>
                <a:gd name="connsiteY56" fmla="*/ 1409605 h 1424940"/>
                <a:gd name="connsiteX57" fmla="*/ 3607880 w 6095524"/>
                <a:gd name="connsiteY57" fmla="*/ 1411415 h 1424940"/>
                <a:gd name="connsiteX58" fmla="*/ 3552825 w 6095524"/>
                <a:gd name="connsiteY58" fmla="*/ 1411319 h 1424940"/>
                <a:gd name="connsiteX59" fmla="*/ 3533680 w 6095524"/>
                <a:gd name="connsiteY59" fmla="*/ 1410367 h 1424940"/>
                <a:gd name="connsiteX60" fmla="*/ 3496818 w 6095524"/>
                <a:gd name="connsiteY60" fmla="*/ 1398556 h 1424940"/>
                <a:gd name="connsiteX61" fmla="*/ 3492437 w 6095524"/>
                <a:gd name="connsiteY61" fmla="*/ 1397699 h 1424940"/>
                <a:gd name="connsiteX62" fmla="*/ 3468243 w 6095524"/>
                <a:gd name="connsiteY62" fmla="*/ 1393031 h 1424940"/>
                <a:gd name="connsiteX63" fmla="*/ 3455003 w 6095524"/>
                <a:gd name="connsiteY63" fmla="*/ 1391507 h 1424940"/>
                <a:gd name="connsiteX64" fmla="*/ 3404711 w 6095524"/>
                <a:gd name="connsiteY64" fmla="*/ 1381792 h 1424940"/>
                <a:gd name="connsiteX65" fmla="*/ 3375756 w 6095524"/>
                <a:gd name="connsiteY65" fmla="*/ 1377220 h 1424940"/>
                <a:gd name="connsiteX66" fmla="*/ 3352324 w 6095524"/>
                <a:gd name="connsiteY66" fmla="*/ 1377887 h 1424940"/>
                <a:gd name="connsiteX67" fmla="*/ 3311176 w 6095524"/>
                <a:gd name="connsiteY67" fmla="*/ 1378744 h 1424940"/>
                <a:gd name="connsiteX68" fmla="*/ 3298031 w 6095524"/>
                <a:gd name="connsiteY68" fmla="*/ 1380935 h 1424940"/>
                <a:gd name="connsiteX69" fmla="*/ 3238595 w 6095524"/>
                <a:gd name="connsiteY69" fmla="*/ 1374648 h 1424940"/>
                <a:gd name="connsiteX70" fmla="*/ 3204686 w 6095524"/>
                <a:gd name="connsiteY70" fmla="*/ 1374172 h 1424940"/>
                <a:gd name="connsiteX71" fmla="*/ 3166491 w 6095524"/>
                <a:gd name="connsiteY71" fmla="*/ 1366361 h 1424940"/>
                <a:gd name="connsiteX72" fmla="*/ 3155347 w 6095524"/>
                <a:gd name="connsiteY72" fmla="*/ 1366742 h 1424940"/>
                <a:gd name="connsiteX73" fmla="*/ 3142869 w 6095524"/>
                <a:gd name="connsiteY73" fmla="*/ 1367409 h 1424940"/>
                <a:gd name="connsiteX74" fmla="*/ 3104578 w 6095524"/>
                <a:gd name="connsiteY74" fmla="*/ 1367981 h 1424940"/>
                <a:gd name="connsiteX75" fmla="*/ 3081337 w 6095524"/>
                <a:gd name="connsiteY75" fmla="*/ 1370838 h 1424940"/>
                <a:gd name="connsiteX76" fmla="*/ 3037047 w 6095524"/>
                <a:gd name="connsiteY76" fmla="*/ 1369124 h 1424940"/>
                <a:gd name="connsiteX77" fmla="*/ 3020663 w 6095524"/>
                <a:gd name="connsiteY77" fmla="*/ 1371600 h 1424940"/>
                <a:gd name="connsiteX78" fmla="*/ 2979230 w 6095524"/>
                <a:gd name="connsiteY78" fmla="*/ 1371886 h 1424940"/>
                <a:gd name="connsiteX79" fmla="*/ 2942082 w 6095524"/>
                <a:gd name="connsiteY79" fmla="*/ 1370457 h 1424940"/>
                <a:gd name="connsiteX80" fmla="*/ 2906268 w 6095524"/>
                <a:gd name="connsiteY80" fmla="*/ 1371219 h 1424940"/>
                <a:gd name="connsiteX81" fmla="*/ 2880646 w 6095524"/>
                <a:gd name="connsiteY81" fmla="*/ 1374362 h 1424940"/>
                <a:gd name="connsiteX82" fmla="*/ 2852833 w 6095524"/>
                <a:gd name="connsiteY82" fmla="*/ 1376267 h 1424940"/>
                <a:gd name="connsiteX83" fmla="*/ 2776157 w 6095524"/>
                <a:gd name="connsiteY83" fmla="*/ 1387602 h 1424940"/>
                <a:gd name="connsiteX84" fmla="*/ 2761965 w 6095524"/>
                <a:gd name="connsiteY84" fmla="*/ 1384840 h 1424940"/>
                <a:gd name="connsiteX85" fmla="*/ 2681383 w 6095524"/>
                <a:gd name="connsiteY85" fmla="*/ 1382268 h 1424940"/>
                <a:gd name="connsiteX86" fmla="*/ 2663857 w 6095524"/>
                <a:gd name="connsiteY86" fmla="*/ 1382459 h 1424940"/>
                <a:gd name="connsiteX87" fmla="*/ 2616803 w 6095524"/>
                <a:gd name="connsiteY87" fmla="*/ 1371219 h 1424940"/>
                <a:gd name="connsiteX88" fmla="*/ 2544223 w 6095524"/>
                <a:gd name="connsiteY88" fmla="*/ 1389031 h 1424940"/>
                <a:gd name="connsiteX89" fmla="*/ 2476309 w 6095524"/>
                <a:gd name="connsiteY89" fmla="*/ 1411319 h 1424940"/>
                <a:gd name="connsiteX90" fmla="*/ 2467737 w 6095524"/>
                <a:gd name="connsiteY90" fmla="*/ 1414177 h 1424940"/>
                <a:gd name="connsiteX91" fmla="*/ 2443353 w 6095524"/>
                <a:gd name="connsiteY91" fmla="*/ 1419035 h 1424940"/>
                <a:gd name="connsiteX92" fmla="*/ 2413159 w 6095524"/>
                <a:gd name="connsiteY92" fmla="*/ 1420749 h 1424940"/>
                <a:gd name="connsiteX93" fmla="*/ 2374868 w 6095524"/>
                <a:gd name="connsiteY93" fmla="*/ 1424940 h 1424940"/>
                <a:gd name="connsiteX94" fmla="*/ 2344198 w 6095524"/>
                <a:gd name="connsiteY94" fmla="*/ 1419701 h 1424940"/>
                <a:gd name="connsiteX95" fmla="*/ 2301335 w 6095524"/>
                <a:gd name="connsiteY95" fmla="*/ 1411891 h 1424940"/>
                <a:gd name="connsiteX96" fmla="*/ 2260949 w 6095524"/>
                <a:gd name="connsiteY96" fmla="*/ 1404461 h 1424940"/>
                <a:gd name="connsiteX97" fmla="*/ 2248186 w 6095524"/>
                <a:gd name="connsiteY97" fmla="*/ 1413224 h 1424940"/>
                <a:gd name="connsiteX98" fmla="*/ 2228469 w 6095524"/>
                <a:gd name="connsiteY98" fmla="*/ 1420844 h 1424940"/>
                <a:gd name="connsiteX99" fmla="*/ 2206562 w 6095524"/>
                <a:gd name="connsiteY99" fmla="*/ 1411700 h 1424940"/>
                <a:gd name="connsiteX100" fmla="*/ 2155317 w 6095524"/>
                <a:gd name="connsiteY100" fmla="*/ 1392746 h 1424940"/>
                <a:gd name="connsiteX101" fmla="*/ 2122932 w 6095524"/>
                <a:gd name="connsiteY101" fmla="*/ 1391888 h 1424940"/>
                <a:gd name="connsiteX102" fmla="*/ 2052542 w 6095524"/>
                <a:gd name="connsiteY102" fmla="*/ 1383792 h 1424940"/>
                <a:gd name="connsiteX103" fmla="*/ 2006537 w 6095524"/>
                <a:gd name="connsiteY103" fmla="*/ 1372267 h 1424940"/>
                <a:gd name="connsiteX104" fmla="*/ 1973486 w 6095524"/>
                <a:gd name="connsiteY104" fmla="*/ 1359218 h 1424940"/>
                <a:gd name="connsiteX105" fmla="*/ 1926146 w 6095524"/>
                <a:gd name="connsiteY105" fmla="*/ 1342168 h 1424940"/>
                <a:gd name="connsiteX106" fmla="*/ 1878616 w 6095524"/>
                <a:gd name="connsiteY106" fmla="*/ 1333310 h 1424940"/>
                <a:gd name="connsiteX107" fmla="*/ 1844231 w 6095524"/>
                <a:gd name="connsiteY107" fmla="*/ 1322165 h 1424940"/>
                <a:gd name="connsiteX108" fmla="*/ 1802225 w 6095524"/>
                <a:gd name="connsiteY108" fmla="*/ 1314545 h 1424940"/>
                <a:gd name="connsiteX109" fmla="*/ 1766983 w 6095524"/>
                <a:gd name="connsiteY109" fmla="*/ 1314260 h 1424940"/>
                <a:gd name="connsiteX110" fmla="*/ 1711738 w 6095524"/>
                <a:gd name="connsiteY110" fmla="*/ 1315593 h 1424940"/>
                <a:gd name="connsiteX111" fmla="*/ 1644111 w 6095524"/>
                <a:gd name="connsiteY111" fmla="*/ 1292543 h 1424940"/>
                <a:gd name="connsiteX112" fmla="*/ 1616774 w 6095524"/>
                <a:gd name="connsiteY112" fmla="*/ 1287399 h 1424940"/>
                <a:gd name="connsiteX113" fmla="*/ 1591056 w 6095524"/>
                <a:gd name="connsiteY113" fmla="*/ 1285018 h 1424940"/>
                <a:gd name="connsiteX114" fmla="*/ 1536478 w 6095524"/>
                <a:gd name="connsiteY114" fmla="*/ 1269683 h 1424940"/>
                <a:gd name="connsiteX115" fmla="*/ 1514285 w 6095524"/>
                <a:gd name="connsiteY115" fmla="*/ 1264634 h 1424940"/>
                <a:gd name="connsiteX116" fmla="*/ 1483233 w 6095524"/>
                <a:gd name="connsiteY116" fmla="*/ 1264730 h 1424940"/>
                <a:gd name="connsiteX117" fmla="*/ 1426750 w 6095524"/>
                <a:gd name="connsiteY117" fmla="*/ 1257681 h 1424940"/>
                <a:gd name="connsiteX118" fmla="*/ 1370362 w 6095524"/>
                <a:gd name="connsiteY118" fmla="*/ 1237107 h 1424940"/>
                <a:gd name="connsiteX119" fmla="*/ 1346454 w 6095524"/>
                <a:gd name="connsiteY119" fmla="*/ 1239107 h 1424940"/>
                <a:gd name="connsiteX120" fmla="*/ 1337882 w 6095524"/>
                <a:gd name="connsiteY120" fmla="*/ 1238631 h 1424940"/>
                <a:gd name="connsiteX121" fmla="*/ 1260825 w 6095524"/>
                <a:gd name="connsiteY121" fmla="*/ 1227296 h 1424940"/>
                <a:gd name="connsiteX122" fmla="*/ 1253109 w 6095524"/>
                <a:gd name="connsiteY122" fmla="*/ 1226058 h 1424940"/>
                <a:gd name="connsiteX123" fmla="*/ 1216915 w 6095524"/>
                <a:gd name="connsiteY123" fmla="*/ 1215962 h 1424940"/>
                <a:gd name="connsiteX124" fmla="*/ 1125664 w 6095524"/>
                <a:gd name="connsiteY124" fmla="*/ 1209675 h 1424940"/>
                <a:gd name="connsiteX125" fmla="*/ 1120045 w 6095524"/>
                <a:gd name="connsiteY125" fmla="*/ 1208913 h 1424940"/>
                <a:gd name="connsiteX126" fmla="*/ 1089469 w 6095524"/>
                <a:gd name="connsiteY126" fmla="*/ 1213961 h 1424940"/>
                <a:gd name="connsiteX127" fmla="*/ 1074325 w 6095524"/>
                <a:gd name="connsiteY127" fmla="*/ 1221105 h 1424940"/>
                <a:gd name="connsiteX128" fmla="*/ 1050703 w 6095524"/>
                <a:gd name="connsiteY128" fmla="*/ 1228535 h 1424940"/>
                <a:gd name="connsiteX129" fmla="*/ 1026700 w 6095524"/>
                <a:gd name="connsiteY129" fmla="*/ 1231297 h 1424940"/>
                <a:gd name="connsiteX130" fmla="*/ 986409 w 6095524"/>
                <a:gd name="connsiteY130" fmla="*/ 1220057 h 1424940"/>
                <a:gd name="connsiteX131" fmla="*/ 971741 w 6095524"/>
                <a:gd name="connsiteY131" fmla="*/ 1218914 h 1424940"/>
                <a:gd name="connsiteX132" fmla="*/ 939070 w 6095524"/>
                <a:gd name="connsiteY132" fmla="*/ 1213485 h 1424940"/>
                <a:gd name="connsiteX133" fmla="*/ 910495 w 6095524"/>
                <a:gd name="connsiteY133" fmla="*/ 1213866 h 1424940"/>
                <a:gd name="connsiteX134" fmla="*/ 887540 w 6095524"/>
                <a:gd name="connsiteY134" fmla="*/ 1222534 h 1424940"/>
                <a:gd name="connsiteX135" fmla="*/ 854202 w 6095524"/>
                <a:gd name="connsiteY135" fmla="*/ 1224248 h 1424940"/>
                <a:gd name="connsiteX136" fmla="*/ 832675 w 6095524"/>
                <a:gd name="connsiteY136" fmla="*/ 1217962 h 1424940"/>
                <a:gd name="connsiteX137" fmla="*/ 828294 w 6095524"/>
                <a:gd name="connsiteY137" fmla="*/ 1217105 h 1424940"/>
                <a:gd name="connsiteX138" fmla="*/ 772001 w 6095524"/>
                <a:gd name="connsiteY138" fmla="*/ 1216723 h 1424940"/>
                <a:gd name="connsiteX139" fmla="*/ 701707 w 6095524"/>
                <a:gd name="connsiteY139" fmla="*/ 1235678 h 1424940"/>
                <a:gd name="connsiteX140" fmla="*/ 690086 w 6095524"/>
                <a:gd name="connsiteY140" fmla="*/ 1239679 h 1424940"/>
                <a:gd name="connsiteX141" fmla="*/ 633412 w 6095524"/>
                <a:gd name="connsiteY141" fmla="*/ 1246632 h 1424940"/>
                <a:gd name="connsiteX142" fmla="*/ 603028 w 6095524"/>
                <a:gd name="connsiteY142" fmla="*/ 1253681 h 1424940"/>
                <a:gd name="connsiteX143" fmla="*/ 581120 w 6095524"/>
                <a:gd name="connsiteY143" fmla="*/ 1254062 h 1424940"/>
                <a:gd name="connsiteX144" fmla="*/ 554642 w 6095524"/>
                <a:gd name="connsiteY144" fmla="*/ 1266539 h 1424940"/>
                <a:gd name="connsiteX145" fmla="*/ 545973 w 6095524"/>
                <a:gd name="connsiteY145" fmla="*/ 1271969 h 1424940"/>
                <a:gd name="connsiteX146" fmla="*/ 535591 w 6095524"/>
                <a:gd name="connsiteY146" fmla="*/ 1275207 h 1424940"/>
                <a:gd name="connsiteX147" fmla="*/ 488538 w 6095524"/>
                <a:gd name="connsiteY147" fmla="*/ 1285494 h 1424940"/>
                <a:gd name="connsiteX148" fmla="*/ 480155 w 6095524"/>
                <a:gd name="connsiteY148" fmla="*/ 1291304 h 1424940"/>
                <a:gd name="connsiteX149" fmla="*/ 474535 w 6095524"/>
                <a:gd name="connsiteY149" fmla="*/ 1294924 h 1424940"/>
                <a:gd name="connsiteX150" fmla="*/ 428816 w 6095524"/>
                <a:gd name="connsiteY150" fmla="*/ 1301020 h 1424940"/>
                <a:gd name="connsiteX151" fmla="*/ 400241 w 6095524"/>
                <a:gd name="connsiteY151" fmla="*/ 1318260 h 1424940"/>
                <a:gd name="connsiteX152" fmla="*/ 392431 w 6095524"/>
                <a:gd name="connsiteY152" fmla="*/ 1325594 h 1424940"/>
                <a:gd name="connsiteX153" fmla="*/ 365093 w 6095524"/>
                <a:gd name="connsiteY153" fmla="*/ 1336643 h 1424940"/>
                <a:gd name="connsiteX154" fmla="*/ 273177 w 6095524"/>
                <a:gd name="connsiteY154" fmla="*/ 1357884 h 1424940"/>
                <a:gd name="connsiteX155" fmla="*/ 246888 w 6095524"/>
                <a:gd name="connsiteY155" fmla="*/ 1350359 h 1424940"/>
                <a:gd name="connsiteX156" fmla="*/ 196977 w 6095524"/>
                <a:gd name="connsiteY156" fmla="*/ 1370552 h 1424940"/>
                <a:gd name="connsiteX157" fmla="*/ 153352 w 6095524"/>
                <a:gd name="connsiteY157" fmla="*/ 1381982 h 1424940"/>
                <a:gd name="connsiteX158" fmla="*/ 137160 w 6095524"/>
                <a:gd name="connsiteY158" fmla="*/ 1384745 h 1424940"/>
                <a:gd name="connsiteX159" fmla="*/ 85917 w 6095524"/>
                <a:gd name="connsiteY159" fmla="*/ 1389793 h 1424940"/>
                <a:gd name="connsiteX160" fmla="*/ 59532 w 6095524"/>
                <a:gd name="connsiteY160" fmla="*/ 1401223 h 1424940"/>
                <a:gd name="connsiteX161" fmla="*/ 30325 w 6095524"/>
                <a:gd name="connsiteY161" fmla="*/ 1409974 h 1424940"/>
                <a:gd name="connsiteX162" fmla="*/ 0 w 6095524"/>
                <a:gd name="connsiteY162" fmla="*/ 1412360 h 1424940"/>
                <a:gd name="connsiteX163" fmla="*/ 0 w 6095524"/>
                <a:gd name="connsiteY163" fmla="*/ 1058622 h 1424940"/>
                <a:gd name="connsiteX164" fmla="*/ 17145 w 6095524"/>
                <a:gd name="connsiteY164" fmla="*/ 1060228 h 1424940"/>
                <a:gd name="connsiteX165" fmla="*/ 44672 w 6095524"/>
                <a:gd name="connsiteY165" fmla="*/ 1066324 h 1424940"/>
                <a:gd name="connsiteX166" fmla="*/ 84677 w 6095524"/>
                <a:gd name="connsiteY166" fmla="*/ 1076230 h 1424940"/>
                <a:gd name="connsiteX167" fmla="*/ 132017 w 6095524"/>
                <a:gd name="connsiteY167" fmla="*/ 1064990 h 1424940"/>
                <a:gd name="connsiteX168" fmla="*/ 136779 w 6095524"/>
                <a:gd name="connsiteY168" fmla="*/ 1060323 h 1424940"/>
                <a:gd name="connsiteX169" fmla="*/ 187547 w 6095524"/>
                <a:gd name="connsiteY169" fmla="*/ 1049179 h 1424940"/>
                <a:gd name="connsiteX170" fmla="*/ 270891 w 6095524"/>
                <a:gd name="connsiteY170" fmla="*/ 1036415 h 1424940"/>
                <a:gd name="connsiteX171" fmla="*/ 276320 w 6095524"/>
                <a:gd name="connsiteY171" fmla="*/ 1035558 h 1424940"/>
                <a:gd name="connsiteX172" fmla="*/ 323755 w 6095524"/>
                <a:gd name="connsiteY172" fmla="*/ 1061561 h 1424940"/>
                <a:gd name="connsiteX173" fmla="*/ 361855 w 6095524"/>
                <a:gd name="connsiteY173" fmla="*/ 1057942 h 1424940"/>
                <a:gd name="connsiteX174" fmla="*/ 379571 w 6095524"/>
                <a:gd name="connsiteY174" fmla="*/ 1039939 h 1424940"/>
                <a:gd name="connsiteX175" fmla="*/ 430530 w 6095524"/>
                <a:gd name="connsiteY175" fmla="*/ 1025747 h 1424940"/>
                <a:gd name="connsiteX176" fmla="*/ 493300 w 6095524"/>
                <a:gd name="connsiteY176" fmla="*/ 1027176 h 1424940"/>
                <a:gd name="connsiteX177" fmla="*/ 537782 w 6095524"/>
                <a:gd name="connsiteY177" fmla="*/ 1025366 h 1424940"/>
                <a:gd name="connsiteX178" fmla="*/ 562166 w 6095524"/>
                <a:gd name="connsiteY178" fmla="*/ 1015746 h 1424940"/>
                <a:gd name="connsiteX179" fmla="*/ 579596 w 6095524"/>
                <a:gd name="connsiteY179" fmla="*/ 1016699 h 1424940"/>
                <a:gd name="connsiteX180" fmla="*/ 612362 w 6095524"/>
                <a:gd name="connsiteY180" fmla="*/ 1023557 h 1424940"/>
                <a:gd name="connsiteX181" fmla="*/ 716090 w 6095524"/>
                <a:gd name="connsiteY181" fmla="*/ 1031653 h 1424940"/>
                <a:gd name="connsiteX182" fmla="*/ 758381 w 6095524"/>
                <a:gd name="connsiteY182" fmla="*/ 1018985 h 1424940"/>
                <a:gd name="connsiteX183" fmla="*/ 771049 w 6095524"/>
                <a:gd name="connsiteY183" fmla="*/ 1018699 h 1424940"/>
                <a:gd name="connsiteX184" fmla="*/ 799433 w 6095524"/>
                <a:gd name="connsiteY184" fmla="*/ 1023652 h 1424940"/>
                <a:gd name="connsiteX185" fmla="*/ 858012 w 6095524"/>
                <a:gd name="connsiteY185" fmla="*/ 1020318 h 1424940"/>
                <a:gd name="connsiteX186" fmla="*/ 879634 w 6095524"/>
                <a:gd name="connsiteY186" fmla="*/ 1015270 h 1424940"/>
                <a:gd name="connsiteX187" fmla="*/ 891635 w 6095524"/>
                <a:gd name="connsiteY187" fmla="*/ 1012031 h 1424940"/>
                <a:gd name="connsiteX188" fmla="*/ 953262 w 6095524"/>
                <a:gd name="connsiteY188" fmla="*/ 1003078 h 1424940"/>
                <a:gd name="connsiteX189" fmla="*/ 980694 w 6095524"/>
                <a:gd name="connsiteY189" fmla="*/ 993458 h 1424940"/>
                <a:gd name="connsiteX190" fmla="*/ 988124 w 6095524"/>
                <a:gd name="connsiteY190" fmla="*/ 992029 h 1424940"/>
                <a:gd name="connsiteX191" fmla="*/ 1028795 w 6095524"/>
                <a:gd name="connsiteY191" fmla="*/ 996029 h 1424940"/>
                <a:gd name="connsiteX192" fmla="*/ 1059275 w 6095524"/>
                <a:gd name="connsiteY192" fmla="*/ 1011555 h 1424940"/>
                <a:gd name="connsiteX193" fmla="*/ 1065181 w 6095524"/>
                <a:gd name="connsiteY193" fmla="*/ 1016794 h 1424940"/>
                <a:gd name="connsiteX194" fmla="*/ 1150144 w 6095524"/>
                <a:gd name="connsiteY194" fmla="*/ 1014984 h 1424940"/>
                <a:gd name="connsiteX195" fmla="*/ 1163193 w 6095524"/>
                <a:gd name="connsiteY195" fmla="*/ 1012793 h 1424940"/>
                <a:gd name="connsiteX196" fmla="*/ 1226249 w 6095524"/>
                <a:gd name="connsiteY196" fmla="*/ 1021937 h 1424940"/>
                <a:gd name="connsiteX197" fmla="*/ 1244632 w 6095524"/>
                <a:gd name="connsiteY197" fmla="*/ 1023747 h 1424940"/>
                <a:gd name="connsiteX198" fmla="*/ 1310545 w 6095524"/>
                <a:gd name="connsiteY198" fmla="*/ 1031939 h 1424940"/>
                <a:gd name="connsiteX199" fmla="*/ 1319879 w 6095524"/>
                <a:gd name="connsiteY199" fmla="*/ 1024319 h 1424940"/>
                <a:gd name="connsiteX200" fmla="*/ 1346740 w 6095524"/>
                <a:gd name="connsiteY200" fmla="*/ 1005173 h 1424940"/>
                <a:gd name="connsiteX201" fmla="*/ 1399699 w 6095524"/>
                <a:gd name="connsiteY201" fmla="*/ 988219 h 1424940"/>
                <a:gd name="connsiteX202" fmla="*/ 1414082 w 6095524"/>
                <a:gd name="connsiteY202" fmla="*/ 989171 h 1424940"/>
                <a:gd name="connsiteX203" fmla="*/ 1450467 w 6095524"/>
                <a:gd name="connsiteY203" fmla="*/ 1017461 h 1424940"/>
                <a:gd name="connsiteX204" fmla="*/ 1468184 w 6095524"/>
                <a:gd name="connsiteY204" fmla="*/ 1028795 h 1424940"/>
                <a:gd name="connsiteX205" fmla="*/ 1518476 w 6095524"/>
                <a:gd name="connsiteY205" fmla="*/ 1049655 h 1424940"/>
                <a:gd name="connsiteX206" fmla="*/ 1522667 w 6095524"/>
                <a:gd name="connsiteY206" fmla="*/ 1053465 h 1424940"/>
                <a:gd name="connsiteX207" fmla="*/ 1559814 w 6095524"/>
                <a:gd name="connsiteY207" fmla="*/ 1098709 h 1424940"/>
                <a:gd name="connsiteX208" fmla="*/ 1568196 w 6095524"/>
                <a:gd name="connsiteY208" fmla="*/ 1106424 h 1424940"/>
                <a:gd name="connsiteX209" fmla="*/ 1578293 w 6095524"/>
                <a:gd name="connsiteY209" fmla="*/ 1118426 h 1424940"/>
                <a:gd name="connsiteX210" fmla="*/ 1609820 w 6095524"/>
                <a:gd name="connsiteY210" fmla="*/ 1141667 h 1424940"/>
                <a:gd name="connsiteX211" fmla="*/ 1648873 w 6095524"/>
                <a:gd name="connsiteY211" fmla="*/ 1149096 h 1424940"/>
                <a:gd name="connsiteX212" fmla="*/ 1696022 w 6095524"/>
                <a:gd name="connsiteY212" fmla="*/ 1160431 h 1424940"/>
                <a:gd name="connsiteX213" fmla="*/ 1715739 w 6095524"/>
                <a:gd name="connsiteY213" fmla="*/ 1168051 h 1424940"/>
                <a:gd name="connsiteX214" fmla="*/ 1768602 w 6095524"/>
                <a:gd name="connsiteY214" fmla="*/ 1182529 h 1424940"/>
                <a:gd name="connsiteX215" fmla="*/ 1806321 w 6095524"/>
                <a:gd name="connsiteY215" fmla="*/ 1194721 h 1424940"/>
                <a:gd name="connsiteX216" fmla="*/ 1860709 w 6095524"/>
                <a:gd name="connsiteY216" fmla="*/ 1201865 h 1424940"/>
                <a:gd name="connsiteX217" fmla="*/ 1887093 w 6095524"/>
                <a:gd name="connsiteY217" fmla="*/ 1202150 h 1424940"/>
                <a:gd name="connsiteX218" fmla="*/ 1935575 w 6095524"/>
                <a:gd name="connsiteY218" fmla="*/ 1238726 h 1424940"/>
                <a:gd name="connsiteX219" fmla="*/ 1974247 w 6095524"/>
                <a:gd name="connsiteY219" fmla="*/ 1262920 h 1424940"/>
                <a:gd name="connsiteX220" fmla="*/ 2014919 w 6095524"/>
                <a:gd name="connsiteY220" fmla="*/ 1251204 h 1424940"/>
                <a:gd name="connsiteX221" fmla="*/ 2025968 w 6095524"/>
                <a:gd name="connsiteY221" fmla="*/ 1240155 h 1424940"/>
                <a:gd name="connsiteX222" fmla="*/ 2092643 w 6095524"/>
                <a:gd name="connsiteY222" fmla="*/ 1229678 h 1424940"/>
                <a:gd name="connsiteX223" fmla="*/ 2187893 w 6095524"/>
                <a:gd name="connsiteY223" fmla="*/ 1229297 h 1424940"/>
                <a:gd name="connsiteX224" fmla="*/ 2346294 w 6095524"/>
                <a:gd name="connsiteY224" fmla="*/ 1205484 h 1424940"/>
                <a:gd name="connsiteX225" fmla="*/ 2373916 w 6095524"/>
                <a:gd name="connsiteY225" fmla="*/ 1194435 h 1424940"/>
                <a:gd name="connsiteX226" fmla="*/ 2404967 w 6095524"/>
                <a:gd name="connsiteY226" fmla="*/ 1191673 h 1424940"/>
                <a:gd name="connsiteX227" fmla="*/ 2416874 w 6095524"/>
                <a:gd name="connsiteY227" fmla="*/ 1198436 h 1424940"/>
                <a:gd name="connsiteX228" fmla="*/ 2468975 w 6095524"/>
                <a:gd name="connsiteY228" fmla="*/ 1208532 h 1424940"/>
                <a:gd name="connsiteX229" fmla="*/ 2478882 w 6095524"/>
                <a:gd name="connsiteY229" fmla="*/ 1208723 h 1424940"/>
                <a:gd name="connsiteX230" fmla="*/ 2512791 w 6095524"/>
                <a:gd name="connsiteY230" fmla="*/ 1204436 h 1424940"/>
                <a:gd name="connsiteX231" fmla="*/ 2544223 w 6095524"/>
                <a:gd name="connsiteY231" fmla="*/ 1201960 h 1424940"/>
                <a:gd name="connsiteX232" fmla="*/ 2623471 w 6095524"/>
                <a:gd name="connsiteY232" fmla="*/ 1210056 h 1424940"/>
                <a:gd name="connsiteX233" fmla="*/ 2684241 w 6095524"/>
                <a:gd name="connsiteY233" fmla="*/ 1208151 h 1424940"/>
                <a:gd name="connsiteX234" fmla="*/ 2712244 w 6095524"/>
                <a:gd name="connsiteY234" fmla="*/ 1210056 h 1424940"/>
                <a:gd name="connsiteX235" fmla="*/ 2728055 w 6095524"/>
                <a:gd name="connsiteY235" fmla="*/ 1212914 h 1424940"/>
                <a:gd name="connsiteX236" fmla="*/ 2763869 w 6095524"/>
                <a:gd name="connsiteY236" fmla="*/ 1232821 h 1424940"/>
                <a:gd name="connsiteX237" fmla="*/ 2783491 w 6095524"/>
                <a:gd name="connsiteY237" fmla="*/ 1237298 h 1424940"/>
                <a:gd name="connsiteX238" fmla="*/ 2842546 w 6095524"/>
                <a:gd name="connsiteY238" fmla="*/ 1236917 h 1424940"/>
                <a:gd name="connsiteX239" fmla="*/ 2931128 w 6095524"/>
                <a:gd name="connsiteY239" fmla="*/ 1206913 h 1424940"/>
                <a:gd name="connsiteX240" fmla="*/ 2940368 w 6095524"/>
                <a:gd name="connsiteY240" fmla="*/ 1202912 h 1424940"/>
                <a:gd name="connsiteX241" fmla="*/ 2985421 w 6095524"/>
                <a:gd name="connsiteY241" fmla="*/ 1197959 h 1424940"/>
                <a:gd name="connsiteX242" fmla="*/ 3015996 w 6095524"/>
                <a:gd name="connsiteY242" fmla="*/ 1204722 h 1424940"/>
                <a:gd name="connsiteX243" fmla="*/ 3057621 w 6095524"/>
                <a:gd name="connsiteY243" fmla="*/ 1218724 h 1424940"/>
                <a:gd name="connsiteX244" fmla="*/ 3095054 w 6095524"/>
                <a:gd name="connsiteY244" fmla="*/ 1230440 h 1424940"/>
                <a:gd name="connsiteX245" fmla="*/ 3122295 w 6095524"/>
                <a:gd name="connsiteY245" fmla="*/ 1243679 h 1424940"/>
                <a:gd name="connsiteX246" fmla="*/ 3184589 w 6095524"/>
                <a:gd name="connsiteY246" fmla="*/ 1253395 h 1424940"/>
                <a:gd name="connsiteX247" fmla="*/ 3191066 w 6095524"/>
                <a:gd name="connsiteY247" fmla="*/ 1255014 h 1424940"/>
                <a:gd name="connsiteX248" fmla="*/ 3237929 w 6095524"/>
                <a:gd name="connsiteY248" fmla="*/ 1243203 h 1424940"/>
                <a:gd name="connsiteX249" fmla="*/ 3294221 w 6095524"/>
                <a:gd name="connsiteY249" fmla="*/ 1231202 h 1424940"/>
                <a:gd name="connsiteX250" fmla="*/ 3314319 w 6095524"/>
                <a:gd name="connsiteY250" fmla="*/ 1235297 h 1424940"/>
                <a:gd name="connsiteX251" fmla="*/ 3341846 w 6095524"/>
                <a:gd name="connsiteY251" fmla="*/ 1241108 h 1424940"/>
                <a:gd name="connsiteX252" fmla="*/ 3367373 w 6095524"/>
                <a:gd name="connsiteY252" fmla="*/ 1238060 h 1424940"/>
                <a:gd name="connsiteX253" fmla="*/ 3382899 w 6095524"/>
                <a:gd name="connsiteY253" fmla="*/ 1237774 h 1424940"/>
                <a:gd name="connsiteX254" fmla="*/ 3453765 w 6095524"/>
                <a:gd name="connsiteY254" fmla="*/ 1273397 h 1424940"/>
                <a:gd name="connsiteX255" fmla="*/ 3471767 w 6095524"/>
                <a:gd name="connsiteY255" fmla="*/ 1276350 h 1424940"/>
                <a:gd name="connsiteX256" fmla="*/ 3481959 w 6095524"/>
                <a:gd name="connsiteY256" fmla="*/ 1280732 h 1424940"/>
                <a:gd name="connsiteX257" fmla="*/ 3543396 w 6095524"/>
                <a:gd name="connsiteY257" fmla="*/ 1324928 h 1424940"/>
                <a:gd name="connsiteX258" fmla="*/ 3569494 w 6095524"/>
                <a:gd name="connsiteY258" fmla="*/ 1333881 h 1424940"/>
                <a:gd name="connsiteX259" fmla="*/ 3598164 w 6095524"/>
                <a:gd name="connsiteY259" fmla="*/ 1332071 h 1424940"/>
                <a:gd name="connsiteX260" fmla="*/ 3614738 w 6095524"/>
                <a:gd name="connsiteY260" fmla="*/ 1328833 h 1424940"/>
                <a:gd name="connsiteX261" fmla="*/ 3655886 w 6095524"/>
                <a:gd name="connsiteY261" fmla="*/ 1300734 h 1424940"/>
                <a:gd name="connsiteX262" fmla="*/ 3679317 w 6095524"/>
                <a:gd name="connsiteY262" fmla="*/ 1301687 h 1424940"/>
                <a:gd name="connsiteX263" fmla="*/ 3715893 w 6095524"/>
                <a:gd name="connsiteY263" fmla="*/ 1321022 h 1424940"/>
                <a:gd name="connsiteX264" fmla="*/ 3782282 w 6095524"/>
                <a:gd name="connsiteY264" fmla="*/ 1329690 h 1424940"/>
                <a:gd name="connsiteX265" fmla="*/ 3816001 w 6095524"/>
                <a:gd name="connsiteY265" fmla="*/ 1302639 h 1424940"/>
                <a:gd name="connsiteX266" fmla="*/ 3833431 w 6095524"/>
                <a:gd name="connsiteY266" fmla="*/ 1276636 h 1424940"/>
                <a:gd name="connsiteX267" fmla="*/ 3883819 w 6095524"/>
                <a:gd name="connsiteY267" fmla="*/ 1246442 h 1424940"/>
                <a:gd name="connsiteX268" fmla="*/ 3895821 w 6095524"/>
                <a:gd name="connsiteY268" fmla="*/ 1257681 h 1424940"/>
                <a:gd name="connsiteX269" fmla="*/ 3932778 w 6095524"/>
                <a:gd name="connsiteY269" fmla="*/ 1262444 h 1424940"/>
                <a:gd name="connsiteX270" fmla="*/ 3972782 w 6095524"/>
                <a:gd name="connsiteY270" fmla="*/ 1262063 h 1424940"/>
                <a:gd name="connsiteX271" fmla="*/ 4042505 w 6095524"/>
                <a:gd name="connsiteY271" fmla="*/ 1267111 h 1424940"/>
                <a:gd name="connsiteX272" fmla="*/ 4088892 w 6095524"/>
                <a:gd name="connsiteY272" fmla="*/ 1238250 h 1424940"/>
                <a:gd name="connsiteX273" fmla="*/ 4106609 w 6095524"/>
                <a:gd name="connsiteY273" fmla="*/ 1226344 h 1424940"/>
                <a:gd name="connsiteX274" fmla="*/ 4123182 w 6095524"/>
                <a:gd name="connsiteY274" fmla="*/ 1218724 h 1424940"/>
                <a:gd name="connsiteX275" fmla="*/ 4142328 w 6095524"/>
                <a:gd name="connsiteY275" fmla="*/ 1214438 h 1424940"/>
                <a:gd name="connsiteX276" fmla="*/ 4188524 w 6095524"/>
                <a:gd name="connsiteY276" fmla="*/ 1198245 h 1424940"/>
                <a:gd name="connsiteX277" fmla="*/ 4213860 w 6095524"/>
                <a:gd name="connsiteY277" fmla="*/ 1182338 h 1424940"/>
                <a:gd name="connsiteX278" fmla="*/ 4270820 w 6095524"/>
                <a:gd name="connsiteY278" fmla="*/ 1167003 h 1424940"/>
                <a:gd name="connsiteX279" fmla="*/ 4309587 w 6095524"/>
                <a:gd name="connsiteY279" fmla="*/ 1153287 h 1424940"/>
                <a:gd name="connsiteX280" fmla="*/ 4350449 w 6095524"/>
                <a:gd name="connsiteY280" fmla="*/ 1129665 h 1424940"/>
                <a:gd name="connsiteX281" fmla="*/ 4356164 w 6095524"/>
                <a:gd name="connsiteY281" fmla="*/ 1126046 h 1424940"/>
                <a:gd name="connsiteX282" fmla="*/ 4369880 w 6095524"/>
                <a:gd name="connsiteY282" fmla="*/ 1110520 h 1424940"/>
                <a:gd name="connsiteX283" fmla="*/ 4389787 w 6095524"/>
                <a:gd name="connsiteY283" fmla="*/ 1057085 h 1424940"/>
                <a:gd name="connsiteX284" fmla="*/ 4395502 w 6095524"/>
                <a:gd name="connsiteY284" fmla="*/ 1046226 h 1424940"/>
                <a:gd name="connsiteX285" fmla="*/ 4447413 w 6095524"/>
                <a:gd name="connsiteY285" fmla="*/ 1009650 h 1424940"/>
                <a:gd name="connsiteX286" fmla="*/ 4466654 w 6095524"/>
                <a:gd name="connsiteY286" fmla="*/ 1013079 h 1424940"/>
                <a:gd name="connsiteX287" fmla="*/ 4487894 w 6095524"/>
                <a:gd name="connsiteY287" fmla="*/ 1025081 h 1424940"/>
                <a:gd name="connsiteX288" fmla="*/ 4534472 w 6095524"/>
                <a:gd name="connsiteY288" fmla="*/ 1028224 h 1424940"/>
                <a:gd name="connsiteX289" fmla="*/ 4551903 w 6095524"/>
                <a:gd name="connsiteY289" fmla="*/ 1022033 h 1424940"/>
                <a:gd name="connsiteX290" fmla="*/ 4582382 w 6095524"/>
                <a:gd name="connsiteY290" fmla="*/ 1005364 h 1424940"/>
                <a:gd name="connsiteX291" fmla="*/ 4605909 w 6095524"/>
                <a:gd name="connsiteY291" fmla="*/ 979551 h 1424940"/>
                <a:gd name="connsiteX292" fmla="*/ 4640104 w 6095524"/>
                <a:gd name="connsiteY292" fmla="*/ 936879 h 1424940"/>
                <a:gd name="connsiteX293" fmla="*/ 4705731 w 6095524"/>
                <a:gd name="connsiteY293" fmla="*/ 920591 h 1424940"/>
                <a:gd name="connsiteX294" fmla="*/ 4730973 w 6095524"/>
                <a:gd name="connsiteY294" fmla="*/ 915162 h 1424940"/>
                <a:gd name="connsiteX295" fmla="*/ 4822794 w 6095524"/>
                <a:gd name="connsiteY295" fmla="*/ 892397 h 1424940"/>
                <a:gd name="connsiteX296" fmla="*/ 4830794 w 6095524"/>
                <a:gd name="connsiteY296" fmla="*/ 891635 h 1424940"/>
                <a:gd name="connsiteX297" fmla="*/ 4894421 w 6095524"/>
                <a:gd name="connsiteY297" fmla="*/ 865442 h 1424940"/>
                <a:gd name="connsiteX298" fmla="*/ 4909756 w 6095524"/>
                <a:gd name="connsiteY298" fmla="*/ 858964 h 1424940"/>
                <a:gd name="connsiteX299" fmla="*/ 4928521 w 6095524"/>
                <a:gd name="connsiteY299" fmla="*/ 842391 h 1424940"/>
                <a:gd name="connsiteX300" fmla="*/ 4945857 w 6095524"/>
                <a:gd name="connsiteY300" fmla="*/ 795623 h 1424940"/>
                <a:gd name="connsiteX301" fmla="*/ 4966145 w 6095524"/>
                <a:gd name="connsiteY301" fmla="*/ 774287 h 1424940"/>
                <a:gd name="connsiteX302" fmla="*/ 4980909 w 6095524"/>
                <a:gd name="connsiteY302" fmla="*/ 761333 h 1424940"/>
                <a:gd name="connsiteX303" fmla="*/ 4993862 w 6095524"/>
                <a:gd name="connsiteY303" fmla="*/ 741712 h 1424940"/>
                <a:gd name="connsiteX304" fmla="*/ 5006816 w 6095524"/>
                <a:gd name="connsiteY304" fmla="*/ 694754 h 1424940"/>
                <a:gd name="connsiteX305" fmla="*/ 5026724 w 6095524"/>
                <a:gd name="connsiteY305" fmla="*/ 653129 h 1424940"/>
                <a:gd name="connsiteX306" fmla="*/ 5062538 w 6095524"/>
                <a:gd name="connsiteY306" fmla="*/ 630079 h 1424940"/>
                <a:gd name="connsiteX307" fmla="*/ 5084731 w 6095524"/>
                <a:gd name="connsiteY307" fmla="*/ 617982 h 1424940"/>
                <a:gd name="connsiteX308" fmla="*/ 5172647 w 6095524"/>
                <a:gd name="connsiteY308" fmla="*/ 630174 h 1424940"/>
                <a:gd name="connsiteX309" fmla="*/ 5232654 w 6095524"/>
                <a:gd name="connsiteY309" fmla="*/ 642080 h 1424940"/>
                <a:gd name="connsiteX310" fmla="*/ 5252371 w 6095524"/>
                <a:gd name="connsiteY310" fmla="*/ 637508 h 1424940"/>
                <a:gd name="connsiteX311" fmla="*/ 5308092 w 6095524"/>
                <a:gd name="connsiteY311" fmla="*/ 598646 h 1424940"/>
                <a:gd name="connsiteX312" fmla="*/ 5363147 w 6095524"/>
                <a:gd name="connsiteY312" fmla="*/ 581311 h 1424940"/>
                <a:gd name="connsiteX313" fmla="*/ 5404580 w 6095524"/>
                <a:gd name="connsiteY313" fmla="*/ 576358 h 1424940"/>
                <a:gd name="connsiteX314" fmla="*/ 5440203 w 6095524"/>
                <a:gd name="connsiteY314" fmla="*/ 572548 h 1424940"/>
                <a:gd name="connsiteX315" fmla="*/ 5482971 w 6095524"/>
                <a:gd name="connsiteY315" fmla="*/ 561880 h 1424940"/>
                <a:gd name="connsiteX316" fmla="*/ 5507165 w 6095524"/>
                <a:gd name="connsiteY316" fmla="*/ 550259 h 1424940"/>
                <a:gd name="connsiteX317" fmla="*/ 5545645 w 6095524"/>
                <a:gd name="connsiteY317" fmla="*/ 533591 h 1424940"/>
                <a:gd name="connsiteX318" fmla="*/ 5585079 w 6095524"/>
                <a:gd name="connsiteY318" fmla="*/ 511969 h 1424940"/>
                <a:gd name="connsiteX319" fmla="*/ 5615368 w 6095524"/>
                <a:gd name="connsiteY319" fmla="*/ 481679 h 1424940"/>
                <a:gd name="connsiteX320" fmla="*/ 5631656 w 6095524"/>
                <a:gd name="connsiteY320" fmla="*/ 456152 h 1424940"/>
                <a:gd name="connsiteX321" fmla="*/ 5679377 w 6095524"/>
                <a:gd name="connsiteY321" fmla="*/ 419576 h 1424940"/>
                <a:gd name="connsiteX322" fmla="*/ 5722525 w 6095524"/>
                <a:gd name="connsiteY322" fmla="*/ 350615 h 1424940"/>
                <a:gd name="connsiteX323" fmla="*/ 5749576 w 6095524"/>
                <a:gd name="connsiteY323" fmla="*/ 321945 h 1424940"/>
                <a:gd name="connsiteX324" fmla="*/ 5764911 w 6095524"/>
                <a:gd name="connsiteY324" fmla="*/ 313849 h 1424940"/>
                <a:gd name="connsiteX325" fmla="*/ 5791009 w 6095524"/>
                <a:gd name="connsiteY325" fmla="*/ 293942 h 1424940"/>
                <a:gd name="connsiteX326" fmla="*/ 5806440 w 6095524"/>
                <a:gd name="connsiteY326" fmla="*/ 279178 h 1424940"/>
                <a:gd name="connsiteX327" fmla="*/ 5848636 w 6095524"/>
                <a:gd name="connsiteY327" fmla="*/ 224885 h 1424940"/>
                <a:gd name="connsiteX328" fmla="*/ 5861590 w 6095524"/>
                <a:gd name="connsiteY328" fmla="*/ 208788 h 1424940"/>
                <a:gd name="connsiteX329" fmla="*/ 5888355 w 6095524"/>
                <a:gd name="connsiteY329" fmla="*/ 181166 h 1424940"/>
                <a:gd name="connsiteX330" fmla="*/ 5900071 w 6095524"/>
                <a:gd name="connsiteY330" fmla="*/ 172784 h 1424940"/>
                <a:gd name="connsiteX331" fmla="*/ 5920740 w 6095524"/>
                <a:gd name="connsiteY331" fmla="*/ 150305 h 1424940"/>
                <a:gd name="connsiteX332" fmla="*/ 5969985 w 6095524"/>
                <a:gd name="connsiteY332" fmla="*/ 91345 h 1424940"/>
                <a:gd name="connsiteX333" fmla="*/ 5991130 w 6095524"/>
                <a:gd name="connsiteY333" fmla="*/ 58293 h 1424940"/>
                <a:gd name="connsiteX334" fmla="*/ 6033325 w 6095524"/>
                <a:gd name="connsiteY334" fmla="*/ 33909 h 1424940"/>
                <a:gd name="connsiteX335" fmla="*/ 6054376 w 6095524"/>
                <a:gd name="connsiteY335" fmla="*/ 20955 h 1424940"/>
                <a:gd name="connsiteX336" fmla="*/ 6095524 w 6095524"/>
                <a:gd name="connsiteY336" fmla="*/ 0 h 1424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Lst>
              <a:rect l="l" t="t" r="r" b="b"/>
              <a:pathLst>
                <a:path w="6095524" h="1424940">
                  <a:moveTo>
                    <a:pt x="6095524" y="0"/>
                  </a:moveTo>
                  <a:cubicBezTo>
                    <a:pt x="6095524" y="7811"/>
                    <a:pt x="6095524" y="12573"/>
                    <a:pt x="6095524" y="17431"/>
                  </a:cubicBezTo>
                  <a:lnTo>
                    <a:pt x="6095524" y="216290"/>
                  </a:lnTo>
                  <a:lnTo>
                    <a:pt x="6079998" y="230600"/>
                  </a:lnTo>
                  <a:cubicBezTo>
                    <a:pt x="6058567" y="241363"/>
                    <a:pt x="6035706" y="251079"/>
                    <a:pt x="6012751" y="260699"/>
                  </a:cubicBezTo>
                  <a:cubicBezTo>
                    <a:pt x="6006084" y="263462"/>
                    <a:pt x="5998749" y="264986"/>
                    <a:pt x="5992749" y="268700"/>
                  </a:cubicBezTo>
                  <a:cubicBezTo>
                    <a:pt x="5965126" y="285655"/>
                    <a:pt x="5938361" y="303943"/>
                    <a:pt x="5910358" y="320231"/>
                  </a:cubicBezTo>
                  <a:cubicBezTo>
                    <a:pt x="5881497" y="337090"/>
                    <a:pt x="5855684" y="356997"/>
                    <a:pt x="5835777" y="383953"/>
                  </a:cubicBezTo>
                  <a:cubicBezTo>
                    <a:pt x="5817298" y="409004"/>
                    <a:pt x="5799391" y="434435"/>
                    <a:pt x="5781008" y="459581"/>
                  </a:cubicBezTo>
                  <a:cubicBezTo>
                    <a:pt x="5776341" y="465963"/>
                    <a:pt x="5772054" y="473488"/>
                    <a:pt x="5765673" y="477584"/>
                  </a:cubicBezTo>
                  <a:cubicBezTo>
                    <a:pt x="5752433" y="486156"/>
                    <a:pt x="5737955" y="493109"/>
                    <a:pt x="5723763" y="500158"/>
                  </a:cubicBezTo>
                  <a:cubicBezTo>
                    <a:pt x="5711571" y="506159"/>
                    <a:pt x="5698617" y="510635"/>
                    <a:pt x="5686711" y="517112"/>
                  </a:cubicBezTo>
                  <a:cubicBezTo>
                    <a:pt x="5677186" y="522256"/>
                    <a:pt x="5668708" y="529400"/>
                    <a:pt x="5659850" y="535877"/>
                  </a:cubicBezTo>
                  <a:cubicBezTo>
                    <a:pt x="5652135" y="541496"/>
                    <a:pt x="5643658" y="546354"/>
                    <a:pt x="5637181" y="553117"/>
                  </a:cubicBezTo>
                  <a:cubicBezTo>
                    <a:pt x="5621369" y="569500"/>
                    <a:pt x="5605462" y="585597"/>
                    <a:pt x="5585841" y="597694"/>
                  </a:cubicBezTo>
                  <a:cubicBezTo>
                    <a:pt x="5566505" y="609695"/>
                    <a:pt x="5548217" y="623126"/>
                    <a:pt x="5528977" y="635318"/>
                  </a:cubicBezTo>
                  <a:cubicBezTo>
                    <a:pt x="5510117" y="647224"/>
                    <a:pt x="5493067" y="660273"/>
                    <a:pt x="5483256" y="681419"/>
                  </a:cubicBezTo>
                  <a:cubicBezTo>
                    <a:pt x="5478875" y="690753"/>
                    <a:pt x="5472684" y="700945"/>
                    <a:pt x="5464397" y="706374"/>
                  </a:cubicBezTo>
                  <a:cubicBezTo>
                    <a:pt x="5452586" y="714089"/>
                    <a:pt x="5437632" y="716852"/>
                    <a:pt x="5424773" y="723424"/>
                  </a:cubicBezTo>
                  <a:cubicBezTo>
                    <a:pt x="5409628" y="731139"/>
                    <a:pt x="5392103" y="737807"/>
                    <a:pt x="5381815" y="750094"/>
                  </a:cubicBezTo>
                  <a:cubicBezTo>
                    <a:pt x="5372671" y="761048"/>
                    <a:pt x="5363432" y="769620"/>
                    <a:pt x="5351335" y="776573"/>
                  </a:cubicBezTo>
                  <a:cubicBezTo>
                    <a:pt x="5342858" y="781431"/>
                    <a:pt x="5336572" y="790289"/>
                    <a:pt x="5327809" y="794290"/>
                  </a:cubicBezTo>
                  <a:cubicBezTo>
                    <a:pt x="5316284" y="799624"/>
                    <a:pt x="5304663" y="803815"/>
                    <a:pt x="5294566" y="812102"/>
                  </a:cubicBezTo>
                  <a:cubicBezTo>
                    <a:pt x="5284089" y="820674"/>
                    <a:pt x="5272183" y="827437"/>
                    <a:pt x="5261229" y="835438"/>
                  </a:cubicBezTo>
                  <a:cubicBezTo>
                    <a:pt x="5255419" y="839724"/>
                    <a:pt x="5250656" y="845344"/>
                    <a:pt x="5245037" y="849821"/>
                  </a:cubicBezTo>
                  <a:cubicBezTo>
                    <a:pt x="5234750" y="858012"/>
                    <a:pt x="5224272" y="866013"/>
                    <a:pt x="5213699" y="873728"/>
                  </a:cubicBezTo>
                  <a:cubicBezTo>
                    <a:pt x="5203127" y="881444"/>
                    <a:pt x="5193030" y="890397"/>
                    <a:pt x="5181409" y="896017"/>
                  </a:cubicBezTo>
                  <a:cubicBezTo>
                    <a:pt x="5161598" y="905542"/>
                    <a:pt x="5139976" y="911257"/>
                    <a:pt x="5120735" y="921544"/>
                  </a:cubicBezTo>
                  <a:cubicBezTo>
                    <a:pt x="5101209" y="932021"/>
                    <a:pt x="5082826" y="945166"/>
                    <a:pt x="5065490" y="959072"/>
                  </a:cubicBezTo>
                  <a:cubicBezTo>
                    <a:pt x="5051774" y="970026"/>
                    <a:pt x="5038916" y="980885"/>
                    <a:pt x="5021675" y="986504"/>
                  </a:cubicBezTo>
                  <a:cubicBezTo>
                    <a:pt x="5012055" y="989648"/>
                    <a:pt x="5001959" y="996506"/>
                    <a:pt x="4996148" y="1004507"/>
                  </a:cubicBezTo>
                  <a:cubicBezTo>
                    <a:pt x="4983575" y="1021937"/>
                    <a:pt x="4967478" y="1034225"/>
                    <a:pt x="4949285" y="1044702"/>
                  </a:cubicBezTo>
                  <a:cubicBezTo>
                    <a:pt x="4924996" y="1058799"/>
                    <a:pt x="4900993" y="1073182"/>
                    <a:pt x="4876609" y="1086993"/>
                  </a:cubicBezTo>
                  <a:cubicBezTo>
                    <a:pt x="4862227" y="1095185"/>
                    <a:pt x="4847940" y="1103852"/>
                    <a:pt x="4832699" y="1109853"/>
                  </a:cubicBezTo>
                  <a:cubicBezTo>
                    <a:pt x="4801553" y="1122236"/>
                    <a:pt x="4769644" y="1132808"/>
                    <a:pt x="4738211" y="1144334"/>
                  </a:cubicBezTo>
                  <a:cubicBezTo>
                    <a:pt x="4727924" y="1148048"/>
                    <a:pt x="4718209" y="1153382"/>
                    <a:pt x="4707731" y="1156621"/>
                  </a:cubicBezTo>
                  <a:cubicBezTo>
                    <a:pt x="4696396" y="1160145"/>
                    <a:pt x="4684205" y="1161193"/>
                    <a:pt x="4672870" y="1164717"/>
                  </a:cubicBezTo>
                  <a:cubicBezTo>
                    <a:pt x="4654010" y="1170527"/>
                    <a:pt x="4635722" y="1177957"/>
                    <a:pt x="4616863" y="1183862"/>
                  </a:cubicBezTo>
                  <a:cubicBezTo>
                    <a:pt x="4580477" y="1195197"/>
                    <a:pt x="4543996" y="1206056"/>
                    <a:pt x="4507516" y="1216819"/>
                  </a:cubicBezTo>
                  <a:cubicBezTo>
                    <a:pt x="4499706" y="1219105"/>
                    <a:pt x="4491228" y="1219391"/>
                    <a:pt x="4483513" y="1221867"/>
                  </a:cubicBezTo>
                  <a:cubicBezTo>
                    <a:pt x="4463034" y="1228535"/>
                    <a:pt x="4442650" y="1235773"/>
                    <a:pt x="4422362" y="1243108"/>
                  </a:cubicBezTo>
                  <a:cubicBezTo>
                    <a:pt x="4410075" y="1247585"/>
                    <a:pt x="4398073" y="1253109"/>
                    <a:pt x="4385691" y="1257395"/>
                  </a:cubicBezTo>
                  <a:cubicBezTo>
                    <a:pt x="4375785" y="1260824"/>
                    <a:pt x="4365593" y="1263491"/>
                    <a:pt x="4355306" y="1265587"/>
                  </a:cubicBezTo>
                  <a:cubicBezTo>
                    <a:pt x="4346448" y="1267397"/>
                    <a:pt x="4337209" y="1267206"/>
                    <a:pt x="4328446" y="1269397"/>
                  </a:cubicBezTo>
                  <a:cubicBezTo>
                    <a:pt x="4304728" y="1275302"/>
                    <a:pt x="4281297" y="1281970"/>
                    <a:pt x="4257770" y="1288256"/>
                  </a:cubicBezTo>
                  <a:cubicBezTo>
                    <a:pt x="4248341" y="1290733"/>
                    <a:pt x="4238720" y="1292543"/>
                    <a:pt x="4229576" y="1295686"/>
                  </a:cubicBezTo>
                  <a:cubicBezTo>
                    <a:pt x="4205097" y="1303973"/>
                    <a:pt x="4180999" y="1313402"/>
                    <a:pt x="4156424" y="1321213"/>
                  </a:cubicBezTo>
                  <a:cubicBezTo>
                    <a:pt x="4136041" y="1327690"/>
                    <a:pt x="4115086" y="1332357"/>
                    <a:pt x="4094416" y="1338072"/>
                  </a:cubicBezTo>
                  <a:cubicBezTo>
                    <a:pt x="4085653" y="1340549"/>
                    <a:pt x="4077271" y="1344073"/>
                    <a:pt x="4068509" y="1346168"/>
                  </a:cubicBezTo>
                  <a:cubicBezTo>
                    <a:pt x="4048887" y="1350931"/>
                    <a:pt x="4028980" y="1354931"/>
                    <a:pt x="4009263" y="1359694"/>
                  </a:cubicBezTo>
                  <a:cubicBezTo>
                    <a:pt x="3998023" y="1362456"/>
                    <a:pt x="3987165" y="1367409"/>
                    <a:pt x="3975735" y="1369219"/>
                  </a:cubicBezTo>
                  <a:cubicBezTo>
                    <a:pt x="3948589" y="1373505"/>
                    <a:pt x="3921252" y="1376553"/>
                    <a:pt x="3893915" y="1379982"/>
                  </a:cubicBezTo>
                  <a:cubicBezTo>
                    <a:pt x="3865722" y="1383506"/>
                    <a:pt x="3837623" y="1387221"/>
                    <a:pt x="3809428" y="1390364"/>
                  </a:cubicBezTo>
                  <a:cubicBezTo>
                    <a:pt x="3793998" y="1391984"/>
                    <a:pt x="3778472" y="1392269"/>
                    <a:pt x="3763042" y="1393793"/>
                  </a:cubicBezTo>
                  <a:cubicBezTo>
                    <a:pt x="3749516" y="1395127"/>
                    <a:pt x="3736086" y="1397603"/>
                    <a:pt x="3722561" y="1399223"/>
                  </a:cubicBezTo>
                  <a:cubicBezTo>
                    <a:pt x="3710845" y="1400556"/>
                    <a:pt x="3699034" y="1401318"/>
                    <a:pt x="3687318" y="1402652"/>
                  </a:cubicBezTo>
                  <a:cubicBezTo>
                    <a:pt x="3668554" y="1404842"/>
                    <a:pt x="3649885" y="1407319"/>
                    <a:pt x="3631216" y="1409605"/>
                  </a:cubicBezTo>
                  <a:cubicBezTo>
                    <a:pt x="3623406" y="1410462"/>
                    <a:pt x="3615214" y="1412843"/>
                    <a:pt x="3607880" y="1411415"/>
                  </a:cubicBezTo>
                  <a:cubicBezTo>
                    <a:pt x="3589401" y="1407795"/>
                    <a:pt x="3571208" y="1408843"/>
                    <a:pt x="3552825" y="1411319"/>
                  </a:cubicBezTo>
                  <a:cubicBezTo>
                    <a:pt x="3546539" y="1412177"/>
                    <a:pt x="3539776" y="1411986"/>
                    <a:pt x="3533680" y="1410367"/>
                  </a:cubicBezTo>
                  <a:cubicBezTo>
                    <a:pt x="3521202" y="1407128"/>
                    <a:pt x="3509106" y="1402556"/>
                    <a:pt x="3496818" y="1398556"/>
                  </a:cubicBezTo>
                  <a:cubicBezTo>
                    <a:pt x="3495484" y="1398080"/>
                    <a:pt x="3493865" y="1397984"/>
                    <a:pt x="3492437" y="1397699"/>
                  </a:cubicBezTo>
                  <a:cubicBezTo>
                    <a:pt x="3484340" y="1396079"/>
                    <a:pt x="3476340" y="1394460"/>
                    <a:pt x="3468243" y="1393031"/>
                  </a:cubicBezTo>
                  <a:cubicBezTo>
                    <a:pt x="3463862" y="1392269"/>
                    <a:pt x="3459385" y="1392174"/>
                    <a:pt x="3455003" y="1391507"/>
                  </a:cubicBezTo>
                  <a:cubicBezTo>
                    <a:pt x="3438049" y="1388840"/>
                    <a:pt x="3419380" y="1393317"/>
                    <a:pt x="3404711" y="1381792"/>
                  </a:cubicBezTo>
                  <a:cubicBezTo>
                    <a:pt x="3395186" y="1374362"/>
                    <a:pt x="3385947" y="1376077"/>
                    <a:pt x="3375756" y="1377220"/>
                  </a:cubicBezTo>
                  <a:cubicBezTo>
                    <a:pt x="3368040" y="1378077"/>
                    <a:pt x="3360134" y="1377791"/>
                    <a:pt x="3352324" y="1377887"/>
                  </a:cubicBezTo>
                  <a:cubicBezTo>
                    <a:pt x="3338608" y="1378172"/>
                    <a:pt x="3324892" y="1378268"/>
                    <a:pt x="3311176" y="1378744"/>
                  </a:cubicBezTo>
                  <a:cubicBezTo>
                    <a:pt x="3306794" y="1378934"/>
                    <a:pt x="3302318" y="1381316"/>
                    <a:pt x="3298031" y="1380935"/>
                  </a:cubicBezTo>
                  <a:cubicBezTo>
                    <a:pt x="3278219" y="1379125"/>
                    <a:pt x="3258407" y="1376267"/>
                    <a:pt x="3238595" y="1374648"/>
                  </a:cubicBezTo>
                  <a:cubicBezTo>
                    <a:pt x="3227356" y="1373696"/>
                    <a:pt x="3215830" y="1375505"/>
                    <a:pt x="3204686" y="1374172"/>
                  </a:cubicBezTo>
                  <a:cubicBezTo>
                    <a:pt x="3191828" y="1372648"/>
                    <a:pt x="3179255" y="1368743"/>
                    <a:pt x="3166491" y="1366361"/>
                  </a:cubicBezTo>
                  <a:cubicBezTo>
                    <a:pt x="3162967" y="1365695"/>
                    <a:pt x="3159062" y="1366552"/>
                    <a:pt x="3155347" y="1366742"/>
                  </a:cubicBezTo>
                  <a:cubicBezTo>
                    <a:pt x="3151156" y="1366933"/>
                    <a:pt x="3147060" y="1367314"/>
                    <a:pt x="3142869" y="1367409"/>
                  </a:cubicBezTo>
                  <a:cubicBezTo>
                    <a:pt x="3130105" y="1367600"/>
                    <a:pt x="3117342" y="1367314"/>
                    <a:pt x="3104578" y="1367981"/>
                  </a:cubicBezTo>
                  <a:cubicBezTo>
                    <a:pt x="3096768" y="1368362"/>
                    <a:pt x="3088577" y="1372267"/>
                    <a:pt x="3081337" y="1370838"/>
                  </a:cubicBezTo>
                  <a:cubicBezTo>
                    <a:pt x="3066574" y="1368076"/>
                    <a:pt x="3051810" y="1374267"/>
                    <a:pt x="3037047" y="1369124"/>
                  </a:cubicBezTo>
                  <a:cubicBezTo>
                    <a:pt x="3032474" y="1367600"/>
                    <a:pt x="3026188" y="1371410"/>
                    <a:pt x="3020663" y="1371600"/>
                  </a:cubicBezTo>
                  <a:cubicBezTo>
                    <a:pt x="3006852" y="1372076"/>
                    <a:pt x="2993041" y="1371981"/>
                    <a:pt x="2979230" y="1371886"/>
                  </a:cubicBezTo>
                  <a:cubicBezTo>
                    <a:pt x="2966847" y="1371791"/>
                    <a:pt x="2953988" y="1373124"/>
                    <a:pt x="2942082" y="1370457"/>
                  </a:cubicBezTo>
                  <a:cubicBezTo>
                    <a:pt x="2929604" y="1367600"/>
                    <a:pt x="2918365" y="1367981"/>
                    <a:pt x="2906268" y="1371219"/>
                  </a:cubicBezTo>
                  <a:cubicBezTo>
                    <a:pt x="2897981" y="1373410"/>
                    <a:pt x="2889218" y="1373696"/>
                    <a:pt x="2880646" y="1374362"/>
                  </a:cubicBezTo>
                  <a:cubicBezTo>
                    <a:pt x="2871407" y="1375124"/>
                    <a:pt x="2861215" y="1373124"/>
                    <a:pt x="2852833" y="1376267"/>
                  </a:cubicBezTo>
                  <a:cubicBezTo>
                    <a:pt x="2827877" y="1385602"/>
                    <a:pt x="2802255" y="1387602"/>
                    <a:pt x="2776157" y="1387602"/>
                  </a:cubicBezTo>
                  <a:cubicBezTo>
                    <a:pt x="2771394" y="1387602"/>
                    <a:pt x="2766536" y="1386269"/>
                    <a:pt x="2761965" y="1384840"/>
                  </a:cubicBezTo>
                  <a:cubicBezTo>
                    <a:pt x="2735294" y="1376267"/>
                    <a:pt x="2708529" y="1377029"/>
                    <a:pt x="2681383" y="1382268"/>
                  </a:cubicBezTo>
                  <a:cubicBezTo>
                    <a:pt x="2675763" y="1383411"/>
                    <a:pt x="2669477" y="1383602"/>
                    <a:pt x="2663857" y="1382459"/>
                  </a:cubicBezTo>
                  <a:cubicBezTo>
                    <a:pt x="2648045" y="1379125"/>
                    <a:pt x="2632710" y="1373600"/>
                    <a:pt x="2616803" y="1371219"/>
                  </a:cubicBezTo>
                  <a:cubicBezTo>
                    <a:pt x="2590515" y="1367314"/>
                    <a:pt x="2567750" y="1380458"/>
                    <a:pt x="2544223" y="1389031"/>
                  </a:cubicBezTo>
                  <a:cubicBezTo>
                    <a:pt x="2521839" y="1397127"/>
                    <a:pt x="2502789" y="1415415"/>
                    <a:pt x="2476309" y="1411319"/>
                  </a:cubicBezTo>
                  <a:cubicBezTo>
                    <a:pt x="2473643" y="1410938"/>
                    <a:pt x="2470690" y="1413510"/>
                    <a:pt x="2467737" y="1414177"/>
                  </a:cubicBezTo>
                  <a:cubicBezTo>
                    <a:pt x="2459641" y="1415987"/>
                    <a:pt x="2451545" y="1418177"/>
                    <a:pt x="2443353" y="1419035"/>
                  </a:cubicBezTo>
                  <a:cubicBezTo>
                    <a:pt x="2433352" y="1420178"/>
                    <a:pt x="2423160" y="1419797"/>
                    <a:pt x="2413159" y="1420749"/>
                  </a:cubicBezTo>
                  <a:cubicBezTo>
                    <a:pt x="2400300" y="1421892"/>
                    <a:pt x="2387632" y="1424940"/>
                    <a:pt x="2374868" y="1424940"/>
                  </a:cubicBezTo>
                  <a:cubicBezTo>
                    <a:pt x="2364581" y="1424940"/>
                    <a:pt x="2354389" y="1421416"/>
                    <a:pt x="2344198" y="1419701"/>
                  </a:cubicBezTo>
                  <a:cubicBezTo>
                    <a:pt x="2329815" y="1417320"/>
                    <a:pt x="2314003" y="1417987"/>
                    <a:pt x="2301335" y="1411891"/>
                  </a:cubicBezTo>
                  <a:cubicBezTo>
                    <a:pt x="2287810" y="1405414"/>
                    <a:pt x="2274951" y="1402461"/>
                    <a:pt x="2260949" y="1404461"/>
                  </a:cubicBezTo>
                  <a:cubicBezTo>
                    <a:pt x="2256282" y="1405128"/>
                    <a:pt x="2250281" y="1409129"/>
                    <a:pt x="2248186" y="1413224"/>
                  </a:cubicBezTo>
                  <a:cubicBezTo>
                    <a:pt x="2243518" y="1422368"/>
                    <a:pt x="2237137" y="1423988"/>
                    <a:pt x="2228469" y="1420844"/>
                  </a:cubicBezTo>
                  <a:cubicBezTo>
                    <a:pt x="2220944" y="1418177"/>
                    <a:pt x="2211705" y="1416844"/>
                    <a:pt x="2206562" y="1411700"/>
                  </a:cubicBezTo>
                  <a:cubicBezTo>
                    <a:pt x="2191988" y="1397127"/>
                    <a:pt x="2173414" y="1396651"/>
                    <a:pt x="2155317" y="1392746"/>
                  </a:cubicBezTo>
                  <a:cubicBezTo>
                    <a:pt x="2144269" y="1390364"/>
                    <a:pt x="2133981" y="1390269"/>
                    <a:pt x="2122932" y="1391888"/>
                  </a:cubicBezTo>
                  <a:cubicBezTo>
                    <a:pt x="2098930" y="1395508"/>
                    <a:pt x="2075593" y="1390364"/>
                    <a:pt x="2052542" y="1383792"/>
                  </a:cubicBezTo>
                  <a:cubicBezTo>
                    <a:pt x="2037302" y="1379411"/>
                    <a:pt x="2021681" y="1376744"/>
                    <a:pt x="2006537" y="1372267"/>
                  </a:cubicBezTo>
                  <a:cubicBezTo>
                    <a:pt x="1995202" y="1368838"/>
                    <a:pt x="1983868" y="1364742"/>
                    <a:pt x="1973486" y="1359218"/>
                  </a:cubicBezTo>
                  <a:cubicBezTo>
                    <a:pt x="1958435" y="1351121"/>
                    <a:pt x="1945292" y="1338929"/>
                    <a:pt x="1926146" y="1342168"/>
                  </a:cubicBezTo>
                  <a:cubicBezTo>
                    <a:pt x="1909286" y="1345025"/>
                    <a:pt x="1894047" y="1339025"/>
                    <a:pt x="1878616" y="1333310"/>
                  </a:cubicBezTo>
                  <a:cubicBezTo>
                    <a:pt x="1867281" y="1329119"/>
                    <a:pt x="1855948" y="1324832"/>
                    <a:pt x="1844231" y="1322165"/>
                  </a:cubicBezTo>
                  <a:cubicBezTo>
                    <a:pt x="1830324" y="1319022"/>
                    <a:pt x="1814608" y="1320356"/>
                    <a:pt x="1802225" y="1314545"/>
                  </a:cubicBezTo>
                  <a:cubicBezTo>
                    <a:pt x="1789271" y="1308449"/>
                    <a:pt x="1778509" y="1312545"/>
                    <a:pt x="1766983" y="1314260"/>
                  </a:cubicBezTo>
                  <a:cubicBezTo>
                    <a:pt x="1748600" y="1316927"/>
                    <a:pt x="1730311" y="1321880"/>
                    <a:pt x="1711738" y="1315593"/>
                  </a:cubicBezTo>
                  <a:cubicBezTo>
                    <a:pt x="1689164" y="1307973"/>
                    <a:pt x="1666780" y="1299782"/>
                    <a:pt x="1644111" y="1292543"/>
                  </a:cubicBezTo>
                  <a:cubicBezTo>
                    <a:pt x="1635347" y="1289780"/>
                    <a:pt x="1625919" y="1288637"/>
                    <a:pt x="1616774" y="1287399"/>
                  </a:cubicBezTo>
                  <a:cubicBezTo>
                    <a:pt x="1608107" y="1286351"/>
                    <a:pt x="1597725" y="1289018"/>
                    <a:pt x="1591056" y="1285018"/>
                  </a:cubicBezTo>
                  <a:cubicBezTo>
                    <a:pt x="1573911" y="1274731"/>
                    <a:pt x="1556291" y="1269683"/>
                    <a:pt x="1536478" y="1269683"/>
                  </a:cubicBezTo>
                  <a:cubicBezTo>
                    <a:pt x="1529048" y="1269683"/>
                    <a:pt x="1521809" y="1265396"/>
                    <a:pt x="1514285" y="1264634"/>
                  </a:cubicBezTo>
                  <a:cubicBezTo>
                    <a:pt x="1503997" y="1263682"/>
                    <a:pt x="1492186" y="1261110"/>
                    <a:pt x="1483233" y="1264730"/>
                  </a:cubicBezTo>
                  <a:cubicBezTo>
                    <a:pt x="1462183" y="1273302"/>
                    <a:pt x="1445134" y="1266158"/>
                    <a:pt x="1426750" y="1257681"/>
                  </a:cubicBezTo>
                  <a:cubicBezTo>
                    <a:pt x="1408652" y="1249299"/>
                    <a:pt x="1389602" y="1242632"/>
                    <a:pt x="1370362" y="1237107"/>
                  </a:cubicBezTo>
                  <a:cubicBezTo>
                    <a:pt x="1363123" y="1235107"/>
                    <a:pt x="1354456" y="1238441"/>
                    <a:pt x="1346454" y="1239107"/>
                  </a:cubicBezTo>
                  <a:cubicBezTo>
                    <a:pt x="1343596" y="1239298"/>
                    <a:pt x="1340453" y="1239584"/>
                    <a:pt x="1337882" y="1238631"/>
                  </a:cubicBezTo>
                  <a:cubicBezTo>
                    <a:pt x="1313022" y="1229487"/>
                    <a:pt x="1287780" y="1222534"/>
                    <a:pt x="1260825" y="1227296"/>
                  </a:cubicBezTo>
                  <a:cubicBezTo>
                    <a:pt x="1258349" y="1227773"/>
                    <a:pt x="1255586" y="1226725"/>
                    <a:pt x="1253109" y="1226058"/>
                  </a:cubicBezTo>
                  <a:cubicBezTo>
                    <a:pt x="1241012" y="1222629"/>
                    <a:pt x="1229201" y="1217200"/>
                    <a:pt x="1216915" y="1215962"/>
                  </a:cubicBezTo>
                  <a:cubicBezTo>
                    <a:pt x="1186625" y="1212914"/>
                    <a:pt x="1156146" y="1211675"/>
                    <a:pt x="1125664" y="1209675"/>
                  </a:cubicBezTo>
                  <a:cubicBezTo>
                    <a:pt x="1123759" y="1209580"/>
                    <a:pt x="1121759" y="1209580"/>
                    <a:pt x="1120045" y="1208913"/>
                  </a:cubicBezTo>
                  <a:cubicBezTo>
                    <a:pt x="1108805" y="1204817"/>
                    <a:pt x="1098995" y="1206151"/>
                    <a:pt x="1089469" y="1213961"/>
                  </a:cubicBezTo>
                  <a:cubicBezTo>
                    <a:pt x="1085278" y="1217390"/>
                    <a:pt x="1079563" y="1219200"/>
                    <a:pt x="1074325" y="1221105"/>
                  </a:cubicBezTo>
                  <a:cubicBezTo>
                    <a:pt x="1066609" y="1223963"/>
                    <a:pt x="1058704" y="1226725"/>
                    <a:pt x="1050703" y="1228535"/>
                  </a:cubicBezTo>
                  <a:cubicBezTo>
                    <a:pt x="1042797" y="1230249"/>
                    <a:pt x="1034320" y="1232630"/>
                    <a:pt x="1026700" y="1231297"/>
                  </a:cubicBezTo>
                  <a:cubicBezTo>
                    <a:pt x="1012984" y="1228916"/>
                    <a:pt x="999934" y="1223582"/>
                    <a:pt x="986409" y="1220057"/>
                  </a:cubicBezTo>
                  <a:cubicBezTo>
                    <a:pt x="981742" y="1218819"/>
                    <a:pt x="976598" y="1219010"/>
                    <a:pt x="971741" y="1218914"/>
                  </a:cubicBezTo>
                  <a:cubicBezTo>
                    <a:pt x="960596" y="1218629"/>
                    <a:pt x="949166" y="1221391"/>
                    <a:pt x="939070" y="1213485"/>
                  </a:cubicBezTo>
                  <a:cubicBezTo>
                    <a:pt x="929736" y="1206056"/>
                    <a:pt x="920305" y="1208246"/>
                    <a:pt x="910495" y="1213866"/>
                  </a:cubicBezTo>
                  <a:cubicBezTo>
                    <a:pt x="903446" y="1217867"/>
                    <a:pt x="895446" y="1221010"/>
                    <a:pt x="887540" y="1222534"/>
                  </a:cubicBezTo>
                  <a:cubicBezTo>
                    <a:pt x="876681" y="1224629"/>
                    <a:pt x="865918" y="1225487"/>
                    <a:pt x="854202" y="1224248"/>
                  </a:cubicBezTo>
                  <a:cubicBezTo>
                    <a:pt x="845915" y="1223391"/>
                    <a:pt x="839152" y="1223010"/>
                    <a:pt x="832675" y="1217962"/>
                  </a:cubicBezTo>
                  <a:cubicBezTo>
                    <a:pt x="831628" y="1217200"/>
                    <a:pt x="829723" y="1217009"/>
                    <a:pt x="828294" y="1217105"/>
                  </a:cubicBezTo>
                  <a:cubicBezTo>
                    <a:pt x="809530" y="1218724"/>
                    <a:pt x="790956" y="1217867"/>
                    <a:pt x="772001" y="1216723"/>
                  </a:cubicBezTo>
                  <a:cubicBezTo>
                    <a:pt x="747904" y="1215200"/>
                    <a:pt x="722566" y="1219676"/>
                    <a:pt x="701707" y="1235678"/>
                  </a:cubicBezTo>
                  <a:cubicBezTo>
                    <a:pt x="698659" y="1238060"/>
                    <a:pt x="694087" y="1239107"/>
                    <a:pt x="690086" y="1239679"/>
                  </a:cubicBezTo>
                  <a:cubicBezTo>
                    <a:pt x="671227" y="1242155"/>
                    <a:pt x="652272" y="1243870"/>
                    <a:pt x="633412" y="1246632"/>
                  </a:cubicBezTo>
                  <a:cubicBezTo>
                    <a:pt x="623125" y="1248156"/>
                    <a:pt x="612362" y="1249490"/>
                    <a:pt x="603028" y="1253681"/>
                  </a:cubicBezTo>
                  <a:cubicBezTo>
                    <a:pt x="593885" y="1257776"/>
                    <a:pt x="586549" y="1262634"/>
                    <a:pt x="581120" y="1254062"/>
                  </a:cubicBezTo>
                  <a:cubicBezTo>
                    <a:pt x="571406" y="1258634"/>
                    <a:pt x="562927" y="1262444"/>
                    <a:pt x="554642" y="1266539"/>
                  </a:cubicBezTo>
                  <a:cubicBezTo>
                    <a:pt x="551593" y="1268063"/>
                    <a:pt x="549021" y="1270540"/>
                    <a:pt x="545973" y="1271969"/>
                  </a:cubicBezTo>
                  <a:cubicBezTo>
                    <a:pt x="542734" y="1273493"/>
                    <a:pt x="539115" y="1274445"/>
                    <a:pt x="535591" y="1275207"/>
                  </a:cubicBezTo>
                  <a:cubicBezTo>
                    <a:pt x="519874" y="1278636"/>
                    <a:pt x="504158" y="1281779"/>
                    <a:pt x="488538" y="1285494"/>
                  </a:cubicBezTo>
                  <a:cubicBezTo>
                    <a:pt x="485489" y="1286256"/>
                    <a:pt x="482917" y="1289304"/>
                    <a:pt x="480155" y="1291304"/>
                  </a:cubicBezTo>
                  <a:cubicBezTo>
                    <a:pt x="478345" y="1292638"/>
                    <a:pt x="476536" y="1294638"/>
                    <a:pt x="474535" y="1294924"/>
                  </a:cubicBezTo>
                  <a:cubicBezTo>
                    <a:pt x="459295" y="1297210"/>
                    <a:pt x="444151" y="1299877"/>
                    <a:pt x="428816" y="1301020"/>
                  </a:cubicBezTo>
                  <a:cubicBezTo>
                    <a:pt x="415957" y="1301972"/>
                    <a:pt x="403574" y="1301687"/>
                    <a:pt x="400241" y="1318260"/>
                  </a:cubicBezTo>
                  <a:cubicBezTo>
                    <a:pt x="399669" y="1321118"/>
                    <a:pt x="395573" y="1324166"/>
                    <a:pt x="392431" y="1325594"/>
                  </a:cubicBezTo>
                  <a:cubicBezTo>
                    <a:pt x="383477" y="1329690"/>
                    <a:pt x="373951" y="1332452"/>
                    <a:pt x="365093" y="1336643"/>
                  </a:cubicBezTo>
                  <a:cubicBezTo>
                    <a:pt x="336042" y="1350645"/>
                    <a:pt x="305658" y="1359503"/>
                    <a:pt x="273177" y="1357884"/>
                  </a:cubicBezTo>
                  <a:cubicBezTo>
                    <a:pt x="263081" y="1357408"/>
                    <a:pt x="253270" y="1352264"/>
                    <a:pt x="246888" y="1350359"/>
                  </a:cubicBezTo>
                  <a:cubicBezTo>
                    <a:pt x="228506" y="1357884"/>
                    <a:pt x="213075" y="1365123"/>
                    <a:pt x="196977" y="1370552"/>
                  </a:cubicBezTo>
                  <a:cubicBezTo>
                    <a:pt x="182785" y="1375410"/>
                    <a:pt x="167926" y="1378458"/>
                    <a:pt x="153352" y="1381982"/>
                  </a:cubicBezTo>
                  <a:cubicBezTo>
                    <a:pt x="148018" y="1383316"/>
                    <a:pt x="142589" y="1384078"/>
                    <a:pt x="137160" y="1384745"/>
                  </a:cubicBezTo>
                  <a:cubicBezTo>
                    <a:pt x="120206" y="1386840"/>
                    <a:pt x="102489" y="1381792"/>
                    <a:pt x="85917" y="1389793"/>
                  </a:cubicBezTo>
                  <a:cubicBezTo>
                    <a:pt x="77248" y="1393984"/>
                    <a:pt x="68675" y="1399032"/>
                    <a:pt x="59532" y="1401223"/>
                  </a:cubicBezTo>
                  <a:cubicBezTo>
                    <a:pt x="49721" y="1403604"/>
                    <a:pt x="40124" y="1407319"/>
                    <a:pt x="30325" y="1409974"/>
                  </a:cubicBezTo>
                  <a:lnTo>
                    <a:pt x="0" y="1412360"/>
                  </a:lnTo>
                  <a:lnTo>
                    <a:pt x="0" y="1058622"/>
                  </a:lnTo>
                  <a:lnTo>
                    <a:pt x="17145" y="1060228"/>
                  </a:lnTo>
                  <a:cubicBezTo>
                    <a:pt x="26480" y="1061561"/>
                    <a:pt x="35528" y="1066133"/>
                    <a:pt x="44672" y="1066324"/>
                  </a:cubicBezTo>
                  <a:cubicBezTo>
                    <a:pt x="59055" y="1066610"/>
                    <a:pt x="71819" y="1068419"/>
                    <a:pt x="84677" y="1076230"/>
                  </a:cubicBezTo>
                  <a:cubicBezTo>
                    <a:pt x="104108" y="1087946"/>
                    <a:pt x="120110" y="1082993"/>
                    <a:pt x="132017" y="1064990"/>
                  </a:cubicBezTo>
                  <a:cubicBezTo>
                    <a:pt x="133255" y="1063181"/>
                    <a:pt x="134874" y="1060799"/>
                    <a:pt x="136779" y="1060323"/>
                  </a:cubicBezTo>
                  <a:cubicBezTo>
                    <a:pt x="153639" y="1056132"/>
                    <a:pt x="170974" y="1048131"/>
                    <a:pt x="187547" y="1049179"/>
                  </a:cubicBezTo>
                  <a:cubicBezTo>
                    <a:pt x="216789" y="1051084"/>
                    <a:pt x="244316" y="1048798"/>
                    <a:pt x="270891" y="1036415"/>
                  </a:cubicBezTo>
                  <a:cubicBezTo>
                    <a:pt x="272510" y="1035653"/>
                    <a:pt x="274987" y="1034891"/>
                    <a:pt x="276320" y="1035558"/>
                  </a:cubicBezTo>
                  <a:cubicBezTo>
                    <a:pt x="292322" y="1043845"/>
                    <a:pt x="309848" y="1050417"/>
                    <a:pt x="323755" y="1061561"/>
                  </a:cubicBezTo>
                  <a:cubicBezTo>
                    <a:pt x="336995" y="1072134"/>
                    <a:pt x="352997" y="1072229"/>
                    <a:pt x="361855" y="1057942"/>
                  </a:cubicBezTo>
                  <a:cubicBezTo>
                    <a:pt x="366236" y="1050893"/>
                    <a:pt x="372332" y="1042702"/>
                    <a:pt x="379571" y="1039939"/>
                  </a:cubicBezTo>
                  <a:cubicBezTo>
                    <a:pt x="395954" y="1033653"/>
                    <a:pt x="413481" y="1030414"/>
                    <a:pt x="430530" y="1025747"/>
                  </a:cubicBezTo>
                  <a:cubicBezTo>
                    <a:pt x="451581" y="1020032"/>
                    <a:pt x="472345" y="1020032"/>
                    <a:pt x="493300" y="1027176"/>
                  </a:cubicBezTo>
                  <a:cubicBezTo>
                    <a:pt x="508064" y="1032224"/>
                    <a:pt x="523113" y="1032224"/>
                    <a:pt x="537782" y="1025366"/>
                  </a:cubicBezTo>
                  <a:cubicBezTo>
                    <a:pt x="545687" y="1021652"/>
                    <a:pt x="553784" y="1017842"/>
                    <a:pt x="562166" y="1015746"/>
                  </a:cubicBezTo>
                  <a:cubicBezTo>
                    <a:pt x="567595" y="1014412"/>
                    <a:pt x="573881" y="1015651"/>
                    <a:pt x="579596" y="1016699"/>
                  </a:cubicBezTo>
                  <a:cubicBezTo>
                    <a:pt x="590645" y="1018794"/>
                    <a:pt x="602075" y="1025176"/>
                    <a:pt x="612362" y="1023557"/>
                  </a:cubicBezTo>
                  <a:cubicBezTo>
                    <a:pt x="647891" y="1017842"/>
                    <a:pt x="681419" y="1031272"/>
                    <a:pt x="716090" y="1031653"/>
                  </a:cubicBezTo>
                  <a:cubicBezTo>
                    <a:pt x="731806" y="1031843"/>
                    <a:pt x="747332" y="1034891"/>
                    <a:pt x="758381" y="1018985"/>
                  </a:cubicBezTo>
                  <a:cubicBezTo>
                    <a:pt x="759809" y="1016889"/>
                    <a:pt x="766763" y="1018032"/>
                    <a:pt x="771049" y="1018699"/>
                  </a:cubicBezTo>
                  <a:cubicBezTo>
                    <a:pt x="780574" y="1020128"/>
                    <a:pt x="790004" y="1023747"/>
                    <a:pt x="799433" y="1023652"/>
                  </a:cubicBezTo>
                  <a:cubicBezTo>
                    <a:pt x="818960" y="1023557"/>
                    <a:pt x="838581" y="1022033"/>
                    <a:pt x="858012" y="1020318"/>
                  </a:cubicBezTo>
                  <a:cubicBezTo>
                    <a:pt x="865346" y="1019651"/>
                    <a:pt x="872395" y="1017080"/>
                    <a:pt x="879634" y="1015270"/>
                  </a:cubicBezTo>
                  <a:cubicBezTo>
                    <a:pt x="883634" y="1014222"/>
                    <a:pt x="887921" y="1011460"/>
                    <a:pt x="891635" y="1012031"/>
                  </a:cubicBezTo>
                  <a:cubicBezTo>
                    <a:pt x="913162" y="1015365"/>
                    <a:pt x="932879" y="1007174"/>
                    <a:pt x="953262" y="1003078"/>
                  </a:cubicBezTo>
                  <a:cubicBezTo>
                    <a:pt x="962692" y="1001173"/>
                    <a:pt x="971550" y="996601"/>
                    <a:pt x="980694" y="993458"/>
                  </a:cubicBezTo>
                  <a:cubicBezTo>
                    <a:pt x="983075" y="992600"/>
                    <a:pt x="985742" y="991838"/>
                    <a:pt x="988124" y="992029"/>
                  </a:cubicBezTo>
                  <a:cubicBezTo>
                    <a:pt x="1001744" y="993172"/>
                    <a:pt x="1015270" y="994791"/>
                    <a:pt x="1028795" y="996029"/>
                  </a:cubicBezTo>
                  <a:cubicBezTo>
                    <a:pt x="1041083" y="997172"/>
                    <a:pt x="1053465" y="997553"/>
                    <a:pt x="1059275" y="1011555"/>
                  </a:cubicBezTo>
                  <a:cubicBezTo>
                    <a:pt x="1060133" y="1013746"/>
                    <a:pt x="1062990" y="1015365"/>
                    <a:pt x="1065181" y="1016794"/>
                  </a:cubicBezTo>
                  <a:cubicBezTo>
                    <a:pt x="1098995" y="1038797"/>
                    <a:pt x="1117092" y="1038225"/>
                    <a:pt x="1150144" y="1014984"/>
                  </a:cubicBezTo>
                  <a:cubicBezTo>
                    <a:pt x="1153573" y="1012603"/>
                    <a:pt x="1160907" y="1010888"/>
                    <a:pt x="1163193" y="1012793"/>
                  </a:cubicBezTo>
                  <a:cubicBezTo>
                    <a:pt x="1182624" y="1028605"/>
                    <a:pt x="1203865" y="1026890"/>
                    <a:pt x="1226249" y="1021937"/>
                  </a:cubicBezTo>
                  <a:cubicBezTo>
                    <a:pt x="1232059" y="1020604"/>
                    <a:pt x="1240251" y="1020604"/>
                    <a:pt x="1244632" y="1023747"/>
                  </a:cubicBezTo>
                  <a:cubicBezTo>
                    <a:pt x="1265492" y="1038320"/>
                    <a:pt x="1287876" y="1036225"/>
                    <a:pt x="1310545" y="1031939"/>
                  </a:cubicBezTo>
                  <a:cubicBezTo>
                    <a:pt x="1314069" y="1031272"/>
                    <a:pt x="1318356" y="1027652"/>
                    <a:pt x="1319879" y="1024319"/>
                  </a:cubicBezTo>
                  <a:cubicBezTo>
                    <a:pt x="1325309" y="1012508"/>
                    <a:pt x="1335501" y="1008507"/>
                    <a:pt x="1346740" y="1005173"/>
                  </a:cubicBezTo>
                  <a:cubicBezTo>
                    <a:pt x="1364457" y="999744"/>
                    <a:pt x="1381887" y="993362"/>
                    <a:pt x="1399699" y="988219"/>
                  </a:cubicBezTo>
                  <a:cubicBezTo>
                    <a:pt x="1404081" y="986981"/>
                    <a:pt x="1409510" y="987743"/>
                    <a:pt x="1414082" y="989171"/>
                  </a:cubicBezTo>
                  <a:cubicBezTo>
                    <a:pt x="1429703" y="994029"/>
                    <a:pt x="1439609" y="1006221"/>
                    <a:pt x="1450467" y="1017461"/>
                  </a:cubicBezTo>
                  <a:cubicBezTo>
                    <a:pt x="1455230" y="1022414"/>
                    <a:pt x="1461802" y="1025938"/>
                    <a:pt x="1468184" y="1028795"/>
                  </a:cubicBezTo>
                  <a:cubicBezTo>
                    <a:pt x="1484757" y="1036130"/>
                    <a:pt x="1501712" y="1042702"/>
                    <a:pt x="1518476" y="1049655"/>
                  </a:cubicBezTo>
                  <a:cubicBezTo>
                    <a:pt x="1520095" y="1050322"/>
                    <a:pt x="1521428" y="1052036"/>
                    <a:pt x="1522667" y="1053465"/>
                  </a:cubicBezTo>
                  <a:cubicBezTo>
                    <a:pt x="1535049" y="1068515"/>
                    <a:pt x="1547336" y="1083659"/>
                    <a:pt x="1559814" y="1098709"/>
                  </a:cubicBezTo>
                  <a:cubicBezTo>
                    <a:pt x="1562195" y="1101566"/>
                    <a:pt x="1565625" y="1103662"/>
                    <a:pt x="1568196" y="1106424"/>
                  </a:cubicBezTo>
                  <a:cubicBezTo>
                    <a:pt x="1571816" y="1110234"/>
                    <a:pt x="1576388" y="1113854"/>
                    <a:pt x="1578293" y="1118426"/>
                  </a:cubicBezTo>
                  <a:cubicBezTo>
                    <a:pt x="1584198" y="1132808"/>
                    <a:pt x="1595533" y="1139000"/>
                    <a:pt x="1609820" y="1141667"/>
                  </a:cubicBezTo>
                  <a:cubicBezTo>
                    <a:pt x="1622870" y="1144143"/>
                    <a:pt x="1635919" y="1146239"/>
                    <a:pt x="1648873" y="1149096"/>
                  </a:cubicBezTo>
                  <a:cubicBezTo>
                    <a:pt x="1664684" y="1152525"/>
                    <a:pt x="1680401" y="1156240"/>
                    <a:pt x="1696022" y="1160431"/>
                  </a:cubicBezTo>
                  <a:cubicBezTo>
                    <a:pt x="1702784" y="1162241"/>
                    <a:pt x="1709928" y="1164336"/>
                    <a:pt x="1715739" y="1168051"/>
                  </a:cubicBezTo>
                  <a:cubicBezTo>
                    <a:pt x="1732026" y="1178338"/>
                    <a:pt x="1749457" y="1185291"/>
                    <a:pt x="1768602" y="1182529"/>
                  </a:cubicBezTo>
                  <a:cubicBezTo>
                    <a:pt x="1783937" y="1180338"/>
                    <a:pt x="1796796" y="1185958"/>
                    <a:pt x="1806321" y="1194721"/>
                  </a:cubicBezTo>
                  <a:cubicBezTo>
                    <a:pt x="1823657" y="1210628"/>
                    <a:pt x="1842230" y="1207008"/>
                    <a:pt x="1860709" y="1201865"/>
                  </a:cubicBezTo>
                  <a:cubicBezTo>
                    <a:pt x="1870234" y="1199198"/>
                    <a:pt x="1878044" y="1199579"/>
                    <a:pt x="1887093" y="1202150"/>
                  </a:cubicBezTo>
                  <a:cubicBezTo>
                    <a:pt x="1908048" y="1208151"/>
                    <a:pt x="1922050" y="1224439"/>
                    <a:pt x="1935575" y="1238726"/>
                  </a:cubicBezTo>
                  <a:cubicBezTo>
                    <a:pt x="1947101" y="1250918"/>
                    <a:pt x="1960055" y="1257776"/>
                    <a:pt x="1974247" y="1262920"/>
                  </a:cubicBezTo>
                  <a:cubicBezTo>
                    <a:pt x="1992154" y="1269492"/>
                    <a:pt x="2006346" y="1267016"/>
                    <a:pt x="2014919" y="1251204"/>
                  </a:cubicBezTo>
                  <a:cubicBezTo>
                    <a:pt x="2017300" y="1246727"/>
                    <a:pt x="2021491" y="1241488"/>
                    <a:pt x="2025968" y="1240155"/>
                  </a:cubicBezTo>
                  <a:cubicBezTo>
                    <a:pt x="2047589" y="1233488"/>
                    <a:pt x="2069497" y="1223772"/>
                    <a:pt x="2092643" y="1229678"/>
                  </a:cubicBezTo>
                  <a:cubicBezTo>
                    <a:pt x="2124647" y="1237774"/>
                    <a:pt x="2155889" y="1237298"/>
                    <a:pt x="2187893" y="1229297"/>
                  </a:cubicBezTo>
                  <a:cubicBezTo>
                    <a:pt x="2239804" y="1216343"/>
                    <a:pt x="2291715" y="1202627"/>
                    <a:pt x="2346294" y="1205484"/>
                  </a:cubicBezTo>
                  <a:cubicBezTo>
                    <a:pt x="2355342" y="1205960"/>
                    <a:pt x="2366105" y="1200150"/>
                    <a:pt x="2373916" y="1194435"/>
                  </a:cubicBezTo>
                  <a:cubicBezTo>
                    <a:pt x="2388870" y="1183577"/>
                    <a:pt x="2388203" y="1182719"/>
                    <a:pt x="2404967" y="1191673"/>
                  </a:cubicBezTo>
                  <a:cubicBezTo>
                    <a:pt x="2408968" y="1193864"/>
                    <a:pt x="2413921" y="1195197"/>
                    <a:pt x="2416874" y="1198436"/>
                  </a:cubicBezTo>
                  <a:cubicBezTo>
                    <a:pt x="2431923" y="1214914"/>
                    <a:pt x="2450497" y="1210913"/>
                    <a:pt x="2468975" y="1208532"/>
                  </a:cubicBezTo>
                  <a:cubicBezTo>
                    <a:pt x="2472214" y="1208056"/>
                    <a:pt x="2476119" y="1207389"/>
                    <a:pt x="2478882" y="1208723"/>
                  </a:cubicBezTo>
                  <a:cubicBezTo>
                    <a:pt x="2491359" y="1214723"/>
                    <a:pt x="2501932" y="1212628"/>
                    <a:pt x="2512791" y="1204436"/>
                  </a:cubicBezTo>
                  <a:cubicBezTo>
                    <a:pt x="2522220" y="1197388"/>
                    <a:pt x="2533079" y="1193197"/>
                    <a:pt x="2544223" y="1201960"/>
                  </a:cubicBezTo>
                  <a:cubicBezTo>
                    <a:pt x="2568988" y="1221391"/>
                    <a:pt x="2595467" y="1222343"/>
                    <a:pt x="2623471" y="1210056"/>
                  </a:cubicBezTo>
                  <a:cubicBezTo>
                    <a:pt x="2643473" y="1201293"/>
                    <a:pt x="2663190" y="1199293"/>
                    <a:pt x="2684241" y="1208151"/>
                  </a:cubicBezTo>
                  <a:cubicBezTo>
                    <a:pt x="2692337" y="1211580"/>
                    <a:pt x="2702814" y="1209294"/>
                    <a:pt x="2712244" y="1210056"/>
                  </a:cubicBezTo>
                  <a:cubicBezTo>
                    <a:pt x="2717578" y="1210437"/>
                    <a:pt x="2723484" y="1210532"/>
                    <a:pt x="2728055" y="1212914"/>
                  </a:cubicBezTo>
                  <a:cubicBezTo>
                    <a:pt x="2740248" y="1219010"/>
                    <a:pt x="2751582" y="1226820"/>
                    <a:pt x="2763869" y="1232821"/>
                  </a:cubicBezTo>
                  <a:cubicBezTo>
                    <a:pt x="2769775" y="1235678"/>
                    <a:pt x="2776823" y="1237202"/>
                    <a:pt x="2783491" y="1237298"/>
                  </a:cubicBezTo>
                  <a:cubicBezTo>
                    <a:pt x="2803208" y="1237774"/>
                    <a:pt x="2822925" y="1237774"/>
                    <a:pt x="2842546" y="1236917"/>
                  </a:cubicBezTo>
                  <a:cubicBezTo>
                    <a:pt x="2874931" y="1235583"/>
                    <a:pt x="2907792" y="1235297"/>
                    <a:pt x="2931128" y="1206913"/>
                  </a:cubicBezTo>
                  <a:cubicBezTo>
                    <a:pt x="2933034" y="1204627"/>
                    <a:pt x="2937129" y="1203293"/>
                    <a:pt x="2940368" y="1202912"/>
                  </a:cubicBezTo>
                  <a:cubicBezTo>
                    <a:pt x="2955322" y="1201103"/>
                    <a:pt x="2970657" y="1200912"/>
                    <a:pt x="2985421" y="1197959"/>
                  </a:cubicBezTo>
                  <a:cubicBezTo>
                    <a:pt x="2997232" y="1195578"/>
                    <a:pt x="3007043" y="1196340"/>
                    <a:pt x="3015996" y="1204722"/>
                  </a:cubicBezTo>
                  <a:cubicBezTo>
                    <a:pt x="3027712" y="1215771"/>
                    <a:pt x="3042000" y="1222248"/>
                    <a:pt x="3057621" y="1218724"/>
                  </a:cubicBezTo>
                  <a:cubicBezTo>
                    <a:pt x="3073241" y="1215295"/>
                    <a:pt x="3083528" y="1222724"/>
                    <a:pt x="3095054" y="1230440"/>
                  </a:cubicBezTo>
                  <a:cubicBezTo>
                    <a:pt x="3103436" y="1236059"/>
                    <a:pt x="3112961" y="1243108"/>
                    <a:pt x="3122295" y="1243679"/>
                  </a:cubicBezTo>
                  <a:cubicBezTo>
                    <a:pt x="3143441" y="1244917"/>
                    <a:pt x="3161634" y="1264539"/>
                    <a:pt x="3184589" y="1253395"/>
                  </a:cubicBezTo>
                  <a:cubicBezTo>
                    <a:pt x="3186113" y="1252633"/>
                    <a:pt x="3188875" y="1254538"/>
                    <a:pt x="3191066" y="1255014"/>
                  </a:cubicBezTo>
                  <a:cubicBezTo>
                    <a:pt x="3208592" y="1258634"/>
                    <a:pt x="3225070" y="1255109"/>
                    <a:pt x="3237929" y="1243203"/>
                  </a:cubicBezTo>
                  <a:cubicBezTo>
                    <a:pt x="3254788" y="1227677"/>
                    <a:pt x="3273457" y="1226153"/>
                    <a:pt x="3294221" y="1231202"/>
                  </a:cubicBezTo>
                  <a:cubicBezTo>
                    <a:pt x="3300889" y="1232821"/>
                    <a:pt x="3307557" y="1233964"/>
                    <a:pt x="3314319" y="1235297"/>
                  </a:cubicBezTo>
                  <a:cubicBezTo>
                    <a:pt x="3323463" y="1237202"/>
                    <a:pt x="3332703" y="1239203"/>
                    <a:pt x="3341846" y="1241108"/>
                  </a:cubicBezTo>
                  <a:cubicBezTo>
                    <a:pt x="3350705" y="1243013"/>
                    <a:pt x="3360516" y="1246251"/>
                    <a:pt x="3367373" y="1238060"/>
                  </a:cubicBezTo>
                  <a:cubicBezTo>
                    <a:pt x="3373279" y="1231011"/>
                    <a:pt x="3377470" y="1231678"/>
                    <a:pt x="3382899" y="1237774"/>
                  </a:cubicBezTo>
                  <a:cubicBezTo>
                    <a:pt x="3401759" y="1259110"/>
                    <a:pt x="3424619" y="1272445"/>
                    <a:pt x="3453765" y="1273397"/>
                  </a:cubicBezTo>
                  <a:cubicBezTo>
                    <a:pt x="3459766" y="1273588"/>
                    <a:pt x="3465862" y="1274921"/>
                    <a:pt x="3471767" y="1276350"/>
                  </a:cubicBezTo>
                  <a:cubicBezTo>
                    <a:pt x="3475387" y="1277207"/>
                    <a:pt x="3479769" y="1278160"/>
                    <a:pt x="3481959" y="1280732"/>
                  </a:cubicBezTo>
                  <a:cubicBezTo>
                    <a:pt x="3499009" y="1300353"/>
                    <a:pt x="3520250" y="1313974"/>
                    <a:pt x="3543396" y="1324928"/>
                  </a:cubicBezTo>
                  <a:cubicBezTo>
                    <a:pt x="3551682" y="1328833"/>
                    <a:pt x="3560541" y="1332738"/>
                    <a:pt x="3569494" y="1333881"/>
                  </a:cubicBezTo>
                  <a:cubicBezTo>
                    <a:pt x="3578828" y="1335024"/>
                    <a:pt x="3588639" y="1333119"/>
                    <a:pt x="3598164" y="1332071"/>
                  </a:cubicBezTo>
                  <a:cubicBezTo>
                    <a:pt x="3603784" y="1331500"/>
                    <a:pt x="3610261" y="1331595"/>
                    <a:pt x="3614738" y="1328833"/>
                  </a:cubicBezTo>
                  <a:cubicBezTo>
                    <a:pt x="3628930" y="1320165"/>
                    <a:pt x="3642646" y="1310831"/>
                    <a:pt x="3655886" y="1300734"/>
                  </a:cubicBezTo>
                  <a:cubicBezTo>
                    <a:pt x="3667221" y="1292066"/>
                    <a:pt x="3669507" y="1290828"/>
                    <a:pt x="3679317" y="1301687"/>
                  </a:cubicBezTo>
                  <a:cubicBezTo>
                    <a:pt x="3689414" y="1312831"/>
                    <a:pt x="3701987" y="1318641"/>
                    <a:pt x="3715893" y="1321022"/>
                  </a:cubicBezTo>
                  <a:cubicBezTo>
                    <a:pt x="3737896" y="1324737"/>
                    <a:pt x="3760089" y="1327880"/>
                    <a:pt x="3782282" y="1329690"/>
                  </a:cubicBezTo>
                  <a:cubicBezTo>
                    <a:pt x="3802380" y="1331309"/>
                    <a:pt x="3812000" y="1322546"/>
                    <a:pt x="3816001" y="1302639"/>
                  </a:cubicBezTo>
                  <a:cubicBezTo>
                    <a:pt x="3818287" y="1291590"/>
                    <a:pt x="3821240" y="1279588"/>
                    <a:pt x="3833431" y="1276636"/>
                  </a:cubicBezTo>
                  <a:cubicBezTo>
                    <a:pt x="3853339" y="1271873"/>
                    <a:pt x="3874008" y="1269778"/>
                    <a:pt x="3883819" y="1246442"/>
                  </a:cubicBezTo>
                  <a:cubicBezTo>
                    <a:pt x="3889248" y="1251585"/>
                    <a:pt x="3892582" y="1254633"/>
                    <a:pt x="3895821" y="1257681"/>
                  </a:cubicBezTo>
                  <a:cubicBezTo>
                    <a:pt x="3904774" y="1266158"/>
                    <a:pt x="3923347" y="1269778"/>
                    <a:pt x="3932778" y="1262444"/>
                  </a:cubicBezTo>
                  <a:cubicBezTo>
                    <a:pt x="3946684" y="1251776"/>
                    <a:pt x="3959448" y="1253776"/>
                    <a:pt x="3972782" y="1262063"/>
                  </a:cubicBezTo>
                  <a:cubicBezTo>
                    <a:pt x="3995071" y="1275779"/>
                    <a:pt x="4019931" y="1272635"/>
                    <a:pt x="4042505" y="1267111"/>
                  </a:cubicBezTo>
                  <a:cubicBezTo>
                    <a:pt x="4059555" y="1263015"/>
                    <a:pt x="4077748" y="1255490"/>
                    <a:pt x="4088892" y="1238250"/>
                  </a:cubicBezTo>
                  <a:cubicBezTo>
                    <a:pt x="4092416" y="1232726"/>
                    <a:pt x="4100322" y="1229963"/>
                    <a:pt x="4106609" y="1226344"/>
                  </a:cubicBezTo>
                  <a:cubicBezTo>
                    <a:pt x="4111848" y="1223391"/>
                    <a:pt x="4117372" y="1220629"/>
                    <a:pt x="4123182" y="1218724"/>
                  </a:cubicBezTo>
                  <a:cubicBezTo>
                    <a:pt x="4129373" y="1216628"/>
                    <a:pt x="4136232" y="1213580"/>
                    <a:pt x="4142328" y="1214438"/>
                  </a:cubicBezTo>
                  <a:cubicBezTo>
                    <a:pt x="4160806" y="1216914"/>
                    <a:pt x="4175475" y="1212056"/>
                    <a:pt x="4188524" y="1198245"/>
                  </a:cubicBezTo>
                  <a:cubicBezTo>
                    <a:pt x="4195287" y="1191101"/>
                    <a:pt x="4205288" y="1182434"/>
                    <a:pt x="4213860" y="1182338"/>
                  </a:cubicBezTo>
                  <a:cubicBezTo>
                    <a:pt x="4234720" y="1182053"/>
                    <a:pt x="4252055" y="1175195"/>
                    <a:pt x="4270820" y="1167003"/>
                  </a:cubicBezTo>
                  <a:cubicBezTo>
                    <a:pt x="4282916" y="1161764"/>
                    <a:pt x="4296632" y="1158145"/>
                    <a:pt x="4309587" y="1153287"/>
                  </a:cubicBezTo>
                  <a:cubicBezTo>
                    <a:pt x="4324731" y="1147572"/>
                    <a:pt x="4341210" y="1145477"/>
                    <a:pt x="4350449" y="1129665"/>
                  </a:cubicBezTo>
                  <a:cubicBezTo>
                    <a:pt x="4351496" y="1127951"/>
                    <a:pt x="4354640" y="1127665"/>
                    <a:pt x="4356164" y="1126046"/>
                  </a:cubicBezTo>
                  <a:cubicBezTo>
                    <a:pt x="4361021" y="1121093"/>
                    <a:pt x="4367308" y="1116521"/>
                    <a:pt x="4369880" y="1110520"/>
                  </a:cubicBezTo>
                  <a:cubicBezTo>
                    <a:pt x="4377309" y="1092994"/>
                    <a:pt x="4383119" y="1074896"/>
                    <a:pt x="4389787" y="1057085"/>
                  </a:cubicBezTo>
                  <a:cubicBezTo>
                    <a:pt x="4391216" y="1053275"/>
                    <a:pt x="4392549" y="1048417"/>
                    <a:pt x="4395502" y="1046226"/>
                  </a:cubicBezTo>
                  <a:cubicBezTo>
                    <a:pt x="4412552" y="1033653"/>
                    <a:pt x="4429888" y="1021556"/>
                    <a:pt x="4447413" y="1009650"/>
                  </a:cubicBezTo>
                  <a:cubicBezTo>
                    <a:pt x="4454462" y="1004887"/>
                    <a:pt x="4460367" y="1007555"/>
                    <a:pt x="4466654" y="1013079"/>
                  </a:cubicBezTo>
                  <a:cubicBezTo>
                    <a:pt x="4472750" y="1018318"/>
                    <a:pt x="4480275" y="1023747"/>
                    <a:pt x="4487894" y="1025081"/>
                  </a:cubicBezTo>
                  <a:cubicBezTo>
                    <a:pt x="4503135" y="1027652"/>
                    <a:pt x="4518946" y="1028224"/>
                    <a:pt x="4534472" y="1028224"/>
                  </a:cubicBezTo>
                  <a:cubicBezTo>
                    <a:pt x="4540282" y="1028224"/>
                    <a:pt x="4546473" y="1024795"/>
                    <a:pt x="4551903" y="1022033"/>
                  </a:cubicBezTo>
                  <a:cubicBezTo>
                    <a:pt x="4562189" y="1016794"/>
                    <a:pt x="4571714" y="1009745"/>
                    <a:pt x="4582382" y="1005364"/>
                  </a:cubicBezTo>
                  <a:cubicBezTo>
                    <a:pt x="4594765" y="1000316"/>
                    <a:pt x="4602194" y="992219"/>
                    <a:pt x="4605909" y="979551"/>
                  </a:cubicBezTo>
                  <a:cubicBezTo>
                    <a:pt x="4611434" y="960692"/>
                    <a:pt x="4624579" y="947547"/>
                    <a:pt x="4640104" y="936879"/>
                  </a:cubicBezTo>
                  <a:cubicBezTo>
                    <a:pt x="4659821" y="923258"/>
                    <a:pt x="4683348" y="923925"/>
                    <a:pt x="4705731" y="920591"/>
                  </a:cubicBezTo>
                  <a:cubicBezTo>
                    <a:pt x="4714304" y="919353"/>
                    <a:pt x="4723162" y="918305"/>
                    <a:pt x="4730973" y="915162"/>
                  </a:cubicBezTo>
                  <a:cubicBezTo>
                    <a:pt x="4760595" y="903351"/>
                    <a:pt x="4790218" y="892112"/>
                    <a:pt x="4822794" y="892397"/>
                  </a:cubicBezTo>
                  <a:cubicBezTo>
                    <a:pt x="4825460" y="892397"/>
                    <a:pt x="4828128" y="892112"/>
                    <a:pt x="4830794" y="891635"/>
                  </a:cubicBezTo>
                  <a:cubicBezTo>
                    <a:pt x="4853940" y="887730"/>
                    <a:pt x="4877848" y="886206"/>
                    <a:pt x="4894421" y="865442"/>
                  </a:cubicBezTo>
                  <a:cubicBezTo>
                    <a:pt x="4897469" y="861632"/>
                    <a:pt x="4904422" y="860489"/>
                    <a:pt x="4909756" y="858964"/>
                  </a:cubicBezTo>
                  <a:cubicBezTo>
                    <a:pt x="4918996" y="856488"/>
                    <a:pt x="4925188" y="851440"/>
                    <a:pt x="4928521" y="842391"/>
                  </a:cubicBezTo>
                  <a:cubicBezTo>
                    <a:pt x="4934141" y="826770"/>
                    <a:pt x="4940808" y="811435"/>
                    <a:pt x="4945857" y="795623"/>
                  </a:cubicBezTo>
                  <a:cubicBezTo>
                    <a:pt x="4949381" y="784765"/>
                    <a:pt x="4955953" y="778764"/>
                    <a:pt x="4966145" y="774287"/>
                  </a:cubicBezTo>
                  <a:cubicBezTo>
                    <a:pt x="4971860" y="771811"/>
                    <a:pt x="4976813" y="766382"/>
                    <a:pt x="4980909" y="761333"/>
                  </a:cubicBezTo>
                  <a:cubicBezTo>
                    <a:pt x="4985862" y="755237"/>
                    <a:pt x="4988433" y="747141"/>
                    <a:pt x="4993862" y="741712"/>
                  </a:cubicBezTo>
                  <a:cubicBezTo>
                    <a:pt x="5007102" y="728186"/>
                    <a:pt x="5011198" y="713232"/>
                    <a:pt x="5006816" y="694754"/>
                  </a:cubicBezTo>
                  <a:cubicBezTo>
                    <a:pt x="5002911" y="678371"/>
                    <a:pt x="5013198" y="656463"/>
                    <a:pt x="5026724" y="653129"/>
                  </a:cubicBezTo>
                  <a:cubicBezTo>
                    <a:pt x="5041678" y="649414"/>
                    <a:pt x="5051965" y="640271"/>
                    <a:pt x="5062538" y="630079"/>
                  </a:cubicBezTo>
                  <a:cubicBezTo>
                    <a:pt x="5068443" y="624364"/>
                    <a:pt x="5076730" y="619411"/>
                    <a:pt x="5084731" y="617982"/>
                  </a:cubicBezTo>
                  <a:cubicBezTo>
                    <a:pt x="5115116" y="612458"/>
                    <a:pt x="5143786" y="619220"/>
                    <a:pt x="5172647" y="630174"/>
                  </a:cubicBezTo>
                  <a:cubicBezTo>
                    <a:pt x="5191506" y="637318"/>
                    <a:pt x="5212461" y="639223"/>
                    <a:pt x="5232654" y="642080"/>
                  </a:cubicBezTo>
                  <a:cubicBezTo>
                    <a:pt x="5238941" y="642937"/>
                    <a:pt x="5246942" y="641033"/>
                    <a:pt x="5252371" y="637508"/>
                  </a:cubicBezTo>
                  <a:cubicBezTo>
                    <a:pt x="5271421" y="625316"/>
                    <a:pt x="5290376" y="612743"/>
                    <a:pt x="5308092" y="598646"/>
                  </a:cubicBezTo>
                  <a:cubicBezTo>
                    <a:pt x="5324571" y="585407"/>
                    <a:pt x="5343144" y="579882"/>
                    <a:pt x="5363147" y="581311"/>
                  </a:cubicBezTo>
                  <a:cubicBezTo>
                    <a:pt x="5377720" y="582359"/>
                    <a:pt x="5390864" y="579977"/>
                    <a:pt x="5404580" y="576358"/>
                  </a:cubicBezTo>
                  <a:cubicBezTo>
                    <a:pt x="5416010" y="573310"/>
                    <a:pt x="5428583" y="571214"/>
                    <a:pt x="5440203" y="572548"/>
                  </a:cubicBezTo>
                  <a:cubicBezTo>
                    <a:pt x="5456491" y="574453"/>
                    <a:pt x="5469922" y="571691"/>
                    <a:pt x="5482971" y="561880"/>
                  </a:cubicBezTo>
                  <a:cubicBezTo>
                    <a:pt x="5489924" y="556641"/>
                    <a:pt x="5498878" y="553879"/>
                    <a:pt x="5507165" y="550259"/>
                  </a:cubicBezTo>
                  <a:cubicBezTo>
                    <a:pt x="5519928" y="544640"/>
                    <a:pt x="5533168" y="539877"/>
                    <a:pt x="5545645" y="533591"/>
                  </a:cubicBezTo>
                  <a:cubicBezTo>
                    <a:pt x="5559076" y="526923"/>
                    <a:pt x="5571363" y="517684"/>
                    <a:pt x="5585079" y="511969"/>
                  </a:cubicBezTo>
                  <a:cubicBezTo>
                    <a:pt x="5599843" y="505778"/>
                    <a:pt x="5609368" y="496348"/>
                    <a:pt x="5615368" y="481679"/>
                  </a:cubicBezTo>
                  <a:cubicBezTo>
                    <a:pt x="5619179" y="472440"/>
                    <a:pt x="5624417" y="462629"/>
                    <a:pt x="5631656" y="456152"/>
                  </a:cubicBezTo>
                  <a:cubicBezTo>
                    <a:pt x="5646611" y="442913"/>
                    <a:pt x="5664136" y="432625"/>
                    <a:pt x="5679377" y="419576"/>
                  </a:cubicBezTo>
                  <a:cubicBezTo>
                    <a:pt x="5700808" y="401288"/>
                    <a:pt x="5720620" y="381857"/>
                    <a:pt x="5722525" y="350615"/>
                  </a:cubicBezTo>
                  <a:cubicBezTo>
                    <a:pt x="5723572" y="333375"/>
                    <a:pt x="5732716" y="326041"/>
                    <a:pt x="5749576" y="321945"/>
                  </a:cubicBezTo>
                  <a:cubicBezTo>
                    <a:pt x="5755195" y="320612"/>
                    <a:pt x="5763197" y="318040"/>
                    <a:pt x="5764911" y="313849"/>
                  </a:cubicBezTo>
                  <a:cubicBezTo>
                    <a:pt x="5770054" y="301371"/>
                    <a:pt x="5780722" y="298895"/>
                    <a:pt x="5791009" y="293942"/>
                  </a:cubicBezTo>
                  <a:cubicBezTo>
                    <a:pt x="5797201" y="290989"/>
                    <a:pt x="5804821" y="285179"/>
                    <a:pt x="5806440" y="279178"/>
                  </a:cubicBezTo>
                  <a:cubicBezTo>
                    <a:pt x="5813107" y="254889"/>
                    <a:pt x="5831395" y="240602"/>
                    <a:pt x="5848636" y="224885"/>
                  </a:cubicBezTo>
                  <a:cubicBezTo>
                    <a:pt x="5853684" y="220218"/>
                    <a:pt x="5859113" y="214884"/>
                    <a:pt x="5861590" y="208788"/>
                  </a:cubicBezTo>
                  <a:cubicBezTo>
                    <a:pt x="5866829" y="195643"/>
                    <a:pt x="5874639" y="186118"/>
                    <a:pt x="5888355" y="181166"/>
                  </a:cubicBezTo>
                  <a:cubicBezTo>
                    <a:pt x="5892736" y="179642"/>
                    <a:pt x="5896737" y="176117"/>
                    <a:pt x="5900071" y="172784"/>
                  </a:cubicBezTo>
                  <a:cubicBezTo>
                    <a:pt x="5907215" y="165545"/>
                    <a:pt x="5913215" y="157067"/>
                    <a:pt x="5920740" y="150305"/>
                  </a:cubicBezTo>
                  <a:cubicBezTo>
                    <a:pt x="5939885" y="132874"/>
                    <a:pt x="5958840" y="115729"/>
                    <a:pt x="5969985" y="91345"/>
                  </a:cubicBezTo>
                  <a:cubicBezTo>
                    <a:pt x="5975413" y="79439"/>
                    <a:pt x="5981605" y="66485"/>
                    <a:pt x="5991130" y="58293"/>
                  </a:cubicBezTo>
                  <a:cubicBezTo>
                    <a:pt x="6003227" y="47911"/>
                    <a:pt x="6019133" y="42005"/>
                    <a:pt x="6033325" y="33909"/>
                  </a:cubicBezTo>
                  <a:cubicBezTo>
                    <a:pt x="6040469" y="29813"/>
                    <a:pt x="6047137" y="24860"/>
                    <a:pt x="6054376" y="20955"/>
                  </a:cubicBezTo>
                  <a:cubicBezTo>
                    <a:pt x="6067234" y="14097"/>
                    <a:pt x="6080379" y="7715"/>
                    <a:pt x="6095524" y="0"/>
                  </a:cubicBezTo>
                  <a:close/>
                </a:path>
              </a:pathLst>
            </a:custGeom>
            <a:blipFill dpi="0" rotWithShape="1">
              <a:blip r:embed="rId4">
                <a:alphaModFix amt="57000"/>
              </a:blip>
              <a:srcRect/>
              <a:tile tx="0" ty="0" sx="100000" sy="100000" flip="none" algn="tl"/>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id="{87EA0EE2-5D68-3362-4992-926CF6BA0F27}"/>
              </a:ext>
            </a:extLst>
          </p:cNvPr>
          <p:cNvSpPr txBox="1"/>
          <p:nvPr/>
        </p:nvSpPr>
        <p:spPr>
          <a:xfrm>
            <a:off x="838200" y="365125"/>
            <a:ext cx="5558489"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i="1" u="sng" kern="1200" dirty="0">
                <a:solidFill>
                  <a:schemeClr val="tx1"/>
                </a:solidFill>
                <a:latin typeface="+mj-lt"/>
                <a:ea typeface="+mj-ea"/>
                <a:cs typeface="+mj-cs"/>
              </a:rPr>
              <a:t>Tech Stack </a:t>
            </a:r>
            <a:r>
              <a:rPr lang="en-US" sz="4400" b="1" i="1" kern="1200" dirty="0">
                <a:solidFill>
                  <a:schemeClr val="tx1"/>
                </a:solidFill>
                <a:latin typeface="+mj-lt"/>
                <a:ea typeface="+mj-ea"/>
                <a:cs typeface="+mj-cs"/>
              </a:rPr>
              <a:t>:-</a:t>
            </a:r>
          </a:p>
        </p:txBody>
      </p:sp>
      <p:graphicFrame>
        <p:nvGraphicFramePr>
          <p:cNvPr id="3" name="TextBox 48">
            <a:extLst>
              <a:ext uri="{FF2B5EF4-FFF2-40B4-BE49-F238E27FC236}">
                <a16:creationId xmlns:a16="http://schemas.microsoft.com/office/drawing/2014/main" id="{54EA96C4-ADDB-DF99-BE50-8EC5BAF43700}"/>
              </a:ext>
            </a:extLst>
          </p:cNvPr>
          <p:cNvGraphicFramePr/>
          <p:nvPr>
            <p:extLst>
              <p:ext uri="{D42A27DB-BD31-4B8C-83A1-F6EECF244321}">
                <p14:modId xmlns:p14="http://schemas.microsoft.com/office/powerpoint/2010/main" val="2390781020"/>
              </p:ext>
            </p:extLst>
          </p:nvPr>
        </p:nvGraphicFramePr>
        <p:xfrm>
          <a:off x="-110925" y="1690688"/>
          <a:ext cx="10605259" cy="431343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30515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889960" y="220004"/>
            <a:ext cx="3194985" cy="2057400"/>
            <a:chOff x="0" y="0"/>
            <a:chExt cx="6389969" cy="4114800"/>
          </a:xfrm>
        </p:grpSpPr>
        <p:grpSp>
          <p:nvGrpSpPr>
            <p:cNvPr id="3" name="Group 3"/>
            <p:cNvGrpSpPr/>
            <p:nvPr/>
          </p:nvGrpSpPr>
          <p:grpSpPr>
            <a:xfrm>
              <a:off x="1886330" y="0"/>
              <a:ext cx="4503639" cy="4114800"/>
              <a:chOff x="0" y="0"/>
              <a:chExt cx="889608" cy="812800"/>
            </a:xfrm>
          </p:grpSpPr>
          <p:sp>
            <p:nvSpPr>
              <p:cNvPr id="4" name="Freeform 4"/>
              <p:cNvSpPr/>
              <p:nvPr/>
            </p:nvSpPr>
            <p:spPr>
              <a:xfrm>
                <a:off x="0" y="0"/>
                <a:ext cx="889608" cy="812800"/>
              </a:xfrm>
              <a:custGeom>
                <a:avLst/>
                <a:gdLst/>
                <a:ahLst/>
                <a:cxnLst/>
                <a:rect l="l" t="t" r="r" b="b"/>
                <a:pathLst>
                  <a:path w="889608" h="812800">
                    <a:moveTo>
                      <a:pt x="57301" y="0"/>
                    </a:moveTo>
                    <a:lnTo>
                      <a:pt x="832306" y="0"/>
                    </a:lnTo>
                    <a:cubicBezTo>
                      <a:pt x="863953" y="0"/>
                      <a:pt x="889608" y="25655"/>
                      <a:pt x="889608" y="57301"/>
                    </a:cubicBezTo>
                    <a:lnTo>
                      <a:pt x="889608" y="755499"/>
                    </a:lnTo>
                    <a:cubicBezTo>
                      <a:pt x="889608" y="770696"/>
                      <a:pt x="883571" y="785271"/>
                      <a:pt x="872825" y="796017"/>
                    </a:cubicBezTo>
                    <a:cubicBezTo>
                      <a:pt x="862078" y="806763"/>
                      <a:pt x="847504" y="812800"/>
                      <a:pt x="832306" y="812800"/>
                    </a:cubicBezTo>
                    <a:lnTo>
                      <a:pt x="57301" y="812800"/>
                    </a:lnTo>
                    <a:cubicBezTo>
                      <a:pt x="42104" y="812800"/>
                      <a:pt x="27529" y="806763"/>
                      <a:pt x="16783" y="796017"/>
                    </a:cubicBezTo>
                    <a:cubicBezTo>
                      <a:pt x="6037" y="785271"/>
                      <a:pt x="0" y="770696"/>
                      <a:pt x="0" y="755499"/>
                    </a:cubicBezTo>
                    <a:lnTo>
                      <a:pt x="0" y="57301"/>
                    </a:lnTo>
                    <a:cubicBezTo>
                      <a:pt x="0" y="42104"/>
                      <a:pt x="6037" y="27529"/>
                      <a:pt x="16783" y="16783"/>
                    </a:cubicBezTo>
                    <a:cubicBezTo>
                      <a:pt x="27529" y="6037"/>
                      <a:pt x="42104" y="0"/>
                      <a:pt x="57301" y="0"/>
                    </a:cubicBezTo>
                    <a:close/>
                  </a:path>
                </a:pathLst>
              </a:custGeom>
              <a:solidFill>
                <a:srgbClr val="485A60"/>
              </a:solidFill>
            </p:spPr>
            <p:txBody>
              <a:bodyPr/>
              <a:lstStyle/>
              <a:p>
                <a:endParaRPr lang="en-IN" sz="1200"/>
              </a:p>
            </p:txBody>
          </p:sp>
          <p:sp>
            <p:nvSpPr>
              <p:cNvPr id="5" name="TextBox 5"/>
              <p:cNvSpPr txBox="1"/>
              <p:nvPr/>
            </p:nvSpPr>
            <p:spPr>
              <a:xfrm>
                <a:off x="0" y="-38100"/>
                <a:ext cx="889608" cy="850900"/>
              </a:xfrm>
              <a:prstGeom prst="rect">
                <a:avLst/>
              </a:prstGeom>
            </p:spPr>
            <p:txBody>
              <a:bodyPr lIns="33867" tIns="33867" rIns="33867" bIns="33867" rtlCol="0" anchor="ctr"/>
              <a:lstStyle/>
              <a:p>
                <a:pPr algn="ctr">
                  <a:lnSpc>
                    <a:spcPts val="1773"/>
                  </a:lnSpc>
                </a:pPr>
                <a:endParaRPr sz="1200"/>
              </a:p>
            </p:txBody>
          </p:sp>
        </p:grpSp>
        <p:grpSp>
          <p:nvGrpSpPr>
            <p:cNvPr id="6" name="Group 6"/>
            <p:cNvGrpSpPr/>
            <p:nvPr/>
          </p:nvGrpSpPr>
          <p:grpSpPr>
            <a:xfrm>
              <a:off x="0" y="0"/>
              <a:ext cx="4503639" cy="3086100"/>
              <a:chOff x="0" y="0"/>
              <a:chExt cx="889608" cy="609600"/>
            </a:xfrm>
          </p:grpSpPr>
          <p:sp>
            <p:nvSpPr>
              <p:cNvPr id="7" name="Freeform 7"/>
              <p:cNvSpPr/>
              <p:nvPr/>
            </p:nvSpPr>
            <p:spPr>
              <a:xfrm>
                <a:off x="13922" y="0"/>
                <a:ext cx="861764" cy="609600"/>
              </a:xfrm>
              <a:custGeom>
                <a:avLst/>
                <a:gdLst/>
                <a:ahLst/>
                <a:cxnLst/>
                <a:rect l="l" t="t" r="r" b="b"/>
                <a:pathLst>
                  <a:path w="861764" h="609600">
                    <a:moveTo>
                      <a:pt x="246579" y="0"/>
                    </a:moveTo>
                    <a:lnTo>
                      <a:pt x="818384" y="0"/>
                    </a:lnTo>
                    <a:cubicBezTo>
                      <a:pt x="831660" y="0"/>
                      <a:pt x="844127" y="6382"/>
                      <a:pt x="851889" y="17152"/>
                    </a:cubicBezTo>
                    <a:cubicBezTo>
                      <a:pt x="859652" y="27921"/>
                      <a:pt x="861764" y="41766"/>
                      <a:pt x="857566" y="54361"/>
                    </a:cubicBezTo>
                    <a:lnTo>
                      <a:pt x="690606" y="555239"/>
                    </a:lnTo>
                    <a:cubicBezTo>
                      <a:pt x="679785" y="587703"/>
                      <a:pt x="649404" y="609600"/>
                      <a:pt x="615185" y="609600"/>
                    </a:cubicBezTo>
                    <a:lnTo>
                      <a:pt x="43379" y="609600"/>
                    </a:lnTo>
                    <a:cubicBezTo>
                      <a:pt x="30103" y="609600"/>
                      <a:pt x="17637" y="603218"/>
                      <a:pt x="9875" y="592448"/>
                    </a:cubicBezTo>
                    <a:cubicBezTo>
                      <a:pt x="2112" y="581679"/>
                      <a:pt x="0" y="567834"/>
                      <a:pt x="4198" y="555239"/>
                    </a:cubicBezTo>
                    <a:lnTo>
                      <a:pt x="171158" y="54361"/>
                    </a:lnTo>
                    <a:cubicBezTo>
                      <a:pt x="181979" y="21897"/>
                      <a:pt x="212359" y="0"/>
                      <a:pt x="246579" y="0"/>
                    </a:cubicBezTo>
                    <a:close/>
                  </a:path>
                </a:pathLst>
              </a:custGeom>
              <a:solidFill>
                <a:srgbClr val="485A60"/>
              </a:solidFill>
            </p:spPr>
            <p:txBody>
              <a:bodyPr/>
              <a:lstStyle/>
              <a:p>
                <a:endParaRPr lang="en-IN" sz="1200"/>
              </a:p>
            </p:txBody>
          </p:sp>
          <p:sp>
            <p:nvSpPr>
              <p:cNvPr id="8" name="TextBox 8"/>
              <p:cNvSpPr txBox="1"/>
              <p:nvPr/>
            </p:nvSpPr>
            <p:spPr>
              <a:xfrm>
                <a:off x="101600" y="-38100"/>
                <a:ext cx="686408" cy="647700"/>
              </a:xfrm>
              <a:prstGeom prst="rect">
                <a:avLst/>
              </a:prstGeom>
            </p:spPr>
            <p:txBody>
              <a:bodyPr lIns="33867" tIns="33867" rIns="33867" bIns="33867" rtlCol="0" anchor="ctr"/>
              <a:lstStyle/>
              <a:p>
                <a:pPr algn="ctr">
                  <a:lnSpc>
                    <a:spcPts val="1773"/>
                  </a:lnSpc>
                </a:pPr>
                <a:endParaRPr sz="1200"/>
              </a:p>
            </p:txBody>
          </p:sp>
        </p:grpSp>
      </p:grpSp>
      <p:grpSp>
        <p:nvGrpSpPr>
          <p:cNvPr id="9" name="Group 9"/>
          <p:cNvGrpSpPr/>
          <p:nvPr/>
        </p:nvGrpSpPr>
        <p:grpSpPr>
          <a:xfrm>
            <a:off x="159488" y="721370"/>
            <a:ext cx="11730694" cy="5781332"/>
            <a:chOff x="0" y="0"/>
            <a:chExt cx="4578118" cy="2226028"/>
          </a:xfrm>
        </p:grpSpPr>
        <p:sp>
          <p:nvSpPr>
            <p:cNvPr id="10" name="Freeform 10"/>
            <p:cNvSpPr/>
            <p:nvPr/>
          </p:nvSpPr>
          <p:spPr>
            <a:xfrm>
              <a:off x="0" y="0"/>
              <a:ext cx="4578118" cy="2226028"/>
            </a:xfrm>
            <a:custGeom>
              <a:avLst/>
              <a:gdLst/>
              <a:ahLst/>
              <a:cxnLst/>
              <a:rect l="l" t="t" r="r" b="b"/>
              <a:pathLst>
                <a:path w="4578118" h="2226028">
                  <a:moveTo>
                    <a:pt x="12916" y="0"/>
                  </a:moveTo>
                  <a:lnTo>
                    <a:pt x="4565202" y="0"/>
                  </a:lnTo>
                  <a:cubicBezTo>
                    <a:pt x="4568628" y="0"/>
                    <a:pt x="4571913" y="1361"/>
                    <a:pt x="4574335" y="3783"/>
                  </a:cubicBezTo>
                  <a:cubicBezTo>
                    <a:pt x="4576757" y="6205"/>
                    <a:pt x="4578118" y="9491"/>
                    <a:pt x="4578118" y="12916"/>
                  </a:cubicBezTo>
                  <a:lnTo>
                    <a:pt x="4578118" y="2213112"/>
                  </a:lnTo>
                  <a:cubicBezTo>
                    <a:pt x="4578118" y="2216537"/>
                    <a:pt x="4576757" y="2219822"/>
                    <a:pt x="4574335" y="2222245"/>
                  </a:cubicBezTo>
                  <a:cubicBezTo>
                    <a:pt x="4571913" y="2224667"/>
                    <a:pt x="4568628" y="2226028"/>
                    <a:pt x="4565202" y="2226028"/>
                  </a:cubicBezTo>
                  <a:lnTo>
                    <a:pt x="12916" y="2226028"/>
                  </a:lnTo>
                  <a:cubicBezTo>
                    <a:pt x="5783" y="2226028"/>
                    <a:pt x="0" y="2220245"/>
                    <a:pt x="0" y="2213112"/>
                  </a:cubicBezTo>
                  <a:lnTo>
                    <a:pt x="0" y="12916"/>
                  </a:lnTo>
                  <a:cubicBezTo>
                    <a:pt x="0" y="9491"/>
                    <a:pt x="1361" y="6205"/>
                    <a:pt x="3783" y="3783"/>
                  </a:cubicBezTo>
                  <a:cubicBezTo>
                    <a:pt x="6205" y="1361"/>
                    <a:pt x="9491" y="0"/>
                    <a:pt x="12916" y="0"/>
                  </a:cubicBezTo>
                  <a:close/>
                </a:path>
              </a:pathLst>
            </a:custGeom>
            <a:solidFill>
              <a:srgbClr val="66787F"/>
            </a:solidFill>
          </p:spPr>
          <p:txBody>
            <a:bodyPr/>
            <a:lstStyle/>
            <a:p>
              <a:endParaRPr lang="en-IN" sz="1200"/>
            </a:p>
          </p:txBody>
        </p:sp>
        <p:sp>
          <p:nvSpPr>
            <p:cNvPr id="11" name="TextBox 11"/>
            <p:cNvSpPr txBox="1"/>
            <p:nvPr/>
          </p:nvSpPr>
          <p:spPr>
            <a:xfrm>
              <a:off x="0" y="-38100"/>
              <a:ext cx="4578118" cy="2264128"/>
            </a:xfrm>
            <a:prstGeom prst="rect">
              <a:avLst/>
            </a:prstGeom>
          </p:spPr>
          <p:txBody>
            <a:bodyPr lIns="33867" tIns="33867" rIns="33867" bIns="33867" rtlCol="0" anchor="ctr"/>
            <a:lstStyle/>
            <a:p>
              <a:pPr algn="ctr">
                <a:lnSpc>
                  <a:spcPts val="1773"/>
                </a:lnSpc>
              </a:pPr>
              <a:endParaRPr sz="1200"/>
            </a:p>
          </p:txBody>
        </p:sp>
      </p:grpSp>
      <p:grpSp>
        <p:nvGrpSpPr>
          <p:cNvPr id="12" name="Group 12"/>
          <p:cNvGrpSpPr/>
          <p:nvPr/>
        </p:nvGrpSpPr>
        <p:grpSpPr>
          <a:xfrm>
            <a:off x="8730437" y="229296"/>
            <a:ext cx="3159745" cy="2183403"/>
            <a:chOff x="70480" y="-252006"/>
            <a:chExt cx="6319489" cy="4366806"/>
          </a:xfrm>
        </p:grpSpPr>
        <p:grpSp>
          <p:nvGrpSpPr>
            <p:cNvPr id="13" name="Group 13"/>
            <p:cNvGrpSpPr/>
            <p:nvPr/>
          </p:nvGrpSpPr>
          <p:grpSpPr>
            <a:xfrm>
              <a:off x="1844423" y="-230075"/>
              <a:ext cx="4545546" cy="4344875"/>
              <a:chOff x="-8278" y="-45447"/>
              <a:chExt cx="897886" cy="858247"/>
            </a:xfrm>
          </p:grpSpPr>
          <p:sp>
            <p:nvSpPr>
              <p:cNvPr id="14" name="Freeform 14"/>
              <p:cNvSpPr/>
              <p:nvPr/>
            </p:nvSpPr>
            <p:spPr>
              <a:xfrm>
                <a:off x="-8278" y="-45447"/>
                <a:ext cx="889608" cy="812800"/>
              </a:xfrm>
              <a:custGeom>
                <a:avLst/>
                <a:gdLst/>
                <a:ahLst/>
                <a:cxnLst/>
                <a:rect l="l" t="t" r="r" b="b"/>
                <a:pathLst>
                  <a:path w="889608" h="812800">
                    <a:moveTo>
                      <a:pt x="57301" y="0"/>
                    </a:moveTo>
                    <a:lnTo>
                      <a:pt x="832306" y="0"/>
                    </a:lnTo>
                    <a:cubicBezTo>
                      <a:pt x="863953" y="0"/>
                      <a:pt x="889608" y="25655"/>
                      <a:pt x="889608" y="57301"/>
                    </a:cubicBezTo>
                    <a:lnTo>
                      <a:pt x="889608" y="755499"/>
                    </a:lnTo>
                    <a:cubicBezTo>
                      <a:pt x="889608" y="770696"/>
                      <a:pt x="883571" y="785271"/>
                      <a:pt x="872825" y="796017"/>
                    </a:cubicBezTo>
                    <a:cubicBezTo>
                      <a:pt x="862078" y="806763"/>
                      <a:pt x="847504" y="812800"/>
                      <a:pt x="832306" y="812800"/>
                    </a:cubicBezTo>
                    <a:lnTo>
                      <a:pt x="57301" y="812800"/>
                    </a:lnTo>
                    <a:cubicBezTo>
                      <a:pt x="42104" y="812800"/>
                      <a:pt x="27529" y="806763"/>
                      <a:pt x="16783" y="796017"/>
                    </a:cubicBezTo>
                    <a:cubicBezTo>
                      <a:pt x="6037" y="785271"/>
                      <a:pt x="0" y="770696"/>
                      <a:pt x="0" y="755499"/>
                    </a:cubicBezTo>
                    <a:lnTo>
                      <a:pt x="0" y="57301"/>
                    </a:lnTo>
                    <a:cubicBezTo>
                      <a:pt x="0" y="42104"/>
                      <a:pt x="6037" y="27529"/>
                      <a:pt x="16783" y="16783"/>
                    </a:cubicBezTo>
                    <a:cubicBezTo>
                      <a:pt x="27529" y="6037"/>
                      <a:pt x="42104" y="0"/>
                      <a:pt x="57301" y="0"/>
                    </a:cubicBezTo>
                    <a:close/>
                  </a:path>
                </a:pathLst>
              </a:custGeom>
              <a:solidFill>
                <a:srgbClr val="66787F"/>
              </a:solidFill>
            </p:spPr>
            <p:txBody>
              <a:bodyPr/>
              <a:lstStyle/>
              <a:p>
                <a:endParaRPr lang="en-IN" sz="1200" dirty="0"/>
              </a:p>
            </p:txBody>
          </p:sp>
          <p:sp>
            <p:nvSpPr>
              <p:cNvPr id="15" name="TextBox 15"/>
              <p:cNvSpPr txBox="1"/>
              <p:nvPr/>
            </p:nvSpPr>
            <p:spPr>
              <a:xfrm>
                <a:off x="0" y="-38100"/>
                <a:ext cx="889608" cy="850900"/>
              </a:xfrm>
              <a:prstGeom prst="rect">
                <a:avLst/>
              </a:prstGeom>
            </p:spPr>
            <p:txBody>
              <a:bodyPr lIns="33867" tIns="33867" rIns="33867" bIns="33867" rtlCol="0" anchor="ctr"/>
              <a:lstStyle/>
              <a:p>
                <a:pPr algn="ctr">
                  <a:lnSpc>
                    <a:spcPts val="1773"/>
                  </a:lnSpc>
                </a:pPr>
                <a:endParaRPr sz="1200"/>
              </a:p>
            </p:txBody>
          </p:sp>
        </p:grpSp>
        <p:grpSp>
          <p:nvGrpSpPr>
            <p:cNvPr id="16" name="Group 16"/>
            <p:cNvGrpSpPr/>
            <p:nvPr/>
          </p:nvGrpSpPr>
          <p:grpSpPr>
            <a:xfrm>
              <a:off x="70480" y="-252006"/>
              <a:ext cx="4362679" cy="3338106"/>
              <a:chOff x="13922" y="-49779"/>
              <a:chExt cx="861764" cy="659379"/>
            </a:xfrm>
          </p:grpSpPr>
          <p:sp>
            <p:nvSpPr>
              <p:cNvPr id="17" name="Freeform 17"/>
              <p:cNvSpPr/>
              <p:nvPr/>
            </p:nvSpPr>
            <p:spPr>
              <a:xfrm>
                <a:off x="13922" y="-49779"/>
                <a:ext cx="861764" cy="609600"/>
              </a:xfrm>
              <a:custGeom>
                <a:avLst/>
                <a:gdLst/>
                <a:ahLst/>
                <a:cxnLst/>
                <a:rect l="l" t="t" r="r" b="b"/>
                <a:pathLst>
                  <a:path w="861764" h="609600">
                    <a:moveTo>
                      <a:pt x="246579" y="0"/>
                    </a:moveTo>
                    <a:lnTo>
                      <a:pt x="818384" y="0"/>
                    </a:lnTo>
                    <a:cubicBezTo>
                      <a:pt x="831660" y="0"/>
                      <a:pt x="844127" y="6382"/>
                      <a:pt x="851889" y="17152"/>
                    </a:cubicBezTo>
                    <a:cubicBezTo>
                      <a:pt x="859652" y="27921"/>
                      <a:pt x="861764" y="41766"/>
                      <a:pt x="857566" y="54361"/>
                    </a:cubicBezTo>
                    <a:lnTo>
                      <a:pt x="690606" y="555239"/>
                    </a:lnTo>
                    <a:cubicBezTo>
                      <a:pt x="679785" y="587703"/>
                      <a:pt x="649404" y="609600"/>
                      <a:pt x="615185" y="609600"/>
                    </a:cubicBezTo>
                    <a:lnTo>
                      <a:pt x="43379" y="609600"/>
                    </a:lnTo>
                    <a:cubicBezTo>
                      <a:pt x="30103" y="609600"/>
                      <a:pt x="17637" y="603218"/>
                      <a:pt x="9875" y="592448"/>
                    </a:cubicBezTo>
                    <a:cubicBezTo>
                      <a:pt x="2112" y="581679"/>
                      <a:pt x="0" y="567834"/>
                      <a:pt x="4198" y="555239"/>
                    </a:cubicBezTo>
                    <a:lnTo>
                      <a:pt x="171158" y="54361"/>
                    </a:lnTo>
                    <a:cubicBezTo>
                      <a:pt x="181979" y="21897"/>
                      <a:pt x="212359" y="0"/>
                      <a:pt x="246579" y="0"/>
                    </a:cubicBezTo>
                    <a:close/>
                  </a:path>
                </a:pathLst>
              </a:custGeom>
              <a:solidFill>
                <a:srgbClr val="66787F"/>
              </a:solidFill>
            </p:spPr>
            <p:txBody>
              <a:bodyPr/>
              <a:lstStyle/>
              <a:p>
                <a:endParaRPr lang="en-IN" sz="1200" dirty="0"/>
              </a:p>
            </p:txBody>
          </p:sp>
          <p:sp>
            <p:nvSpPr>
              <p:cNvPr id="18" name="TextBox 18"/>
              <p:cNvSpPr txBox="1"/>
              <p:nvPr/>
            </p:nvSpPr>
            <p:spPr>
              <a:xfrm>
                <a:off x="101600" y="-38100"/>
                <a:ext cx="686408" cy="647700"/>
              </a:xfrm>
              <a:prstGeom prst="rect">
                <a:avLst/>
              </a:prstGeom>
            </p:spPr>
            <p:txBody>
              <a:bodyPr lIns="33867" tIns="33867" rIns="33867" bIns="33867" rtlCol="0" anchor="ctr"/>
              <a:lstStyle/>
              <a:p>
                <a:pPr algn="ctr">
                  <a:lnSpc>
                    <a:spcPts val="1773"/>
                  </a:lnSpc>
                </a:pPr>
                <a:endParaRPr sz="1200"/>
              </a:p>
            </p:txBody>
          </p:sp>
        </p:grpSp>
      </p:grpSp>
      <p:sp>
        <p:nvSpPr>
          <p:cNvPr id="21" name="AutoShape 21"/>
          <p:cNvSpPr/>
          <p:nvPr/>
        </p:nvSpPr>
        <p:spPr>
          <a:xfrm flipV="1">
            <a:off x="11129848" y="6014553"/>
            <a:ext cx="293099" cy="0"/>
          </a:xfrm>
          <a:prstGeom prst="line">
            <a:avLst/>
          </a:prstGeom>
          <a:ln w="38100" cap="rnd">
            <a:solidFill>
              <a:srgbClr val="FFFFFF">
                <a:alpha val="83922"/>
              </a:srgbClr>
            </a:solidFill>
            <a:prstDash val="solid"/>
            <a:headEnd type="none" w="sm" len="sm"/>
            <a:tailEnd type="arrow" w="med" len="sm"/>
          </a:ln>
        </p:spPr>
        <p:txBody>
          <a:bodyPr/>
          <a:lstStyle/>
          <a:p>
            <a:endParaRPr lang="en-IN" sz="1200"/>
          </a:p>
        </p:txBody>
      </p:sp>
      <p:sp>
        <p:nvSpPr>
          <p:cNvPr id="24" name="TextBox 24"/>
          <p:cNvSpPr txBox="1"/>
          <p:nvPr/>
        </p:nvSpPr>
        <p:spPr>
          <a:xfrm>
            <a:off x="9084946" y="472359"/>
            <a:ext cx="2805235" cy="219868"/>
          </a:xfrm>
          <a:prstGeom prst="rect">
            <a:avLst/>
          </a:prstGeom>
        </p:spPr>
        <p:txBody>
          <a:bodyPr lIns="0" tIns="0" rIns="0" bIns="0" rtlCol="0" anchor="t">
            <a:spAutoFit/>
          </a:bodyPr>
          <a:lstStyle/>
          <a:p>
            <a:pPr algn="ctr">
              <a:lnSpc>
                <a:spcPts val="1620"/>
              </a:lnSpc>
            </a:pPr>
            <a:r>
              <a:rPr lang="en-US" spc="-36" dirty="0">
                <a:solidFill>
                  <a:srgbClr val="FFFFFF">
                    <a:alpha val="83922"/>
                  </a:srgbClr>
                </a:solidFill>
                <a:latin typeface="DM Sans"/>
                <a:ea typeface="DM Sans"/>
                <a:cs typeface="DM Sans"/>
                <a:sym typeface="DM Sans"/>
              </a:rPr>
              <a:t>APPLICATIONS</a:t>
            </a:r>
          </a:p>
        </p:txBody>
      </p:sp>
      <p:sp>
        <p:nvSpPr>
          <p:cNvPr id="25" name="TextBox 25"/>
          <p:cNvSpPr txBox="1"/>
          <p:nvPr/>
        </p:nvSpPr>
        <p:spPr>
          <a:xfrm>
            <a:off x="6571991" y="405963"/>
            <a:ext cx="2269414" cy="219868"/>
          </a:xfrm>
          <a:prstGeom prst="rect">
            <a:avLst/>
          </a:prstGeom>
        </p:spPr>
        <p:txBody>
          <a:bodyPr lIns="0" tIns="0" rIns="0" bIns="0" rtlCol="0" anchor="t">
            <a:spAutoFit/>
          </a:bodyPr>
          <a:lstStyle/>
          <a:p>
            <a:pPr algn="ctr">
              <a:lnSpc>
                <a:spcPts val="1620"/>
              </a:lnSpc>
            </a:pPr>
            <a:r>
              <a:rPr lang="en-US" spc="-36" dirty="0">
                <a:solidFill>
                  <a:srgbClr val="FFFFFF">
                    <a:alpha val="83922"/>
                  </a:srgbClr>
                </a:solidFill>
                <a:latin typeface="DM Sans"/>
                <a:ea typeface="DM Sans"/>
                <a:cs typeface="DM Sans"/>
                <a:sym typeface="DM Sans"/>
              </a:rPr>
              <a:t>ARCHER</a:t>
            </a:r>
          </a:p>
        </p:txBody>
      </p:sp>
      <p:sp>
        <p:nvSpPr>
          <p:cNvPr id="26" name="TextBox 26"/>
          <p:cNvSpPr txBox="1"/>
          <p:nvPr/>
        </p:nvSpPr>
        <p:spPr>
          <a:xfrm>
            <a:off x="519257" y="968402"/>
            <a:ext cx="6336942" cy="560603"/>
          </a:xfrm>
          <a:prstGeom prst="rect">
            <a:avLst/>
          </a:prstGeom>
        </p:spPr>
        <p:txBody>
          <a:bodyPr wrap="square" lIns="0" tIns="0" rIns="0" bIns="0" rtlCol="0" anchor="t">
            <a:spAutoFit/>
          </a:bodyPr>
          <a:lstStyle/>
          <a:p>
            <a:pPr>
              <a:lnSpc>
                <a:spcPts val="3982"/>
              </a:lnSpc>
            </a:pPr>
            <a:r>
              <a:rPr lang="en-US" sz="4800" b="1" dirty="0">
                <a:solidFill>
                  <a:srgbClr val="FFFFFF">
                    <a:alpha val="83922"/>
                  </a:srgbClr>
                </a:solidFill>
                <a:latin typeface="DM Sans Bold"/>
                <a:ea typeface="DM Sans Bold"/>
                <a:cs typeface="DM Sans Bold"/>
                <a:sym typeface="DM Sans Bold"/>
              </a:rPr>
              <a:t>Working of ARCHER:</a:t>
            </a:r>
          </a:p>
        </p:txBody>
      </p:sp>
      <p:sp>
        <p:nvSpPr>
          <p:cNvPr id="27" name="TextBox 27"/>
          <p:cNvSpPr txBox="1"/>
          <p:nvPr/>
        </p:nvSpPr>
        <p:spPr>
          <a:xfrm>
            <a:off x="6519154" y="5916763"/>
            <a:ext cx="4543941" cy="219868"/>
          </a:xfrm>
          <a:prstGeom prst="rect">
            <a:avLst/>
          </a:prstGeom>
        </p:spPr>
        <p:txBody>
          <a:bodyPr lIns="0" tIns="0" rIns="0" bIns="0" rtlCol="0" anchor="t">
            <a:spAutoFit/>
          </a:bodyPr>
          <a:lstStyle/>
          <a:p>
            <a:pPr algn="r">
              <a:lnSpc>
                <a:spcPts val="1620"/>
              </a:lnSpc>
            </a:pPr>
            <a:r>
              <a:rPr lang="en-US" spc="-36">
                <a:solidFill>
                  <a:srgbClr val="FFFFFF">
                    <a:alpha val="83922"/>
                  </a:srgbClr>
                </a:solidFill>
                <a:latin typeface="DM Sans"/>
                <a:ea typeface="DM Sans"/>
                <a:cs typeface="DM Sans"/>
                <a:sym typeface="DM Sans"/>
              </a:rPr>
              <a:t>Next</a:t>
            </a:r>
          </a:p>
        </p:txBody>
      </p:sp>
      <p:sp>
        <p:nvSpPr>
          <p:cNvPr id="30" name="Cloud 29">
            <a:extLst>
              <a:ext uri="{FF2B5EF4-FFF2-40B4-BE49-F238E27FC236}">
                <a16:creationId xmlns:a16="http://schemas.microsoft.com/office/drawing/2014/main" id="{95FE6FD5-0E7D-D694-34C2-CFD7C7D9D841}"/>
              </a:ext>
            </a:extLst>
          </p:cNvPr>
          <p:cNvSpPr/>
          <p:nvPr/>
        </p:nvSpPr>
        <p:spPr>
          <a:xfrm>
            <a:off x="6498201" y="1123877"/>
            <a:ext cx="5371027" cy="4976317"/>
          </a:xfrm>
          <a:prstGeom prst="cloud">
            <a:avLst/>
          </a:prstGeom>
          <a:blipFill>
            <a:blip r:embed="rId2">
              <a:alphaModFix amt="36000"/>
              <a:extLst>
                <a:ext uri="{BEBA8EAE-BF5A-486C-A8C5-ECC9F3942E4B}">
                  <a14:imgProps xmlns:a14="http://schemas.microsoft.com/office/drawing/2010/main">
                    <a14:imgLayer r:embed="rId3">
                      <a14:imgEffect>
                        <a14:brightnessContrast bright="15000"/>
                      </a14:imgEffect>
                    </a14:imgLayer>
                  </a14:imgProps>
                </a:ext>
              </a:extLst>
            </a:blip>
            <a:stretch>
              <a:fillRect t="-25046" b="-25046"/>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BD2A239A-D525-B081-AE2B-E375B13D594B}"/>
              </a:ext>
            </a:extLst>
          </p:cNvPr>
          <p:cNvSpPr txBox="1"/>
          <p:nvPr/>
        </p:nvSpPr>
        <p:spPr>
          <a:xfrm>
            <a:off x="159487" y="1763053"/>
            <a:ext cx="10100932" cy="4708981"/>
          </a:xfrm>
          <a:prstGeom prst="rect">
            <a:avLst/>
          </a:prstGeom>
          <a:noFill/>
        </p:spPr>
        <p:txBody>
          <a:bodyPr wrap="square" rtlCol="0">
            <a:spAutoFit/>
          </a:bodyPr>
          <a:lstStyle/>
          <a:p>
            <a:r>
              <a:rPr lang="en-IN" sz="2000" b="1" dirty="0"/>
              <a:t>1- A semiautonomous drone monitors over a radius of police station zone.</a:t>
            </a:r>
            <a:br>
              <a:rPr lang="en-IN" sz="2000" b="1" dirty="0"/>
            </a:br>
            <a:r>
              <a:rPr lang="en-IN" sz="2000" b="1" dirty="0"/>
              <a:t>2- A operator at the police station keeps an eye on the visuals of drones through FPV mode (First Person View).</a:t>
            </a:r>
            <a:br>
              <a:rPr lang="en-IN" sz="2000" b="1" dirty="0"/>
            </a:br>
            <a:r>
              <a:rPr lang="en-IN" sz="2000" b="1" dirty="0"/>
              <a:t>3- When the drone detects any crime or threats based on body movements of humans like punching, running, stabbing  etc with the help of artificial intelligence, it sends alerts on the operator’s screen.</a:t>
            </a:r>
            <a:br>
              <a:rPr lang="en-IN" sz="2000" b="1" dirty="0"/>
            </a:br>
            <a:r>
              <a:rPr lang="en-IN" sz="2000" b="1" dirty="0"/>
              <a:t>4- Operator than confirms the visual as a possible threat and then notifies another operator.</a:t>
            </a:r>
            <a:br>
              <a:rPr lang="en-IN" sz="2000" b="1" dirty="0"/>
            </a:br>
            <a:r>
              <a:rPr lang="en-IN" sz="2000" b="1" dirty="0"/>
              <a:t>5- Operator 2 then deploys a semiautonomous rover which then travels to the GPS coordinates of the drone and locks on the suspect.</a:t>
            </a:r>
          </a:p>
          <a:p>
            <a:r>
              <a:rPr lang="en-IN" sz="2000" b="1" dirty="0"/>
              <a:t>6- Then operator has options to ask the suspect to kneel down and surrender or shoot him with Taser or Pepper spray knocking him down until police arrives at the location.</a:t>
            </a:r>
          </a:p>
          <a:p>
            <a:r>
              <a:rPr lang="en-IN" sz="2000" b="1" dirty="0"/>
              <a:t>7-The drone will charge on the roof of the zonal police station while the rover will have its own charging station on every 200-300 meters in the city to reach the crime location as quick as possible.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diagram of a police officer&#10;&#10;AI-generated content may be incorrect.">
            <a:extLst>
              <a:ext uri="{FF2B5EF4-FFF2-40B4-BE49-F238E27FC236}">
                <a16:creationId xmlns:a16="http://schemas.microsoft.com/office/drawing/2014/main" id="{D10595A5-DAD3-AC60-9687-53D6B34018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 y="0"/>
            <a:ext cx="11704320" cy="6858000"/>
          </a:xfrm>
          <a:prstGeom prst="rect">
            <a:avLst/>
          </a:prstGeom>
        </p:spPr>
      </p:pic>
    </p:spTree>
    <p:extLst>
      <p:ext uri="{BB962C8B-B14F-4D97-AF65-F5344CB8AC3E}">
        <p14:creationId xmlns:p14="http://schemas.microsoft.com/office/powerpoint/2010/main" val="31627223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cartoon of a robot running away from a person">
            <a:extLst>
              <a:ext uri="{FF2B5EF4-FFF2-40B4-BE49-F238E27FC236}">
                <a16:creationId xmlns:a16="http://schemas.microsoft.com/office/drawing/2014/main" id="{5A538820-9999-73B3-6D5D-EB18416CE9B5}"/>
              </a:ext>
            </a:extLst>
          </p:cNvPr>
          <p:cNvPicPr>
            <a:picLocks noChangeAspect="1"/>
          </p:cNvPicPr>
          <p:nvPr/>
        </p:nvPicPr>
        <p:blipFill>
          <a:blip r:embed="rId2">
            <a:alphaModFix amt="33000"/>
            <a:extLst>
              <a:ext uri="{BEBA8EAE-BF5A-486C-A8C5-ECC9F3942E4B}">
                <a14:imgProps xmlns:a14="http://schemas.microsoft.com/office/drawing/2010/main">
                  <a14:imgLayer r:embed="rId3">
                    <a14:imgEffect>
                      <a14:brightnessContrast bright="10000"/>
                    </a14:imgEffect>
                  </a14:imgLayer>
                </a14:imgProps>
              </a:ext>
              <a:ext uri="{28A0092B-C50C-407E-A947-70E740481C1C}">
                <a14:useLocalDpi xmlns:a14="http://schemas.microsoft.com/office/drawing/2010/main" val="0"/>
              </a:ext>
            </a:extLst>
          </a:blip>
          <a:srcRect r="5778"/>
          <a:stretch>
            <a:fillRect/>
          </a:stretch>
        </p:blipFill>
        <p:spPr>
          <a:xfrm>
            <a:off x="20" y="10"/>
            <a:ext cx="12191979" cy="7198232"/>
          </a:xfrm>
          <a:prstGeom prst="rect">
            <a:avLst/>
          </a:prstGeom>
        </p:spPr>
      </p:pic>
      <p:sp>
        <p:nvSpPr>
          <p:cNvPr id="3" name="TextBox 2">
            <a:extLst>
              <a:ext uri="{FF2B5EF4-FFF2-40B4-BE49-F238E27FC236}">
                <a16:creationId xmlns:a16="http://schemas.microsoft.com/office/drawing/2014/main" id="{4BA1BEFD-5D22-05F8-650A-43589A58C4D6}"/>
              </a:ext>
            </a:extLst>
          </p:cNvPr>
          <p:cNvSpPr txBox="1"/>
          <p:nvPr/>
        </p:nvSpPr>
        <p:spPr>
          <a:xfrm>
            <a:off x="838200"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dirty="0">
                <a:solidFill>
                  <a:schemeClr val="bg1"/>
                </a:solidFill>
                <a:latin typeface="+mj-lt"/>
                <a:ea typeface="+mj-ea"/>
                <a:cs typeface="+mj-cs"/>
              </a:rPr>
              <a:t>Solution and </a:t>
            </a:r>
            <a:r>
              <a:rPr lang="en-US" sz="5400" dirty="0">
                <a:solidFill>
                  <a:schemeClr val="bg1"/>
                </a:solidFill>
                <a:latin typeface="+mj-lt"/>
                <a:ea typeface="+mj-ea"/>
                <a:cs typeface="+mj-cs"/>
              </a:rPr>
              <a:t>B</a:t>
            </a:r>
            <a:r>
              <a:rPr lang="en-US" sz="5400" b="1" dirty="0">
                <a:solidFill>
                  <a:schemeClr val="bg1"/>
                </a:solidFill>
                <a:latin typeface="+mj-lt"/>
                <a:ea typeface="+mj-ea"/>
                <a:cs typeface="+mj-cs"/>
              </a:rPr>
              <a:t>enefits-:</a:t>
            </a:r>
          </a:p>
        </p:txBody>
      </p:sp>
      <p:sp>
        <p:nvSpPr>
          <p:cNvPr id="15" name="sketchy line">
            <a:extLst>
              <a:ext uri="{FF2B5EF4-FFF2-40B4-BE49-F238E27FC236}">
                <a16:creationId xmlns:a16="http://schemas.microsoft.com/office/drawing/2014/main" id="{7E2BE7F7-CA89-4002-ACCE-A478AEA24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4399" y="1681544"/>
            <a:ext cx="9692640" cy="18288"/>
          </a:xfrm>
          <a:custGeom>
            <a:avLst/>
            <a:gdLst>
              <a:gd name="connsiteX0" fmla="*/ 0 w 9692640"/>
              <a:gd name="connsiteY0" fmla="*/ 0 h 18288"/>
              <a:gd name="connsiteX1" fmla="*/ 401552 w 9692640"/>
              <a:gd name="connsiteY1" fmla="*/ 0 h 18288"/>
              <a:gd name="connsiteX2" fmla="*/ 996957 w 9692640"/>
              <a:gd name="connsiteY2" fmla="*/ 0 h 18288"/>
              <a:gd name="connsiteX3" fmla="*/ 1398509 w 9692640"/>
              <a:gd name="connsiteY3" fmla="*/ 0 h 18288"/>
              <a:gd name="connsiteX4" fmla="*/ 2090841 w 9692640"/>
              <a:gd name="connsiteY4" fmla="*/ 0 h 18288"/>
              <a:gd name="connsiteX5" fmla="*/ 2686246 w 9692640"/>
              <a:gd name="connsiteY5" fmla="*/ 0 h 18288"/>
              <a:gd name="connsiteX6" fmla="*/ 3475504 w 9692640"/>
              <a:gd name="connsiteY6" fmla="*/ 0 h 18288"/>
              <a:gd name="connsiteX7" fmla="*/ 4361688 w 9692640"/>
              <a:gd name="connsiteY7" fmla="*/ 0 h 18288"/>
              <a:gd name="connsiteX8" fmla="*/ 5054019 w 9692640"/>
              <a:gd name="connsiteY8" fmla="*/ 0 h 18288"/>
              <a:gd name="connsiteX9" fmla="*/ 5940204 w 9692640"/>
              <a:gd name="connsiteY9" fmla="*/ 0 h 18288"/>
              <a:gd name="connsiteX10" fmla="*/ 6632535 w 9692640"/>
              <a:gd name="connsiteY10" fmla="*/ 0 h 18288"/>
              <a:gd name="connsiteX11" fmla="*/ 7034087 w 9692640"/>
              <a:gd name="connsiteY11" fmla="*/ 0 h 18288"/>
              <a:gd name="connsiteX12" fmla="*/ 7532566 w 9692640"/>
              <a:gd name="connsiteY12" fmla="*/ 0 h 18288"/>
              <a:gd name="connsiteX13" fmla="*/ 8418750 w 9692640"/>
              <a:gd name="connsiteY13" fmla="*/ 0 h 18288"/>
              <a:gd name="connsiteX14" fmla="*/ 9692640 w 9692640"/>
              <a:gd name="connsiteY14" fmla="*/ 0 h 18288"/>
              <a:gd name="connsiteX15" fmla="*/ 9692640 w 9692640"/>
              <a:gd name="connsiteY15" fmla="*/ 18288 h 18288"/>
              <a:gd name="connsiteX16" fmla="*/ 9000309 w 9692640"/>
              <a:gd name="connsiteY16" fmla="*/ 18288 h 18288"/>
              <a:gd name="connsiteX17" fmla="*/ 8307977 w 9692640"/>
              <a:gd name="connsiteY17" fmla="*/ 18288 h 18288"/>
              <a:gd name="connsiteX18" fmla="*/ 7712572 w 9692640"/>
              <a:gd name="connsiteY18" fmla="*/ 18288 h 18288"/>
              <a:gd name="connsiteX19" fmla="*/ 7214093 w 9692640"/>
              <a:gd name="connsiteY19" fmla="*/ 18288 h 18288"/>
              <a:gd name="connsiteX20" fmla="*/ 6327909 w 9692640"/>
              <a:gd name="connsiteY20" fmla="*/ 18288 h 18288"/>
              <a:gd name="connsiteX21" fmla="*/ 5635578 w 9692640"/>
              <a:gd name="connsiteY21" fmla="*/ 18288 h 18288"/>
              <a:gd name="connsiteX22" fmla="*/ 4846320 w 9692640"/>
              <a:gd name="connsiteY22" fmla="*/ 18288 h 18288"/>
              <a:gd name="connsiteX23" fmla="*/ 4444768 w 9692640"/>
              <a:gd name="connsiteY23" fmla="*/ 18288 h 18288"/>
              <a:gd name="connsiteX24" fmla="*/ 3946289 w 9692640"/>
              <a:gd name="connsiteY24" fmla="*/ 18288 h 18288"/>
              <a:gd name="connsiteX25" fmla="*/ 3253958 w 9692640"/>
              <a:gd name="connsiteY25" fmla="*/ 18288 h 18288"/>
              <a:gd name="connsiteX26" fmla="*/ 2464700 w 9692640"/>
              <a:gd name="connsiteY26" fmla="*/ 18288 h 18288"/>
              <a:gd name="connsiteX27" fmla="*/ 2063148 w 9692640"/>
              <a:gd name="connsiteY27" fmla="*/ 18288 h 18288"/>
              <a:gd name="connsiteX28" fmla="*/ 1661595 w 9692640"/>
              <a:gd name="connsiteY28" fmla="*/ 18288 h 18288"/>
              <a:gd name="connsiteX29" fmla="*/ 969264 w 9692640"/>
              <a:gd name="connsiteY29" fmla="*/ 18288 h 18288"/>
              <a:gd name="connsiteX30" fmla="*/ 0 w 9692640"/>
              <a:gd name="connsiteY30" fmla="*/ 18288 h 18288"/>
              <a:gd name="connsiteX31" fmla="*/ 0 w 9692640"/>
              <a:gd name="connsiteY3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692640" h="18288" fill="none" extrusionOk="0">
                <a:moveTo>
                  <a:pt x="0" y="0"/>
                </a:moveTo>
                <a:cubicBezTo>
                  <a:pt x="142992" y="4732"/>
                  <a:pt x="265909" y="-3365"/>
                  <a:pt x="401552" y="0"/>
                </a:cubicBezTo>
                <a:cubicBezTo>
                  <a:pt x="537195" y="3365"/>
                  <a:pt x="738153" y="6482"/>
                  <a:pt x="996957" y="0"/>
                </a:cubicBezTo>
                <a:cubicBezTo>
                  <a:pt x="1255762" y="-6482"/>
                  <a:pt x="1280511" y="12509"/>
                  <a:pt x="1398509" y="0"/>
                </a:cubicBezTo>
                <a:cubicBezTo>
                  <a:pt x="1516507" y="-12509"/>
                  <a:pt x="1782573" y="-31523"/>
                  <a:pt x="2090841" y="0"/>
                </a:cubicBezTo>
                <a:cubicBezTo>
                  <a:pt x="2399109" y="31523"/>
                  <a:pt x="2488380" y="26286"/>
                  <a:pt x="2686246" y="0"/>
                </a:cubicBezTo>
                <a:cubicBezTo>
                  <a:pt x="2884112" y="-26286"/>
                  <a:pt x="3186024" y="-14734"/>
                  <a:pt x="3475504" y="0"/>
                </a:cubicBezTo>
                <a:cubicBezTo>
                  <a:pt x="3764984" y="14734"/>
                  <a:pt x="4053017" y="43292"/>
                  <a:pt x="4361688" y="0"/>
                </a:cubicBezTo>
                <a:cubicBezTo>
                  <a:pt x="4670359" y="-43292"/>
                  <a:pt x="4736164" y="-729"/>
                  <a:pt x="5054019" y="0"/>
                </a:cubicBezTo>
                <a:cubicBezTo>
                  <a:pt x="5371874" y="729"/>
                  <a:pt x="5543528" y="-22963"/>
                  <a:pt x="5940204" y="0"/>
                </a:cubicBezTo>
                <a:cubicBezTo>
                  <a:pt x="6336881" y="22963"/>
                  <a:pt x="6423838" y="6469"/>
                  <a:pt x="6632535" y="0"/>
                </a:cubicBezTo>
                <a:cubicBezTo>
                  <a:pt x="6841232" y="-6469"/>
                  <a:pt x="6852819" y="17036"/>
                  <a:pt x="7034087" y="0"/>
                </a:cubicBezTo>
                <a:cubicBezTo>
                  <a:pt x="7215355" y="-17036"/>
                  <a:pt x="7313136" y="11151"/>
                  <a:pt x="7532566" y="0"/>
                </a:cubicBezTo>
                <a:cubicBezTo>
                  <a:pt x="7751996" y="-11151"/>
                  <a:pt x="8015001" y="25614"/>
                  <a:pt x="8418750" y="0"/>
                </a:cubicBezTo>
                <a:cubicBezTo>
                  <a:pt x="8822499" y="-25614"/>
                  <a:pt x="9163239" y="48603"/>
                  <a:pt x="9692640" y="0"/>
                </a:cubicBezTo>
                <a:cubicBezTo>
                  <a:pt x="9691955" y="4437"/>
                  <a:pt x="9693170" y="10717"/>
                  <a:pt x="9692640" y="18288"/>
                </a:cubicBezTo>
                <a:cubicBezTo>
                  <a:pt x="9545125" y="42172"/>
                  <a:pt x="9164259" y="6706"/>
                  <a:pt x="9000309" y="18288"/>
                </a:cubicBezTo>
                <a:cubicBezTo>
                  <a:pt x="8836359" y="29870"/>
                  <a:pt x="8521035" y="-14108"/>
                  <a:pt x="8307977" y="18288"/>
                </a:cubicBezTo>
                <a:cubicBezTo>
                  <a:pt x="8094919" y="50684"/>
                  <a:pt x="7881757" y="11235"/>
                  <a:pt x="7712572" y="18288"/>
                </a:cubicBezTo>
                <a:cubicBezTo>
                  <a:pt x="7543387" y="25341"/>
                  <a:pt x="7358861" y="20625"/>
                  <a:pt x="7214093" y="18288"/>
                </a:cubicBezTo>
                <a:cubicBezTo>
                  <a:pt x="7069325" y="15951"/>
                  <a:pt x="6523705" y="52160"/>
                  <a:pt x="6327909" y="18288"/>
                </a:cubicBezTo>
                <a:cubicBezTo>
                  <a:pt x="6132113" y="-15584"/>
                  <a:pt x="5923847" y="21204"/>
                  <a:pt x="5635578" y="18288"/>
                </a:cubicBezTo>
                <a:cubicBezTo>
                  <a:pt x="5347309" y="15372"/>
                  <a:pt x="5114749" y="50642"/>
                  <a:pt x="4846320" y="18288"/>
                </a:cubicBezTo>
                <a:cubicBezTo>
                  <a:pt x="4577891" y="-14066"/>
                  <a:pt x="4576701" y="1487"/>
                  <a:pt x="4444768" y="18288"/>
                </a:cubicBezTo>
                <a:cubicBezTo>
                  <a:pt x="4312835" y="35089"/>
                  <a:pt x="4112575" y="15158"/>
                  <a:pt x="3946289" y="18288"/>
                </a:cubicBezTo>
                <a:cubicBezTo>
                  <a:pt x="3780003" y="21418"/>
                  <a:pt x="3396009" y="18797"/>
                  <a:pt x="3253958" y="18288"/>
                </a:cubicBezTo>
                <a:cubicBezTo>
                  <a:pt x="3111907" y="17779"/>
                  <a:pt x="2760272" y="57223"/>
                  <a:pt x="2464700" y="18288"/>
                </a:cubicBezTo>
                <a:cubicBezTo>
                  <a:pt x="2169128" y="-20647"/>
                  <a:pt x="2232262" y="7960"/>
                  <a:pt x="2063148" y="18288"/>
                </a:cubicBezTo>
                <a:cubicBezTo>
                  <a:pt x="1894034" y="28616"/>
                  <a:pt x="1799338" y="3019"/>
                  <a:pt x="1661595" y="18288"/>
                </a:cubicBezTo>
                <a:cubicBezTo>
                  <a:pt x="1523852" y="33557"/>
                  <a:pt x="1113928" y="-4352"/>
                  <a:pt x="969264" y="18288"/>
                </a:cubicBezTo>
                <a:cubicBezTo>
                  <a:pt x="824600" y="40928"/>
                  <a:pt x="356149" y="-3128"/>
                  <a:pt x="0" y="18288"/>
                </a:cubicBezTo>
                <a:cubicBezTo>
                  <a:pt x="-540" y="12521"/>
                  <a:pt x="894" y="7749"/>
                  <a:pt x="0" y="0"/>
                </a:cubicBezTo>
                <a:close/>
              </a:path>
              <a:path w="9692640" h="18288" stroke="0" extrusionOk="0">
                <a:moveTo>
                  <a:pt x="0" y="0"/>
                </a:moveTo>
                <a:cubicBezTo>
                  <a:pt x="162642" y="3864"/>
                  <a:pt x="346119" y="-18364"/>
                  <a:pt x="498479" y="0"/>
                </a:cubicBezTo>
                <a:cubicBezTo>
                  <a:pt x="650839" y="18364"/>
                  <a:pt x="712065" y="-9389"/>
                  <a:pt x="900031" y="0"/>
                </a:cubicBezTo>
                <a:cubicBezTo>
                  <a:pt x="1087997" y="9389"/>
                  <a:pt x="1177291" y="3685"/>
                  <a:pt x="1398509" y="0"/>
                </a:cubicBezTo>
                <a:cubicBezTo>
                  <a:pt x="1619727" y="-3685"/>
                  <a:pt x="1874008" y="-8897"/>
                  <a:pt x="2090841" y="0"/>
                </a:cubicBezTo>
                <a:cubicBezTo>
                  <a:pt x="2307674" y="8897"/>
                  <a:pt x="2573432" y="-313"/>
                  <a:pt x="2880099" y="0"/>
                </a:cubicBezTo>
                <a:cubicBezTo>
                  <a:pt x="3186766" y="313"/>
                  <a:pt x="3422577" y="10664"/>
                  <a:pt x="3766283" y="0"/>
                </a:cubicBezTo>
                <a:cubicBezTo>
                  <a:pt x="4109989" y="-10664"/>
                  <a:pt x="4342683" y="-32873"/>
                  <a:pt x="4652467" y="0"/>
                </a:cubicBezTo>
                <a:cubicBezTo>
                  <a:pt x="4962251" y="32873"/>
                  <a:pt x="5122120" y="29155"/>
                  <a:pt x="5247872" y="0"/>
                </a:cubicBezTo>
                <a:cubicBezTo>
                  <a:pt x="5373625" y="-29155"/>
                  <a:pt x="5749491" y="1706"/>
                  <a:pt x="6037130" y="0"/>
                </a:cubicBezTo>
                <a:cubicBezTo>
                  <a:pt x="6324769" y="-1706"/>
                  <a:pt x="6531407" y="1172"/>
                  <a:pt x="6729461" y="0"/>
                </a:cubicBezTo>
                <a:cubicBezTo>
                  <a:pt x="6927515" y="-1172"/>
                  <a:pt x="7096794" y="-1520"/>
                  <a:pt x="7324867" y="0"/>
                </a:cubicBezTo>
                <a:cubicBezTo>
                  <a:pt x="7552940" y="1520"/>
                  <a:pt x="7878827" y="-17110"/>
                  <a:pt x="8114124" y="0"/>
                </a:cubicBezTo>
                <a:cubicBezTo>
                  <a:pt x="8349421" y="17110"/>
                  <a:pt x="8334208" y="15114"/>
                  <a:pt x="8515677" y="0"/>
                </a:cubicBezTo>
                <a:cubicBezTo>
                  <a:pt x="8697146" y="-15114"/>
                  <a:pt x="9236164" y="22466"/>
                  <a:pt x="9692640" y="0"/>
                </a:cubicBezTo>
                <a:cubicBezTo>
                  <a:pt x="9692735" y="8251"/>
                  <a:pt x="9692514" y="12333"/>
                  <a:pt x="9692640" y="18288"/>
                </a:cubicBezTo>
                <a:cubicBezTo>
                  <a:pt x="9410102" y="47398"/>
                  <a:pt x="9172773" y="7109"/>
                  <a:pt x="9000309" y="18288"/>
                </a:cubicBezTo>
                <a:cubicBezTo>
                  <a:pt x="8827845" y="29467"/>
                  <a:pt x="8713608" y="28372"/>
                  <a:pt x="8501830" y="18288"/>
                </a:cubicBezTo>
                <a:cubicBezTo>
                  <a:pt x="8290052" y="8204"/>
                  <a:pt x="7893416" y="3561"/>
                  <a:pt x="7712572" y="18288"/>
                </a:cubicBezTo>
                <a:cubicBezTo>
                  <a:pt x="7531728" y="33015"/>
                  <a:pt x="7480716" y="17052"/>
                  <a:pt x="7311020" y="18288"/>
                </a:cubicBezTo>
                <a:cubicBezTo>
                  <a:pt x="7141324" y="19524"/>
                  <a:pt x="6962706" y="15975"/>
                  <a:pt x="6618688" y="18288"/>
                </a:cubicBezTo>
                <a:cubicBezTo>
                  <a:pt x="6274670" y="20601"/>
                  <a:pt x="6230664" y="-1692"/>
                  <a:pt x="6120210" y="18288"/>
                </a:cubicBezTo>
                <a:cubicBezTo>
                  <a:pt x="6009756" y="38268"/>
                  <a:pt x="5442516" y="28115"/>
                  <a:pt x="5234026" y="18288"/>
                </a:cubicBezTo>
                <a:cubicBezTo>
                  <a:pt x="5025536" y="8461"/>
                  <a:pt x="4953693" y="18182"/>
                  <a:pt x="4832473" y="18288"/>
                </a:cubicBezTo>
                <a:cubicBezTo>
                  <a:pt x="4711253" y="18394"/>
                  <a:pt x="4414565" y="-11251"/>
                  <a:pt x="4140142" y="18288"/>
                </a:cubicBezTo>
                <a:cubicBezTo>
                  <a:pt x="3865719" y="47827"/>
                  <a:pt x="3819081" y="16772"/>
                  <a:pt x="3738590" y="18288"/>
                </a:cubicBezTo>
                <a:cubicBezTo>
                  <a:pt x="3658099" y="19804"/>
                  <a:pt x="3427576" y="1385"/>
                  <a:pt x="3240111" y="18288"/>
                </a:cubicBezTo>
                <a:cubicBezTo>
                  <a:pt x="3052646" y="35191"/>
                  <a:pt x="2749652" y="-13914"/>
                  <a:pt x="2450853" y="18288"/>
                </a:cubicBezTo>
                <a:cubicBezTo>
                  <a:pt x="2152054" y="50490"/>
                  <a:pt x="1928331" y="61101"/>
                  <a:pt x="1564669" y="18288"/>
                </a:cubicBezTo>
                <a:cubicBezTo>
                  <a:pt x="1201007" y="-24525"/>
                  <a:pt x="1217828" y="-275"/>
                  <a:pt x="1066190" y="18288"/>
                </a:cubicBezTo>
                <a:cubicBezTo>
                  <a:pt x="914552" y="36851"/>
                  <a:pt x="418290" y="-14785"/>
                  <a:pt x="0" y="18288"/>
                </a:cubicBezTo>
                <a:cubicBezTo>
                  <a:pt x="641" y="14236"/>
                  <a:pt x="889" y="7550"/>
                  <a:pt x="0" y="0"/>
                </a:cubicBezTo>
                <a:close/>
              </a:path>
            </a:pathLst>
          </a:custGeom>
          <a:solidFill>
            <a:srgbClr val="FFFFFF">
              <a:alpha val="75000"/>
            </a:srgbClr>
          </a:solidFill>
          <a:ln w="44450" cap="rnd">
            <a:solidFill>
              <a:schemeClr val="bg1">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AA86644-A0EF-F85A-AC17-DBD4BAD46173}"/>
              </a:ext>
            </a:extLst>
          </p:cNvPr>
          <p:cNvSpPr txBox="1"/>
          <p:nvPr/>
        </p:nvSpPr>
        <p:spPr>
          <a:xfrm>
            <a:off x="838200" y="2004446"/>
            <a:ext cx="10515600" cy="4176897"/>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400" b="1" dirty="0">
                <a:solidFill>
                  <a:schemeClr val="bg1"/>
                </a:solidFill>
              </a:rPr>
              <a:t>Faster response time</a:t>
            </a:r>
            <a:r>
              <a:rPr lang="en-US" sz="2400" dirty="0">
                <a:solidFill>
                  <a:schemeClr val="bg1"/>
                </a:solidFill>
              </a:rPr>
              <a:t> than traditional police dispatch</a:t>
            </a:r>
          </a:p>
          <a:p>
            <a:pPr marL="285750" indent="-228600">
              <a:lnSpc>
                <a:spcPct val="90000"/>
              </a:lnSpc>
              <a:spcAft>
                <a:spcPts val="600"/>
              </a:spcAft>
              <a:buFont typeface="Arial" panose="020B0604020202020204" pitchFamily="34" charset="0"/>
              <a:buChar char="•"/>
            </a:pPr>
            <a:r>
              <a:rPr lang="en-US" sz="2400" b="1" dirty="0">
                <a:solidFill>
                  <a:schemeClr val="bg1"/>
                </a:solidFill>
              </a:rPr>
              <a:t>Crime deterrence</a:t>
            </a:r>
            <a:r>
              <a:rPr lang="en-US" sz="2400" dirty="0">
                <a:solidFill>
                  <a:schemeClr val="bg1"/>
                </a:solidFill>
              </a:rPr>
              <a:t> through visible AI patrols</a:t>
            </a:r>
          </a:p>
          <a:p>
            <a:pPr marL="285750" indent="-228600">
              <a:lnSpc>
                <a:spcPct val="90000"/>
              </a:lnSpc>
              <a:spcAft>
                <a:spcPts val="600"/>
              </a:spcAft>
              <a:buFont typeface="Arial" panose="020B0604020202020204" pitchFamily="34" charset="0"/>
              <a:buChar char="•"/>
            </a:pPr>
            <a:r>
              <a:rPr lang="en-US" sz="2400" b="1" dirty="0">
                <a:solidFill>
                  <a:schemeClr val="bg1"/>
                </a:solidFill>
              </a:rPr>
              <a:t>Reduced risk to human officers</a:t>
            </a:r>
            <a:r>
              <a:rPr lang="en-US" sz="2400" dirty="0">
                <a:solidFill>
                  <a:schemeClr val="bg1"/>
                </a:solidFill>
              </a:rPr>
              <a:t> during initial response</a:t>
            </a:r>
          </a:p>
          <a:p>
            <a:pPr marL="285750" indent="-228600">
              <a:lnSpc>
                <a:spcPct val="90000"/>
              </a:lnSpc>
              <a:spcAft>
                <a:spcPts val="600"/>
              </a:spcAft>
              <a:buFont typeface="Arial" panose="020B0604020202020204" pitchFamily="34" charset="0"/>
              <a:buChar char="•"/>
            </a:pPr>
            <a:r>
              <a:rPr lang="en-US" sz="2400" b="1" dirty="0">
                <a:solidFill>
                  <a:schemeClr val="bg1"/>
                </a:solidFill>
              </a:rPr>
              <a:t>24/7 autonomous monitoring</a:t>
            </a:r>
            <a:r>
              <a:rPr lang="en-US" sz="2400" dirty="0">
                <a:solidFill>
                  <a:schemeClr val="bg1"/>
                </a:solidFill>
              </a:rPr>
              <a:t> with minimal manpower</a:t>
            </a:r>
          </a:p>
          <a:p>
            <a:pPr marL="285750" indent="-228600">
              <a:lnSpc>
                <a:spcPct val="90000"/>
              </a:lnSpc>
              <a:spcAft>
                <a:spcPts val="600"/>
              </a:spcAft>
              <a:buFont typeface="Arial" panose="020B0604020202020204" pitchFamily="34" charset="0"/>
              <a:buChar char="•"/>
            </a:pPr>
            <a:r>
              <a:rPr lang="en-US" sz="2400" b="1" dirty="0">
                <a:solidFill>
                  <a:schemeClr val="bg1"/>
                </a:solidFill>
              </a:rPr>
              <a:t>Autonomous rover deployment</a:t>
            </a:r>
            <a:r>
              <a:rPr lang="en-US" sz="2400" dirty="0">
                <a:solidFill>
                  <a:schemeClr val="bg1"/>
                </a:solidFill>
              </a:rPr>
              <a:t> from ground stations every 300m</a:t>
            </a:r>
          </a:p>
          <a:p>
            <a:pPr marL="285750" indent="-228600">
              <a:lnSpc>
                <a:spcPct val="90000"/>
              </a:lnSpc>
              <a:spcAft>
                <a:spcPts val="600"/>
              </a:spcAft>
              <a:buFont typeface="Arial" panose="020B0604020202020204" pitchFamily="34" charset="0"/>
              <a:buChar char="•"/>
            </a:pPr>
            <a:r>
              <a:rPr lang="en-US" sz="2400" b="1" dirty="0">
                <a:solidFill>
                  <a:schemeClr val="bg1"/>
                </a:solidFill>
              </a:rPr>
              <a:t>Non-lethal threat engagement</a:t>
            </a:r>
            <a:r>
              <a:rPr lang="en-US" sz="2400" dirty="0">
                <a:solidFill>
                  <a:schemeClr val="bg1"/>
                </a:solidFill>
              </a:rPr>
              <a:t> (taser, pepper spray)</a:t>
            </a:r>
          </a:p>
          <a:p>
            <a:pPr marL="285750" indent="-228600">
              <a:lnSpc>
                <a:spcPct val="90000"/>
              </a:lnSpc>
              <a:spcAft>
                <a:spcPts val="600"/>
              </a:spcAft>
              <a:buFont typeface="Arial" panose="020B0604020202020204" pitchFamily="34" charset="0"/>
              <a:buChar char="•"/>
            </a:pPr>
            <a:r>
              <a:rPr lang="en-US" sz="2400" b="1" dirty="0">
                <a:solidFill>
                  <a:schemeClr val="bg1"/>
                </a:solidFill>
              </a:rPr>
              <a:t>Two-operator control system</a:t>
            </a:r>
            <a:r>
              <a:rPr lang="en-US" sz="2400" dirty="0">
                <a:solidFill>
                  <a:schemeClr val="bg1"/>
                </a:solidFill>
              </a:rPr>
              <a:t> for safety and decision-making</a:t>
            </a:r>
          </a:p>
          <a:p>
            <a:pPr marL="285750" indent="-228600">
              <a:lnSpc>
                <a:spcPct val="90000"/>
              </a:lnSpc>
              <a:spcAft>
                <a:spcPts val="600"/>
              </a:spcAft>
              <a:buFont typeface="Arial" panose="020B0604020202020204" pitchFamily="34" charset="0"/>
              <a:buChar char="•"/>
            </a:pPr>
            <a:r>
              <a:rPr lang="en-US" sz="2400" b="1" dirty="0">
                <a:solidFill>
                  <a:schemeClr val="bg1"/>
                </a:solidFill>
              </a:rPr>
              <a:t>Immediate help for victims</a:t>
            </a:r>
            <a:r>
              <a:rPr lang="en-US" sz="2400" dirty="0">
                <a:solidFill>
                  <a:schemeClr val="bg1"/>
                </a:solidFill>
              </a:rPr>
              <a:t> before police arrive</a:t>
            </a:r>
          </a:p>
          <a:p>
            <a:pPr marL="285750" indent="-228600">
              <a:lnSpc>
                <a:spcPct val="90000"/>
              </a:lnSpc>
              <a:spcAft>
                <a:spcPts val="600"/>
              </a:spcAft>
              <a:buFont typeface="Arial" panose="020B0604020202020204" pitchFamily="34" charset="0"/>
              <a:buChar char="•"/>
            </a:pPr>
            <a:r>
              <a:rPr lang="en-US" sz="2400" b="1" dirty="0">
                <a:solidFill>
                  <a:schemeClr val="bg1"/>
                </a:solidFill>
              </a:rPr>
              <a:t>Supports police, doesn’t replace</a:t>
            </a:r>
            <a:r>
              <a:rPr lang="en-US" sz="2400" dirty="0">
                <a:solidFill>
                  <a:schemeClr val="bg1"/>
                </a:solidFill>
              </a:rPr>
              <a:t>—a true force multiplier</a:t>
            </a:r>
          </a:p>
        </p:txBody>
      </p:sp>
    </p:spTree>
    <p:extLst>
      <p:ext uri="{BB962C8B-B14F-4D97-AF65-F5344CB8AC3E}">
        <p14:creationId xmlns:p14="http://schemas.microsoft.com/office/powerpoint/2010/main" val="2419069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36" name="Rectangle 5135">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122" name="Picture 2" descr="How to Use AI to Write a Thoughtful Thank-You Note | Grammarly">
            <a:extLst>
              <a:ext uri="{FF2B5EF4-FFF2-40B4-BE49-F238E27FC236}">
                <a16:creationId xmlns:a16="http://schemas.microsoft.com/office/drawing/2014/main" id="{671C96ED-D094-E108-2641-CBEBC577C13F}"/>
              </a:ext>
            </a:extLst>
          </p:cNvPr>
          <p:cNvPicPr>
            <a:picLocks noChangeAspect="1" noChangeArrowheads="1"/>
          </p:cNvPicPr>
          <p:nvPr/>
        </p:nvPicPr>
        <p:blipFill>
          <a:blip r:embed="rId2">
            <a:alphaModFix amt="71000"/>
            <a:extLst>
              <a:ext uri="{28A0092B-C50C-407E-A947-70E740481C1C}">
                <a14:useLocalDpi xmlns:a14="http://schemas.microsoft.com/office/drawing/2010/main" val="0"/>
              </a:ext>
            </a:extLst>
          </a:blip>
          <a:srcRect l="5595" r="822" b="1"/>
          <a:stretch>
            <a:fillRect/>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9CA3F92-979E-1E1B-83D9-85B4A084D1D7}"/>
              </a:ext>
            </a:extLst>
          </p:cNvPr>
          <p:cNvSpPr txBox="1"/>
          <p:nvPr/>
        </p:nvSpPr>
        <p:spPr>
          <a:xfrm>
            <a:off x="8761228" y="4805917"/>
            <a:ext cx="3721396" cy="1938992"/>
          </a:xfrm>
          <a:prstGeom prst="rect">
            <a:avLst/>
          </a:prstGeom>
          <a:noFill/>
        </p:spPr>
        <p:txBody>
          <a:bodyPr wrap="square" rtlCol="0">
            <a:spAutoFit/>
          </a:bodyPr>
          <a:lstStyle/>
          <a:p>
            <a:r>
              <a:rPr lang="en-IN" sz="2400" b="1" dirty="0">
                <a:solidFill>
                  <a:schemeClr val="tx1">
                    <a:lumMod val="95000"/>
                    <a:lumOff val="5000"/>
                  </a:schemeClr>
                </a:solidFill>
                <a:latin typeface="Arial" panose="020B0604020202020204" pitchFamily="34" charset="0"/>
                <a:cs typeface="Arial" panose="020B0604020202020204" pitchFamily="34" charset="0"/>
              </a:rPr>
              <a:t>BY-:</a:t>
            </a:r>
          </a:p>
          <a:p>
            <a:r>
              <a:rPr lang="en-IN" sz="2400" b="1" dirty="0">
                <a:solidFill>
                  <a:schemeClr val="tx1">
                    <a:lumMod val="95000"/>
                    <a:lumOff val="5000"/>
                  </a:schemeClr>
                </a:solidFill>
                <a:latin typeface="Arial" panose="020B0604020202020204" pitchFamily="34" charset="0"/>
                <a:cs typeface="Arial" panose="020B0604020202020204" pitchFamily="34" charset="0"/>
              </a:rPr>
              <a:t>Harshvardhan Bajpai</a:t>
            </a:r>
          </a:p>
          <a:p>
            <a:r>
              <a:rPr lang="en-IN" sz="2400" b="1" dirty="0">
                <a:solidFill>
                  <a:schemeClr val="tx1">
                    <a:lumMod val="95000"/>
                    <a:lumOff val="5000"/>
                  </a:schemeClr>
                </a:solidFill>
                <a:latin typeface="Arial" panose="020B0604020202020204" pitchFamily="34" charset="0"/>
                <a:cs typeface="Arial" panose="020B0604020202020204" pitchFamily="34" charset="0"/>
              </a:rPr>
              <a:t>Dhairya Gupta</a:t>
            </a:r>
          </a:p>
          <a:p>
            <a:r>
              <a:rPr lang="en-IN" sz="2400" b="1" dirty="0">
                <a:solidFill>
                  <a:schemeClr val="tx1">
                    <a:lumMod val="95000"/>
                    <a:lumOff val="5000"/>
                  </a:schemeClr>
                </a:solidFill>
                <a:latin typeface="Arial" panose="020B0604020202020204" pitchFamily="34" charset="0"/>
                <a:cs typeface="Arial" panose="020B0604020202020204" pitchFamily="34" charset="0"/>
              </a:rPr>
              <a:t>Rohit Kumar Pandit</a:t>
            </a:r>
          </a:p>
          <a:p>
            <a:r>
              <a:rPr lang="en-IN" sz="2400" b="1" dirty="0">
                <a:solidFill>
                  <a:schemeClr val="tx1">
                    <a:lumMod val="95000"/>
                    <a:lumOff val="5000"/>
                  </a:schemeClr>
                </a:solidFill>
                <a:latin typeface="Arial" panose="020B0604020202020204" pitchFamily="34" charset="0"/>
                <a:cs typeface="Arial" panose="020B0604020202020204" pitchFamily="34" charset="0"/>
              </a:rPr>
              <a:t>Ujjwal Kumar</a:t>
            </a:r>
          </a:p>
        </p:txBody>
      </p:sp>
    </p:spTree>
    <p:extLst>
      <p:ext uri="{BB962C8B-B14F-4D97-AF65-F5344CB8AC3E}">
        <p14:creationId xmlns:p14="http://schemas.microsoft.com/office/powerpoint/2010/main" val="1409357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335</TotalTime>
  <Words>396</Words>
  <Application>Microsoft Office PowerPoint</Application>
  <PresentationFormat>Widescreen</PresentationFormat>
  <Paragraphs>52</Paragraphs>
  <Slides>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ADLaM Display</vt:lpstr>
      <vt:lpstr>Aharoni</vt:lpstr>
      <vt:lpstr>Aptos</vt:lpstr>
      <vt:lpstr>Aptos Display</vt:lpstr>
      <vt:lpstr>Arial</vt:lpstr>
      <vt:lpstr>Calibri</vt:lpstr>
      <vt:lpstr>DM Sans</vt:lpstr>
      <vt:lpstr>DM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HARSHVARDHAN BAJPAI 24SCSE1011191</dc:creator>
  <cp:lastModifiedBy>HARSHVARDHAN BAJPAI 24SCSE1011191</cp:lastModifiedBy>
  <cp:revision>1</cp:revision>
  <dcterms:created xsi:type="dcterms:W3CDTF">2025-05-17T15:27:02Z</dcterms:created>
  <dcterms:modified xsi:type="dcterms:W3CDTF">2025-05-17T21:07:02Z</dcterms:modified>
</cp:coreProperties>
</file>