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3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707" r:id="rId3"/>
    <p:sldMasterId id="2147483754" r:id="rId4"/>
  </p:sldMasterIdLst>
  <p:sldIdLst>
    <p:sldId id="264" r:id="rId5"/>
    <p:sldId id="1858" r:id="rId6"/>
    <p:sldId id="1860" r:id="rId7"/>
    <p:sldId id="1068" r:id="rId8"/>
    <p:sldId id="1876" r:id="rId9"/>
    <p:sldId id="266" r:id="rId10"/>
    <p:sldId id="818" r:id="rId11"/>
    <p:sldId id="1889" r:id="rId12"/>
    <p:sldId id="18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6" d="100"/>
          <a:sy n="126" d="100"/>
        </p:scale>
        <p:origin x="72" y="-1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AC21-7F7B-1C6C-3173-4BC49353E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6EF01-F94F-E151-960F-3CEF1EE85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86C9C-610F-7B4A-52D4-5AF153AC4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5720-62C9-4971-91A5-8811504386D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B5061-2AD4-8931-299E-C60CB7732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2C676-0EAE-DBCE-15E6-810F8FE6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7184-4F59-40C8-A811-73579DB89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4A32B-8708-97E3-D450-6660B5D0E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38AAB-DA93-2F09-1F90-181A824F9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D0553-7359-1626-1464-4FFCDC025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5720-62C9-4971-91A5-8811504386D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90D97-6C68-22E4-ED13-C94D2A16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7DD58-C011-C99A-21E4-4DACD22D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7184-4F59-40C8-A811-73579DB89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384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1619040" y="2156665"/>
            <a:ext cx="3878368" cy="1639849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23928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4960944" y="4000602"/>
            <a:ext cx="2820557" cy="2690301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42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2322612" y="2841596"/>
            <a:ext cx="2820557" cy="2690301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43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-315720" y="1682591"/>
            <a:ext cx="2820557" cy="2690301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-589057" y="3429000"/>
            <a:ext cx="2820557" cy="2690301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44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2078768" y="4588005"/>
            <a:ext cx="2820557" cy="2690301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57230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17" grpId="0" animBg="1"/>
      <p:bldP spid="44" grpId="0" animBg="1"/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7228910" y="2757694"/>
            <a:ext cx="2820557" cy="2690301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42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7228910" y="2395988"/>
            <a:ext cx="2820557" cy="2690301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43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7228910" y="2034284"/>
            <a:ext cx="2820557" cy="2690301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44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7228910" y="1672578"/>
            <a:ext cx="2820557" cy="2690301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351806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0711E-6 2.91667E-6 L 3.40711E-6 0.08672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3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40711E-6 3.88889E-6 L 3.40711E-6 0.08669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40711E-6 1.66667E-6 L 3.40711E-6 0.08672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3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40711E-6 -5.55556E-7 L 3.40711E-6 0.08669 " pathEditMode="relative" rAng="0" ptsTypes="AA">
                                      <p:cBhvr>
                                        <p:cTn id="24" dur="1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43179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455719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38"/>
          </p:nvPr>
        </p:nvSpPr>
        <p:spPr>
          <a:xfrm>
            <a:off x="1" y="0"/>
            <a:ext cx="3048000" cy="2971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3048000" y="0"/>
            <a:ext cx="3048000" cy="2971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6096000" y="0"/>
            <a:ext cx="3048000" cy="2971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9144000" y="0"/>
            <a:ext cx="3048000" cy="2971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6460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38"/>
          </p:nvPr>
        </p:nvSpPr>
        <p:spPr>
          <a:xfrm>
            <a:off x="866560" y="1401827"/>
            <a:ext cx="3319272" cy="28490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C1C9D5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4436365" y="1401827"/>
            <a:ext cx="3319272" cy="28490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C1C9D5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8006170" y="1401827"/>
            <a:ext cx="3319272" cy="28490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C1C9D5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40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38"/>
          </p:nvPr>
        </p:nvSpPr>
        <p:spPr>
          <a:xfrm>
            <a:off x="47898" y="33384"/>
            <a:ext cx="3684105" cy="335275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3783358" y="33384"/>
            <a:ext cx="3684105" cy="335275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3783358" y="3429000"/>
            <a:ext cx="3684105" cy="338418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47898" y="3429000"/>
            <a:ext cx="3684105" cy="338418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34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Morph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1149628" y="209384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3157331" y="209384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5165035" y="209384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/>
          </p:nvPr>
        </p:nvSpPr>
        <p:spPr>
          <a:xfrm>
            <a:off x="7172738" y="209384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43"/>
          </p:nvPr>
        </p:nvSpPr>
        <p:spPr>
          <a:xfrm>
            <a:off x="9180441" y="209384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Morph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10586795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7593872" y="1635525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-4600949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-1608026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384901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45583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AC5D58-DCDA-61E8-A8CF-06587FAC0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3783D-8E79-AA24-338F-71D4D6A3A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5B895-FA68-24E5-B6E2-7349E03B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5720-62C9-4971-91A5-8811504386D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844A8-3A7B-27A9-531A-67A6D590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7C4AA-4685-1E75-2EF1-50D52B2D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7184-4F59-40C8-A811-73579DB89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2708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Morph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7593871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4600948" y="1635525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-1608025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384901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2192003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712940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Morph-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4600947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1608024" y="1635525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1384901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2192003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5146201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77014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Morph-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1627385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1365537" y="1635525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12192003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5146201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8100402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1697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Morph-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1251252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12192000" y="1635525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15146201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8100402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21054602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57204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1801959" y="1007164"/>
            <a:ext cx="3924233" cy="476415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43"/>
          </p:nvPr>
        </p:nvSpPr>
        <p:spPr>
          <a:xfrm>
            <a:off x="7896894" y="3478695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5845460" y="3478695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5845460" y="1007165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/>
          </p:nvPr>
        </p:nvSpPr>
        <p:spPr>
          <a:xfrm>
            <a:off x="7853164" y="1007165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01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062931" y="1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125861" y="1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0" y="3458866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062931" y="3458866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188792" y="1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125861" y="3458866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3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062931" y="1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125861" y="1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0" y="3458866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062931" y="3458866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188792" y="1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9188792" y="3458866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9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cture Placeholder 83">
            <a:extLst>
              <a:ext uri="{FF2B5EF4-FFF2-40B4-BE49-F238E27FC236}">
                <a16:creationId xmlns:a16="http://schemas.microsoft.com/office/drawing/2014/main" id="{547F1D62-536A-4F79-8D37-91A6FFCF877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2441258" y="0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5" name="Picture Placeholder 84">
            <a:extLst>
              <a:ext uri="{FF2B5EF4-FFF2-40B4-BE49-F238E27FC236}">
                <a16:creationId xmlns:a16="http://schemas.microsoft.com/office/drawing/2014/main" id="{9E499711-1E7E-4D76-9F28-10113A27F8B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882516" y="0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85C28D07-CED7-44E6-9820-1F617E6405B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323771" y="0"/>
            <a:ext cx="2426971" cy="227457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7" name="Picture Placeholder 86">
            <a:extLst>
              <a:ext uri="{FF2B5EF4-FFF2-40B4-BE49-F238E27FC236}">
                <a16:creationId xmlns:a16="http://schemas.microsoft.com/office/drawing/2014/main" id="{B81C2D65-5E82-4B96-BA73-1459034AA4E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765028" y="0"/>
            <a:ext cx="2426972" cy="227457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F5C9B4A2-BD4C-4613-B1C8-42624644295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" y="2291715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9" name="Picture Placeholder 88">
            <a:extLst>
              <a:ext uri="{FF2B5EF4-FFF2-40B4-BE49-F238E27FC236}">
                <a16:creationId xmlns:a16="http://schemas.microsoft.com/office/drawing/2014/main" id="{C1E587B0-5081-4811-BF09-53C52CD79708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441258" y="2291715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0" name="Picture Placeholder 89">
            <a:extLst>
              <a:ext uri="{FF2B5EF4-FFF2-40B4-BE49-F238E27FC236}">
                <a16:creationId xmlns:a16="http://schemas.microsoft.com/office/drawing/2014/main" id="{848F19B3-C3B8-409D-9B9E-FE0E7C5B97CE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882516" y="2291715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2" name="Picture Placeholder 91">
            <a:extLst>
              <a:ext uri="{FF2B5EF4-FFF2-40B4-BE49-F238E27FC236}">
                <a16:creationId xmlns:a16="http://schemas.microsoft.com/office/drawing/2014/main" id="{2EF10A99-360C-41AA-821D-107E56A62DDD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9765028" y="2291715"/>
            <a:ext cx="2426972" cy="227457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3" name="Picture Placeholder 92">
            <a:extLst>
              <a:ext uri="{FF2B5EF4-FFF2-40B4-BE49-F238E27FC236}">
                <a16:creationId xmlns:a16="http://schemas.microsoft.com/office/drawing/2014/main" id="{F966354A-A564-431F-B7DD-4801994D22F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3" y="4583430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5" name="Picture Placeholder 94">
            <a:extLst>
              <a:ext uri="{FF2B5EF4-FFF2-40B4-BE49-F238E27FC236}">
                <a16:creationId xmlns:a16="http://schemas.microsoft.com/office/drawing/2014/main" id="{70153A5C-E9DB-46BD-AF67-D5028191A02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4882516" y="4583430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6" name="Picture Placeholder 95">
            <a:extLst>
              <a:ext uri="{FF2B5EF4-FFF2-40B4-BE49-F238E27FC236}">
                <a16:creationId xmlns:a16="http://schemas.microsoft.com/office/drawing/2014/main" id="{F6E16CAF-F7B5-4D3C-A150-056C8546C97D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323771" y="4583430"/>
            <a:ext cx="2426971" cy="227457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7" name="Picture Placeholder 96">
            <a:extLst>
              <a:ext uri="{FF2B5EF4-FFF2-40B4-BE49-F238E27FC236}">
                <a16:creationId xmlns:a16="http://schemas.microsoft.com/office/drawing/2014/main" id="{DEA29BFE-0750-4CED-858B-21CC3D43CF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5028" y="4583430"/>
            <a:ext cx="2426972" cy="227457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6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2" grpId="0" animBg="1"/>
      <p:bldP spid="93" grpId="0" animBg="1"/>
      <p:bldP spid="95" grpId="0" animBg="1"/>
      <p:bldP spid="96" grpId="0" animBg="1"/>
      <p:bldP spid="97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icture Placeholder 114">
            <a:extLst>
              <a:ext uri="{FF2B5EF4-FFF2-40B4-BE49-F238E27FC236}">
                <a16:creationId xmlns:a16="http://schemas.microsoft.com/office/drawing/2014/main" id="{2939B95A-6CBF-409F-84B3-42C0839203D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" y="0"/>
            <a:ext cx="2022081" cy="1704861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16" name="Picture Placeholder 115">
            <a:extLst>
              <a:ext uri="{FF2B5EF4-FFF2-40B4-BE49-F238E27FC236}">
                <a16:creationId xmlns:a16="http://schemas.microsoft.com/office/drawing/2014/main" id="{AB40BECF-EB5B-43F0-9FB0-D40B193417E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033987" y="0"/>
            <a:ext cx="2022081" cy="1704861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18" name="Picture Placeholder 117">
            <a:extLst>
              <a:ext uri="{FF2B5EF4-FFF2-40B4-BE49-F238E27FC236}">
                <a16:creationId xmlns:a16="http://schemas.microsoft.com/office/drawing/2014/main" id="{53AB5C98-F720-42C1-B036-26353EA021E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01952" y="0"/>
            <a:ext cx="2022081" cy="1704861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19" name="Picture Placeholder 118">
            <a:extLst>
              <a:ext uri="{FF2B5EF4-FFF2-40B4-BE49-F238E27FC236}">
                <a16:creationId xmlns:a16="http://schemas.microsoft.com/office/drawing/2014/main" id="{A7B7ADEA-629D-47FB-960D-A1F8AC8D6DA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135934" y="0"/>
            <a:ext cx="2022081" cy="1704861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20" name="Picture Placeholder 119">
            <a:extLst>
              <a:ext uri="{FF2B5EF4-FFF2-40B4-BE49-F238E27FC236}">
                <a16:creationId xmlns:a16="http://schemas.microsoft.com/office/drawing/2014/main" id="{4F9312AB-9B7D-4B09-959E-75FF662CDFF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0169919" y="0"/>
            <a:ext cx="2022082" cy="1704861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22" name="Picture Placeholder 121">
            <a:extLst>
              <a:ext uri="{FF2B5EF4-FFF2-40B4-BE49-F238E27FC236}">
                <a16:creationId xmlns:a16="http://schemas.microsoft.com/office/drawing/2014/main" id="{C21CF143-7CE8-4EDB-8F5B-1EAA4F3EB3D9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033987" y="1717714"/>
            <a:ext cx="2022081" cy="1704861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23" name="Picture Placeholder 122">
            <a:extLst>
              <a:ext uri="{FF2B5EF4-FFF2-40B4-BE49-F238E27FC236}">
                <a16:creationId xmlns:a16="http://schemas.microsoft.com/office/drawing/2014/main" id="{676C95BA-1B92-4AF1-A0AD-7D39D1802849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067970" y="1717714"/>
            <a:ext cx="2022081" cy="1704861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24" name="Picture Placeholder 123">
            <a:extLst>
              <a:ext uri="{FF2B5EF4-FFF2-40B4-BE49-F238E27FC236}">
                <a16:creationId xmlns:a16="http://schemas.microsoft.com/office/drawing/2014/main" id="{09B06827-9EF7-4EC9-88E0-7E5D4771928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6101952" y="1717714"/>
            <a:ext cx="2022081" cy="1704861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26" name="Picture Placeholder 125">
            <a:extLst>
              <a:ext uri="{FF2B5EF4-FFF2-40B4-BE49-F238E27FC236}">
                <a16:creationId xmlns:a16="http://schemas.microsoft.com/office/drawing/2014/main" id="{24D86F31-D54B-49AB-BB38-E9ACE3B869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0169919" y="1717714"/>
            <a:ext cx="2022082" cy="1704861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27" name="Picture Placeholder 126">
            <a:extLst>
              <a:ext uri="{FF2B5EF4-FFF2-40B4-BE49-F238E27FC236}">
                <a16:creationId xmlns:a16="http://schemas.microsoft.com/office/drawing/2014/main" id="{49C7DD07-2040-4ADB-A7E0-F22A03458583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" y="3435427"/>
            <a:ext cx="2022081" cy="1704861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28" name="Picture Placeholder 127">
            <a:extLst>
              <a:ext uri="{FF2B5EF4-FFF2-40B4-BE49-F238E27FC236}">
                <a16:creationId xmlns:a16="http://schemas.microsoft.com/office/drawing/2014/main" id="{0A16FB21-FEDC-4115-B682-77804B1F15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2033987" y="3435427"/>
            <a:ext cx="2022081" cy="1704861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30" name="Picture Placeholder 129">
            <a:extLst>
              <a:ext uri="{FF2B5EF4-FFF2-40B4-BE49-F238E27FC236}">
                <a16:creationId xmlns:a16="http://schemas.microsoft.com/office/drawing/2014/main" id="{09FBAFEB-6675-4992-9F59-3CDEEB06C1E2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6101952" y="3435427"/>
            <a:ext cx="2022081" cy="1704861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31" name="Picture Placeholder 130">
            <a:extLst>
              <a:ext uri="{FF2B5EF4-FFF2-40B4-BE49-F238E27FC236}">
                <a16:creationId xmlns:a16="http://schemas.microsoft.com/office/drawing/2014/main" id="{73DE433A-65DB-4D80-BEBA-C0E98C0B13CD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8135934" y="3435427"/>
            <a:ext cx="2022081" cy="1704861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33" name="Picture Placeholder 132">
            <a:extLst>
              <a:ext uri="{FF2B5EF4-FFF2-40B4-BE49-F238E27FC236}">
                <a16:creationId xmlns:a16="http://schemas.microsoft.com/office/drawing/2014/main" id="{1C48A930-F2CC-46AD-B2D2-40758BAF99D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3" y="5153140"/>
            <a:ext cx="2022081" cy="1704861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35" name="Picture Placeholder 134">
            <a:extLst>
              <a:ext uri="{FF2B5EF4-FFF2-40B4-BE49-F238E27FC236}">
                <a16:creationId xmlns:a16="http://schemas.microsoft.com/office/drawing/2014/main" id="{FF796C8D-5331-4731-A404-B7B2D5A9E52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4067970" y="5153140"/>
            <a:ext cx="2022081" cy="1704861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36" name="Picture Placeholder 135">
            <a:extLst>
              <a:ext uri="{FF2B5EF4-FFF2-40B4-BE49-F238E27FC236}">
                <a16:creationId xmlns:a16="http://schemas.microsoft.com/office/drawing/2014/main" id="{7F0BA582-E839-40B1-9A4B-DFE0D1A9D75F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6101952" y="5153140"/>
            <a:ext cx="2022081" cy="1704861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39" name="Picture Placeholder 138">
            <a:extLst>
              <a:ext uri="{FF2B5EF4-FFF2-40B4-BE49-F238E27FC236}">
                <a16:creationId xmlns:a16="http://schemas.microsoft.com/office/drawing/2014/main" id="{9376C177-5763-401A-9E03-56709766AA9F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10169919" y="5153140"/>
            <a:ext cx="2022082" cy="1704861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8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28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28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28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28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8" grpId="0" animBg="1"/>
      <p:bldP spid="119" grpId="0" animBg="1"/>
      <p:bldP spid="120" grpId="0" animBg="1"/>
      <p:bldP spid="122" grpId="0" animBg="1"/>
      <p:bldP spid="123" grpId="0" animBg="1"/>
      <p:bldP spid="124" grpId="0" animBg="1"/>
      <p:bldP spid="126" grpId="0" animBg="1"/>
      <p:bldP spid="127" grpId="0" animBg="1"/>
      <p:bldP spid="128" grpId="0" animBg="1"/>
      <p:bldP spid="130" grpId="0" animBg="1"/>
      <p:bldP spid="131" grpId="0" animBg="1"/>
      <p:bldP spid="133" grpId="0" animBg="1"/>
      <p:bldP spid="135" grpId="0" animBg="1"/>
      <p:bldP spid="136" grpId="0" animBg="1"/>
      <p:bldP spid="139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849530" y="2154704"/>
            <a:ext cx="2860058" cy="2677547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27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079695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3DD1C2-C46F-4111-8691-AF13BE6E39C6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090971" y="2434679"/>
            <a:ext cx="2860058" cy="2677547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63411" y="2434679"/>
            <a:ext cx="2860058" cy="2677547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5418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86C5A2-21C0-4124-8346-6F4224A77D4D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559699" y="1721223"/>
            <a:ext cx="2944479" cy="1640541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4598808 w 5889724"/>
              <a:gd name="connsiteY3" fmla="*/ 3281082 h 3281082"/>
              <a:gd name="connsiteX4" fmla="*/ 726142 w 5889724"/>
              <a:gd name="connsiteY4" fmla="*/ 3281082 h 3281082"/>
              <a:gd name="connsiteX5" fmla="*/ 0 w 5889724"/>
              <a:gd name="connsiteY5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4598808" y="3281082"/>
                </a:lnTo>
                <a:lnTo>
                  <a:pt x="726142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1650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227DA8D-2981-4111-A228-A72FCA3F970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849847" y="1721223"/>
            <a:ext cx="2944479" cy="1640541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0 w 5889724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1650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6C2B7F-79ED-47F6-8F62-450E015B464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8139999" y="1721223"/>
            <a:ext cx="2944478" cy="1640541"/>
          </a:xfrm>
          <a:custGeom>
            <a:avLst/>
            <a:gdLst>
              <a:gd name="connsiteX0" fmla="*/ 0 w 5889723"/>
              <a:gd name="connsiteY0" fmla="*/ 0 h 3281082"/>
              <a:gd name="connsiteX1" fmla="*/ 5889723 w 5889723"/>
              <a:gd name="connsiteY1" fmla="*/ 0 h 3281082"/>
              <a:gd name="connsiteX2" fmla="*/ 5889723 w 5889723"/>
              <a:gd name="connsiteY2" fmla="*/ 3281082 h 3281082"/>
              <a:gd name="connsiteX3" fmla="*/ 0 w 5889723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3" h="3281082">
                <a:moveTo>
                  <a:pt x="0" y="0"/>
                </a:moveTo>
                <a:lnTo>
                  <a:pt x="5889723" y="0"/>
                </a:lnTo>
                <a:lnTo>
                  <a:pt x="5889723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16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3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</p:bld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3D70656-C88E-47A8-AF4E-6796ABD0376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36144" y="1481330"/>
            <a:ext cx="2224520" cy="1880436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750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C696FB3-7798-452D-A70D-9F9025FD10F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659942" y="1481330"/>
            <a:ext cx="2224520" cy="1880436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750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0011766-26D5-4106-9378-06DEFFB04B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983739" y="1481330"/>
            <a:ext cx="2224520" cy="1880436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750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A1BFBE-A9BC-46DF-B192-ABC87F485EC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307540" y="1481330"/>
            <a:ext cx="2224520" cy="1880436"/>
          </a:xfrm>
          <a:custGeom>
            <a:avLst/>
            <a:gdLst>
              <a:gd name="connsiteX0" fmla="*/ 0 w 4449619"/>
              <a:gd name="connsiteY0" fmla="*/ 0 h 3760873"/>
              <a:gd name="connsiteX1" fmla="*/ 4449619 w 4449619"/>
              <a:gd name="connsiteY1" fmla="*/ 0 h 3760873"/>
              <a:gd name="connsiteX2" fmla="*/ 4449619 w 4449619"/>
              <a:gd name="connsiteY2" fmla="*/ 3760873 h 3760873"/>
              <a:gd name="connsiteX3" fmla="*/ 0 w 4449619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19" h="3760873">
                <a:moveTo>
                  <a:pt x="0" y="0"/>
                </a:moveTo>
                <a:lnTo>
                  <a:pt x="4449619" y="0"/>
                </a:lnTo>
                <a:lnTo>
                  <a:pt x="4449619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750"/>
            </a:lvl1pPr>
          </a:lstStyle>
          <a:p>
            <a:pPr lvl="0"/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B7D466C-A520-4902-99C4-B78E98A6E6C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9631334" y="1481330"/>
            <a:ext cx="2224520" cy="1880436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7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7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68464A-15E7-4D9B-AD60-34512335592F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381903" y="2430051"/>
            <a:ext cx="2571847" cy="2661088"/>
          </a:xfrm>
          <a:custGeom>
            <a:avLst/>
            <a:gdLst>
              <a:gd name="connsiteX0" fmla="*/ 0 w 5144364"/>
              <a:gd name="connsiteY0" fmla="*/ 0 h 7083816"/>
              <a:gd name="connsiteX1" fmla="*/ 5144364 w 5144364"/>
              <a:gd name="connsiteY1" fmla="*/ 0 h 7083816"/>
              <a:gd name="connsiteX2" fmla="*/ 5144364 w 5144364"/>
              <a:gd name="connsiteY2" fmla="*/ 7083816 h 7083816"/>
              <a:gd name="connsiteX3" fmla="*/ 0 w 5144364"/>
              <a:gd name="connsiteY3" fmla="*/ 7083816 h 708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4364" h="7083816">
                <a:moveTo>
                  <a:pt x="0" y="0"/>
                </a:moveTo>
                <a:lnTo>
                  <a:pt x="5144364" y="0"/>
                </a:lnTo>
                <a:lnTo>
                  <a:pt x="5144364" y="7083816"/>
                </a:lnTo>
                <a:lnTo>
                  <a:pt x="0" y="7083816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algn="ctr">
              <a:defRPr lang="en-US" sz="18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5280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466055" y="1894441"/>
            <a:ext cx="1828118" cy="1373671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6B722B3-CFC5-45EA-9ED6-3E100F31BD1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475552" y="1894441"/>
            <a:ext cx="1828118" cy="1373671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66055" y="4332841"/>
            <a:ext cx="1828118" cy="1373671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9D065CD-90D1-4F95-954E-57604EA9B4A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475552" y="4332841"/>
            <a:ext cx="1828118" cy="1373671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6803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466055" y="1894441"/>
            <a:ext cx="1828118" cy="1373671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66055" y="4332841"/>
            <a:ext cx="1828118" cy="1373671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1252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2DED6899-EE35-4C9F-85BC-2800893A7A0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100787" y="2032961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C8CD014F-DCFE-440B-9C46-DE5E50FC1AC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429341" y="2032961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F25211DE-2900-41DB-94E0-DADC757876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757895" y="2032961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51C6DB-32A3-4464-AE10-5633A7CE53C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100787" y="3380748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B30DC47F-8DF3-4F33-B1B6-FF730859D68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4429341" y="3380748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8F4643DF-0111-4FA8-BE96-A6CE1DA67C8F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7757895" y="3380748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095EDDFA-6EB5-48D5-94C9-9CC6B10491F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100787" y="4728536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97A33113-4109-4E55-A5EC-1DD0D9F09F4F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429341" y="4728536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C9EBD72A-C4D9-488C-8B28-C748536236DA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757895" y="4728536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2722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BA24CCC-EDF0-4391-BDAD-5A1AC3C41ED2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13092" y="2000576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A8C50DEA-9D79-44F2-8F00-34CE2DFBB10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341648" y="2000576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7C511FA-F714-464A-AC1B-9514AED5E8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70205" y="2000576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9CD4A1BF-2AF8-4D45-921D-BCC41796000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998762" y="2000576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610A3D6E-C358-439C-8B8A-28D7DA56AB33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513092" y="3572201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B176FB6D-30B1-4A91-BF7B-E0B3AC30EFB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3341648" y="3572201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F6FEED80-41F9-45B8-810F-A371D8C9E3AC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170205" y="3572201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6D041EF4-D5CD-4126-B32F-5971C6FA721C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998762" y="3572201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CEE5E17D-B267-4245-B058-59B9515089D4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513092" y="5143826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6CBC3CA6-B6A2-4EEB-9A63-B3A2ED1EA40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341648" y="5143826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49975133-13E9-47E2-B89B-39D855512B9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70205" y="5143826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63CF676C-B8B6-4C40-91EF-D8B604B3000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998762" y="5143826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1790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14357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31683" y="2178761"/>
            <a:ext cx="2482838" cy="2519008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46948" y="2178761"/>
            <a:ext cx="2482838" cy="2519008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62213" y="2178761"/>
            <a:ext cx="2482838" cy="2519008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777478" y="2178761"/>
            <a:ext cx="2482837" cy="2519008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2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140759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31683" y="2160071"/>
            <a:ext cx="2482838" cy="3352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46948" y="2160071"/>
            <a:ext cx="2482838" cy="3352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62213" y="2160071"/>
            <a:ext cx="2482838" cy="3352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777478" y="2160071"/>
            <a:ext cx="2482837" cy="3352800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2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 p14:presetBounceEnd="48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44119" y="2160071"/>
            <a:ext cx="2482838" cy="3352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859384" y="2160071"/>
            <a:ext cx="2482838" cy="3352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474649" y="2160071"/>
            <a:ext cx="2482838" cy="3352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2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38000" decel="62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49484" y="1682489"/>
            <a:ext cx="2482838" cy="2929169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80F5ECF-FA0D-41F4-BED6-8DC0A070043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59608" y="1682489"/>
            <a:ext cx="2482838" cy="2929169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FE8DDD-E08B-487F-939D-C82BD1C71F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69733" y="1682489"/>
            <a:ext cx="2482838" cy="2929169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B6A14B1-5BD5-4CA2-86FC-A299F612707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779858" y="1682489"/>
            <a:ext cx="2482838" cy="2929169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9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38000" decel="6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38000" decel="62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86492" y="1828800"/>
            <a:ext cx="2348472" cy="146573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10009" y="1828800"/>
            <a:ext cx="2348472" cy="146573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333521" y="1828800"/>
            <a:ext cx="2348472" cy="1465730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DCF3998-E81D-49D7-B078-F19837D4418B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9157035" y="1828800"/>
            <a:ext cx="2348472" cy="1465730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4918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703761" y="2245049"/>
            <a:ext cx="2841651" cy="1332482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661729" y="2245049"/>
            <a:ext cx="2841651" cy="1332482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619700" y="2245049"/>
            <a:ext cx="2841651" cy="1332482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42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41171" y="1626988"/>
            <a:ext cx="2527718" cy="2843145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68282" y="1626988"/>
            <a:ext cx="2527718" cy="2843145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95393" y="1626988"/>
            <a:ext cx="2527718" cy="2843145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A7E1B70-4896-4420-9B1A-59968879189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822504" y="1626988"/>
            <a:ext cx="2527718" cy="2843145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1191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05030" y="1707670"/>
            <a:ext cx="2527718" cy="2843145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832141" y="1707670"/>
            <a:ext cx="2527718" cy="2843145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459252" y="1707670"/>
            <a:ext cx="2527718" cy="2843145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197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820163" y="2007428"/>
            <a:ext cx="5297451" cy="2843145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629835A-B777-47DB-A9E0-41743E09CD8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258464" y="2007428"/>
            <a:ext cx="5297451" cy="2843145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3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801">
          <p15:clr>
            <a:srgbClr val="FBAE4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70586" y="1140996"/>
            <a:ext cx="8812305" cy="4212940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53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801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247592" y="2081548"/>
            <a:ext cx="1695229" cy="2759961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 algn="ctr">
              <a:defRPr lang="en-US" sz="1650" dirty="0"/>
            </a:lvl1pPr>
          </a:lstStyle>
          <a:p>
            <a:pPr lvl="0"/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58947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</p:bldLst>
      </p:timing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38"/>
          </p:nvPr>
        </p:nvSpPr>
        <p:spPr>
          <a:xfrm>
            <a:off x="1" y="0"/>
            <a:ext cx="3048000" cy="2971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3048000" y="0"/>
            <a:ext cx="3048000" cy="2971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6096000" y="0"/>
            <a:ext cx="3048000" cy="2971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9144000" y="0"/>
            <a:ext cx="3048000" cy="2971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02584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3616154" y="2081548"/>
            <a:ext cx="1695229" cy="2759961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/>
              <a:t>Drag and drop picture</a:t>
            </a:r>
          </a:p>
        </p:txBody>
      </p:sp>
      <p:sp>
        <p:nvSpPr>
          <p:cNvPr id="33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1557815" y="2081548"/>
            <a:ext cx="1695229" cy="2759961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/>
              <a:t>Drag and drop picture</a:t>
            </a:r>
          </a:p>
        </p:txBody>
      </p:sp>
      <p:sp>
        <p:nvSpPr>
          <p:cNvPr id="35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5672587" y="2081548"/>
            <a:ext cx="1695229" cy="2759961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2851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3" grpId="0" animBg="1"/>
      <p:bldP spid="35" grpId="0" animBg="1"/>
    </p:bld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5129129" y="1858981"/>
            <a:ext cx="1933745" cy="3143462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400990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1577873" y="1359702"/>
            <a:ext cx="4326916" cy="7033758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50687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</p:bldLst>
      </p:timing>
    </mc:Fallback>
  </mc:AlternateConten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9"/>
          <p:cNvSpPr>
            <a:spLocks noGrp="1"/>
          </p:cNvSpPr>
          <p:nvPr>
            <p:ph type="pic" sz="quarter" idx="12" hasCustomPrompt="1"/>
          </p:nvPr>
        </p:nvSpPr>
        <p:spPr>
          <a:xfrm>
            <a:off x="8275563" y="3040253"/>
            <a:ext cx="2769446" cy="4527965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/>
              <a:t>Drag and drop picture</a:t>
            </a:r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1" hasCustomPrompt="1"/>
          </p:nvPr>
        </p:nvSpPr>
        <p:spPr>
          <a:xfrm>
            <a:off x="1138993" y="3040253"/>
            <a:ext cx="2769446" cy="4527965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/>
              <a:t>Drag and drop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4567927" y="2820225"/>
            <a:ext cx="3056150" cy="4968023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314363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0" grpId="0" animBg="1"/>
      <p:bldP spid="11" grpId="0" animBg="1"/>
    </p:bld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29"/>
          <p:cNvSpPr>
            <a:spLocks noGrp="1"/>
          </p:cNvSpPr>
          <p:nvPr>
            <p:ph type="pic" sz="quarter" idx="11" hasCustomPrompt="1"/>
          </p:nvPr>
        </p:nvSpPr>
        <p:spPr>
          <a:xfrm>
            <a:off x="5192148" y="1940118"/>
            <a:ext cx="1807703" cy="2955541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1650" dirty="0"/>
            </a:lvl1pPr>
          </a:lstStyle>
          <a:p>
            <a:pPr lvl="0"/>
            <a:r>
              <a:rPr lang="en-US" dirty="0"/>
              <a:t>Drag and drop picture</a:t>
            </a:r>
          </a:p>
        </p:txBody>
      </p:sp>
      <p:sp>
        <p:nvSpPr>
          <p:cNvPr id="54" name="Picture Placeholder 53"/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3280606" y="2672411"/>
            <a:ext cx="1145391" cy="1527149"/>
          </a:xfrm>
          <a:custGeom>
            <a:avLst/>
            <a:gdLst>
              <a:gd name="connsiteX0" fmla="*/ 0 w 2291080"/>
              <a:gd name="connsiteY0" fmla="*/ 0 h 4065270"/>
              <a:gd name="connsiteX1" fmla="*/ 2291080 w 2291080"/>
              <a:gd name="connsiteY1" fmla="*/ 0 h 4065270"/>
              <a:gd name="connsiteX2" fmla="*/ 2291080 w 2291080"/>
              <a:gd name="connsiteY2" fmla="*/ 4065270 h 4065270"/>
              <a:gd name="connsiteX3" fmla="*/ 0 w 2291080"/>
              <a:gd name="connsiteY3" fmla="*/ 4065270 h 406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1080" h="4065270">
                <a:moveTo>
                  <a:pt x="0" y="0"/>
                </a:moveTo>
                <a:lnTo>
                  <a:pt x="2291080" y="0"/>
                </a:lnTo>
                <a:lnTo>
                  <a:pt x="2291080" y="4065270"/>
                </a:lnTo>
                <a:lnTo>
                  <a:pt x="0" y="406527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1650" dirty="0"/>
            </a:lvl1pPr>
          </a:lstStyle>
          <a:p>
            <a:pPr lvl="0"/>
            <a:r>
              <a:rPr lang="en-US" dirty="0"/>
              <a:t>Drag and drop picture</a:t>
            </a:r>
          </a:p>
        </p:txBody>
      </p:sp>
      <p:sp>
        <p:nvSpPr>
          <p:cNvPr id="56" name="Picture Placeholder 55"/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7703346" y="2534007"/>
            <a:ext cx="1339199" cy="1793481"/>
          </a:xfrm>
          <a:custGeom>
            <a:avLst/>
            <a:gdLst>
              <a:gd name="connsiteX0" fmla="*/ 0 w 2678747"/>
              <a:gd name="connsiteY0" fmla="*/ 0 h 4774247"/>
              <a:gd name="connsiteX1" fmla="*/ 2678747 w 2678747"/>
              <a:gd name="connsiteY1" fmla="*/ 0 h 4774247"/>
              <a:gd name="connsiteX2" fmla="*/ 2678747 w 2678747"/>
              <a:gd name="connsiteY2" fmla="*/ 4774247 h 4774247"/>
              <a:gd name="connsiteX3" fmla="*/ 0 w 2678747"/>
              <a:gd name="connsiteY3" fmla="*/ 4774247 h 4774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8747" h="4774247">
                <a:moveTo>
                  <a:pt x="0" y="0"/>
                </a:moveTo>
                <a:lnTo>
                  <a:pt x="2678747" y="0"/>
                </a:lnTo>
                <a:lnTo>
                  <a:pt x="2678747" y="4774247"/>
                </a:lnTo>
                <a:lnTo>
                  <a:pt x="0" y="4774247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1650" dirty="0"/>
            </a:lvl1pPr>
          </a:lstStyle>
          <a:p>
            <a:pPr lvl="0"/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80622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6667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6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54" grpId="0" animBg="1"/>
          <p:bldP spid="5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54" grpId="0" animBg="1"/>
          <p:bldP spid="56" grpId="0" animBg="1"/>
        </p:bldLst>
      </p:timing>
    </mc:Fallback>
  </mc:AlternateConten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4361883" y="2485364"/>
            <a:ext cx="3483238" cy="1639849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1650" dirty="0"/>
            </a:lvl1pPr>
          </a:lstStyle>
          <a:p>
            <a:pPr lvl="0"/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8407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1619040" y="2156665"/>
            <a:ext cx="3878368" cy="1639849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17523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4960944" y="4000602"/>
            <a:ext cx="2820557" cy="2690301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42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2322612" y="2841596"/>
            <a:ext cx="2820557" cy="2690301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43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-315720" y="1682591"/>
            <a:ext cx="2820557" cy="2690301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-589057" y="3429000"/>
            <a:ext cx="2820557" cy="2690301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44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2078768" y="4588005"/>
            <a:ext cx="2820557" cy="2690301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93987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17" grpId="0" animBg="1"/>
      <p:bldP spid="44" grpId="0" animBg="1"/>
    </p:bld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7228910" y="2757694"/>
            <a:ext cx="2820557" cy="2690301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42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7228910" y="2395988"/>
            <a:ext cx="2820557" cy="2690301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43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7228910" y="2034284"/>
            <a:ext cx="2820557" cy="2690301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44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7228910" y="1672578"/>
            <a:ext cx="2820557" cy="2690301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4098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0711E-6 2.91667E-6 L 3.40711E-6 0.08672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3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40711E-6 3.88889E-6 L 3.40711E-6 0.08669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40711E-6 1.66667E-6 L 3.40711E-6 0.08672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3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40711E-6 -5.55556E-7 L 3.40711E-6 0.08669 " pathEditMode="relative" rAng="0" ptsTypes="AA">
                                      <p:cBhvr>
                                        <p:cTn id="24" dur="1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38"/>
          </p:nvPr>
        </p:nvSpPr>
        <p:spPr>
          <a:xfrm>
            <a:off x="866560" y="1401827"/>
            <a:ext cx="3319272" cy="28490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C1C9D5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4436365" y="1401827"/>
            <a:ext cx="3319272" cy="28490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C1C9D5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8006170" y="1401827"/>
            <a:ext cx="3319272" cy="28490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C1C9D5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63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38"/>
          </p:nvPr>
        </p:nvSpPr>
        <p:spPr>
          <a:xfrm>
            <a:off x="47898" y="33384"/>
            <a:ext cx="3684105" cy="335275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3783358" y="33384"/>
            <a:ext cx="3684105" cy="335275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3783358" y="3429000"/>
            <a:ext cx="3684105" cy="338418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47898" y="3429000"/>
            <a:ext cx="3684105" cy="338418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51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Morph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1149628" y="209384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3157331" y="209384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5165035" y="209384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/>
          </p:nvPr>
        </p:nvSpPr>
        <p:spPr>
          <a:xfrm>
            <a:off x="7172738" y="209384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43"/>
          </p:nvPr>
        </p:nvSpPr>
        <p:spPr>
          <a:xfrm>
            <a:off x="9180441" y="209384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82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Morph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10586795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7593872" y="1635525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-4600949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-1608026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384901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54854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Morph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7593871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4600948" y="1635525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-1608025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384901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2192003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92803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AADF-DD1F-F1B0-FC37-A27ADD1C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C0442-FE5F-97C2-E564-D727ECA84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B1AEF-59DE-B441-AE57-130073494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5720-62C9-4971-91A5-8811504386D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9CE9F-1348-68E0-9217-F6EDEB79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F758-0CDD-0567-8582-6D9E2850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7184-4F59-40C8-A811-73579DB89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4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Morph-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4600947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1608024" y="1635525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1384901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2192003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5146201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70795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Morph-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1627385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1365537" y="1635525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12192003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5146201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8100402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4966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Morph-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1251252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12192000" y="1635525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15146201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8100402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21054602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81852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1801959" y="1007164"/>
            <a:ext cx="3924233" cy="476415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43"/>
          </p:nvPr>
        </p:nvSpPr>
        <p:spPr>
          <a:xfrm>
            <a:off x="7896894" y="3478695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5845460" y="3478695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5845460" y="1007165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/>
          </p:nvPr>
        </p:nvSpPr>
        <p:spPr>
          <a:xfrm>
            <a:off x="7853164" y="1007165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8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062931" y="1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125861" y="1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0" y="3458866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062931" y="3458866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188792" y="1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125861" y="3458866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9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062931" y="1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125861" y="1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0" y="3458866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062931" y="3458866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188792" y="1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9188792" y="3458866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5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cture Placeholder 83">
            <a:extLst>
              <a:ext uri="{FF2B5EF4-FFF2-40B4-BE49-F238E27FC236}">
                <a16:creationId xmlns:a16="http://schemas.microsoft.com/office/drawing/2014/main" id="{547F1D62-536A-4F79-8D37-91A6FFCF877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2441258" y="0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5" name="Picture Placeholder 84">
            <a:extLst>
              <a:ext uri="{FF2B5EF4-FFF2-40B4-BE49-F238E27FC236}">
                <a16:creationId xmlns:a16="http://schemas.microsoft.com/office/drawing/2014/main" id="{9E499711-1E7E-4D76-9F28-10113A27F8B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882516" y="0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85C28D07-CED7-44E6-9820-1F617E6405B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323771" y="0"/>
            <a:ext cx="2426971" cy="227457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7" name="Picture Placeholder 86">
            <a:extLst>
              <a:ext uri="{FF2B5EF4-FFF2-40B4-BE49-F238E27FC236}">
                <a16:creationId xmlns:a16="http://schemas.microsoft.com/office/drawing/2014/main" id="{B81C2D65-5E82-4B96-BA73-1459034AA4E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765028" y="0"/>
            <a:ext cx="2426972" cy="227457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F5C9B4A2-BD4C-4613-B1C8-42624644295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" y="2291715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9" name="Picture Placeholder 88">
            <a:extLst>
              <a:ext uri="{FF2B5EF4-FFF2-40B4-BE49-F238E27FC236}">
                <a16:creationId xmlns:a16="http://schemas.microsoft.com/office/drawing/2014/main" id="{C1E587B0-5081-4811-BF09-53C52CD79708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441258" y="2291715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0" name="Picture Placeholder 89">
            <a:extLst>
              <a:ext uri="{FF2B5EF4-FFF2-40B4-BE49-F238E27FC236}">
                <a16:creationId xmlns:a16="http://schemas.microsoft.com/office/drawing/2014/main" id="{848F19B3-C3B8-409D-9B9E-FE0E7C5B97CE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882516" y="2291715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2" name="Picture Placeholder 91">
            <a:extLst>
              <a:ext uri="{FF2B5EF4-FFF2-40B4-BE49-F238E27FC236}">
                <a16:creationId xmlns:a16="http://schemas.microsoft.com/office/drawing/2014/main" id="{2EF10A99-360C-41AA-821D-107E56A62DDD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9765028" y="2291715"/>
            <a:ext cx="2426972" cy="227457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3" name="Picture Placeholder 92">
            <a:extLst>
              <a:ext uri="{FF2B5EF4-FFF2-40B4-BE49-F238E27FC236}">
                <a16:creationId xmlns:a16="http://schemas.microsoft.com/office/drawing/2014/main" id="{F966354A-A564-431F-B7DD-4801994D22F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3" y="4583430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5" name="Picture Placeholder 94">
            <a:extLst>
              <a:ext uri="{FF2B5EF4-FFF2-40B4-BE49-F238E27FC236}">
                <a16:creationId xmlns:a16="http://schemas.microsoft.com/office/drawing/2014/main" id="{70153A5C-E9DB-46BD-AF67-D5028191A02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4882516" y="4583430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6" name="Picture Placeholder 95">
            <a:extLst>
              <a:ext uri="{FF2B5EF4-FFF2-40B4-BE49-F238E27FC236}">
                <a16:creationId xmlns:a16="http://schemas.microsoft.com/office/drawing/2014/main" id="{F6E16CAF-F7B5-4D3C-A150-056C8546C97D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323771" y="4583430"/>
            <a:ext cx="2426971" cy="227457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7" name="Picture Placeholder 96">
            <a:extLst>
              <a:ext uri="{FF2B5EF4-FFF2-40B4-BE49-F238E27FC236}">
                <a16:creationId xmlns:a16="http://schemas.microsoft.com/office/drawing/2014/main" id="{DEA29BFE-0750-4CED-858B-21CC3D43CF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5028" y="4583430"/>
            <a:ext cx="2426972" cy="227457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6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2" grpId="0" animBg="1"/>
      <p:bldP spid="93" grpId="0" animBg="1"/>
      <p:bldP spid="95" grpId="0" animBg="1"/>
      <p:bldP spid="96" grpId="0" animBg="1"/>
      <p:bldP spid="97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icture Placeholder 114">
            <a:extLst>
              <a:ext uri="{FF2B5EF4-FFF2-40B4-BE49-F238E27FC236}">
                <a16:creationId xmlns:a16="http://schemas.microsoft.com/office/drawing/2014/main" id="{2939B95A-6CBF-409F-84B3-42C0839203D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" y="0"/>
            <a:ext cx="2022081" cy="1704861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16" name="Picture Placeholder 115">
            <a:extLst>
              <a:ext uri="{FF2B5EF4-FFF2-40B4-BE49-F238E27FC236}">
                <a16:creationId xmlns:a16="http://schemas.microsoft.com/office/drawing/2014/main" id="{AB40BECF-EB5B-43F0-9FB0-D40B193417E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033987" y="0"/>
            <a:ext cx="2022081" cy="1704861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18" name="Picture Placeholder 117">
            <a:extLst>
              <a:ext uri="{FF2B5EF4-FFF2-40B4-BE49-F238E27FC236}">
                <a16:creationId xmlns:a16="http://schemas.microsoft.com/office/drawing/2014/main" id="{53AB5C98-F720-42C1-B036-26353EA021E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01952" y="0"/>
            <a:ext cx="2022081" cy="1704861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19" name="Picture Placeholder 118">
            <a:extLst>
              <a:ext uri="{FF2B5EF4-FFF2-40B4-BE49-F238E27FC236}">
                <a16:creationId xmlns:a16="http://schemas.microsoft.com/office/drawing/2014/main" id="{A7B7ADEA-629D-47FB-960D-A1F8AC8D6DA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135934" y="0"/>
            <a:ext cx="2022081" cy="1704861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20" name="Picture Placeholder 119">
            <a:extLst>
              <a:ext uri="{FF2B5EF4-FFF2-40B4-BE49-F238E27FC236}">
                <a16:creationId xmlns:a16="http://schemas.microsoft.com/office/drawing/2014/main" id="{4F9312AB-9B7D-4B09-959E-75FF662CDFF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0169919" y="0"/>
            <a:ext cx="2022082" cy="1704861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22" name="Picture Placeholder 121">
            <a:extLst>
              <a:ext uri="{FF2B5EF4-FFF2-40B4-BE49-F238E27FC236}">
                <a16:creationId xmlns:a16="http://schemas.microsoft.com/office/drawing/2014/main" id="{C21CF143-7CE8-4EDB-8F5B-1EAA4F3EB3D9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033987" y="1717714"/>
            <a:ext cx="2022081" cy="1704861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23" name="Picture Placeholder 122">
            <a:extLst>
              <a:ext uri="{FF2B5EF4-FFF2-40B4-BE49-F238E27FC236}">
                <a16:creationId xmlns:a16="http://schemas.microsoft.com/office/drawing/2014/main" id="{676C95BA-1B92-4AF1-A0AD-7D39D1802849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067970" y="1717714"/>
            <a:ext cx="2022081" cy="1704861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24" name="Picture Placeholder 123">
            <a:extLst>
              <a:ext uri="{FF2B5EF4-FFF2-40B4-BE49-F238E27FC236}">
                <a16:creationId xmlns:a16="http://schemas.microsoft.com/office/drawing/2014/main" id="{09B06827-9EF7-4EC9-88E0-7E5D4771928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6101952" y="1717714"/>
            <a:ext cx="2022081" cy="1704861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26" name="Picture Placeholder 125">
            <a:extLst>
              <a:ext uri="{FF2B5EF4-FFF2-40B4-BE49-F238E27FC236}">
                <a16:creationId xmlns:a16="http://schemas.microsoft.com/office/drawing/2014/main" id="{24D86F31-D54B-49AB-BB38-E9ACE3B869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0169919" y="1717714"/>
            <a:ext cx="2022082" cy="1704861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27" name="Picture Placeholder 126">
            <a:extLst>
              <a:ext uri="{FF2B5EF4-FFF2-40B4-BE49-F238E27FC236}">
                <a16:creationId xmlns:a16="http://schemas.microsoft.com/office/drawing/2014/main" id="{49C7DD07-2040-4ADB-A7E0-F22A03458583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" y="3435427"/>
            <a:ext cx="2022081" cy="1704861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28" name="Picture Placeholder 127">
            <a:extLst>
              <a:ext uri="{FF2B5EF4-FFF2-40B4-BE49-F238E27FC236}">
                <a16:creationId xmlns:a16="http://schemas.microsoft.com/office/drawing/2014/main" id="{0A16FB21-FEDC-4115-B682-77804B1F15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2033987" y="3435427"/>
            <a:ext cx="2022081" cy="1704861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30" name="Picture Placeholder 129">
            <a:extLst>
              <a:ext uri="{FF2B5EF4-FFF2-40B4-BE49-F238E27FC236}">
                <a16:creationId xmlns:a16="http://schemas.microsoft.com/office/drawing/2014/main" id="{09FBAFEB-6675-4992-9F59-3CDEEB06C1E2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6101952" y="3435427"/>
            <a:ext cx="2022081" cy="1704861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31" name="Picture Placeholder 130">
            <a:extLst>
              <a:ext uri="{FF2B5EF4-FFF2-40B4-BE49-F238E27FC236}">
                <a16:creationId xmlns:a16="http://schemas.microsoft.com/office/drawing/2014/main" id="{73DE433A-65DB-4D80-BEBA-C0E98C0B13CD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8135934" y="3435427"/>
            <a:ext cx="2022081" cy="1704861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33" name="Picture Placeholder 132">
            <a:extLst>
              <a:ext uri="{FF2B5EF4-FFF2-40B4-BE49-F238E27FC236}">
                <a16:creationId xmlns:a16="http://schemas.microsoft.com/office/drawing/2014/main" id="{1C48A930-F2CC-46AD-B2D2-40758BAF99D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3" y="5153140"/>
            <a:ext cx="2022081" cy="1704861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35" name="Picture Placeholder 134">
            <a:extLst>
              <a:ext uri="{FF2B5EF4-FFF2-40B4-BE49-F238E27FC236}">
                <a16:creationId xmlns:a16="http://schemas.microsoft.com/office/drawing/2014/main" id="{FF796C8D-5331-4731-A404-B7B2D5A9E52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4067970" y="5153140"/>
            <a:ext cx="2022081" cy="1704861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36" name="Picture Placeholder 135">
            <a:extLst>
              <a:ext uri="{FF2B5EF4-FFF2-40B4-BE49-F238E27FC236}">
                <a16:creationId xmlns:a16="http://schemas.microsoft.com/office/drawing/2014/main" id="{7F0BA582-E839-40B1-9A4B-DFE0D1A9D75F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6101952" y="5153140"/>
            <a:ext cx="2022081" cy="1704861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39" name="Picture Placeholder 138">
            <a:extLst>
              <a:ext uri="{FF2B5EF4-FFF2-40B4-BE49-F238E27FC236}">
                <a16:creationId xmlns:a16="http://schemas.microsoft.com/office/drawing/2014/main" id="{9376C177-5763-401A-9E03-56709766AA9F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10169919" y="5153140"/>
            <a:ext cx="2022082" cy="1704861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2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28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28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28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28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8" grpId="0" animBg="1"/>
      <p:bldP spid="119" grpId="0" animBg="1"/>
      <p:bldP spid="120" grpId="0" animBg="1"/>
      <p:bldP spid="122" grpId="0" animBg="1"/>
      <p:bldP spid="123" grpId="0" animBg="1"/>
      <p:bldP spid="124" grpId="0" animBg="1"/>
      <p:bldP spid="126" grpId="0" animBg="1"/>
      <p:bldP spid="127" grpId="0" animBg="1"/>
      <p:bldP spid="128" grpId="0" animBg="1"/>
      <p:bldP spid="130" grpId="0" animBg="1"/>
      <p:bldP spid="131" grpId="0" animBg="1"/>
      <p:bldP spid="133" grpId="0" animBg="1"/>
      <p:bldP spid="135" grpId="0" animBg="1"/>
      <p:bldP spid="136" grpId="0" animBg="1"/>
      <p:bldP spid="139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849530" y="2154704"/>
            <a:ext cx="2860058" cy="2677547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96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3DD1C2-C46F-4111-8691-AF13BE6E39C6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090971" y="2434679"/>
            <a:ext cx="2860058" cy="2677547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63411" y="2434679"/>
            <a:ext cx="2860058" cy="2677547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4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F0DF-63EF-1141-D7D9-FDF18C1B2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44793-F05E-AE28-F7CB-0D85AEECB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8E0D7-6291-7FD4-D610-1052F8CCD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5720-62C9-4971-91A5-8811504386D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60C3E-7D46-EC9D-C0ED-C69E72E6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E28B9-D45F-E9B1-32E5-0F362727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7184-4F59-40C8-A811-73579DB89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544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86C5A2-21C0-4124-8346-6F4224A77D4D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559699" y="1721223"/>
            <a:ext cx="2944479" cy="1640541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4598808 w 5889724"/>
              <a:gd name="connsiteY3" fmla="*/ 3281082 h 3281082"/>
              <a:gd name="connsiteX4" fmla="*/ 726142 w 5889724"/>
              <a:gd name="connsiteY4" fmla="*/ 3281082 h 3281082"/>
              <a:gd name="connsiteX5" fmla="*/ 0 w 5889724"/>
              <a:gd name="connsiteY5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4598808" y="3281082"/>
                </a:lnTo>
                <a:lnTo>
                  <a:pt x="726142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1650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227DA8D-2981-4111-A228-A72FCA3F970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849847" y="1721223"/>
            <a:ext cx="2944479" cy="1640541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0 w 5889724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1650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6C2B7F-79ED-47F6-8F62-450E015B464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8139999" y="1721223"/>
            <a:ext cx="2944478" cy="1640541"/>
          </a:xfrm>
          <a:custGeom>
            <a:avLst/>
            <a:gdLst>
              <a:gd name="connsiteX0" fmla="*/ 0 w 5889723"/>
              <a:gd name="connsiteY0" fmla="*/ 0 h 3281082"/>
              <a:gd name="connsiteX1" fmla="*/ 5889723 w 5889723"/>
              <a:gd name="connsiteY1" fmla="*/ 0 h 3281082"/>
              <a:gd name="connsiteX2" fmla="*/ 5889723 w 5889723"/>
              <a:gd name="connsiteY2" fmla="*/ 3281082 h 3281082"/>
              <a:gd name="connsiteX3" fmla="*/ 0 w 5889723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3" h="3281082">
                <a:moveTo>
                  <a:pt x="0" y="0"/>
                </a:moveTo>
                <a:lnTo>
                  <a:pt x="5889723" y="0"/>
                </a:lnTo>
                <a:lnTo>
                  <a:pt x="5889723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16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3D70656-C88E-47A8-AF4E-6796ABD0376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36144" y="1481330"/>
            <a:ext cx="2224520" cy="1880436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750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C696FB3-7798-452D-A70D-9F9025FD10F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659942" y="1481330"/>
            <a:ext cx="2224520" cy="1880436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750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0011766-26D5-4106-9378-06DEFFB04B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983739" y="1481330"/>
            <a:ext cx="2224520" cy="1880436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750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A1BFBE-A9BC-46DF-B192-ABC87F485EC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307540" y="1481330"/>
            <a:ext cx="2224520" cy="1880436"/>
          </a:xfrm>
          <a:custGeom>
            <a:avLst/>
            <a:gdLst>
              <a:gd name="connsiteX0" fmla="*/ 0 w 4449619"/>
              <a:gd name="connsiteY0" fmla="*/ 0 h 3760873"/>
              <a:gd name="connsiteX1" fmla="*/ 4449619 w 4449619"/>
              <a:gd name="connsiteY1" fmla="*/ 0 h 3760873"/>
              <a:gd name="connsiteX2" fmla="*/ 4449619 w 4449619"/>
              <a:gd name="connsiteY2" fmla="*/ 3760873 h 3760873"/>
              <a:gd name="connsiteX3" fmla="*/ 0 w 4449619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19" h="3760873">
                <a:moveTo>
                  <a:pt x="0" y="0"/>
                </a:moveTo>
                <a:lnTo>
                  <a:pt x="4449619" y="0"/>
                </a:lnTo>
                <a:lnTo>
                  <a:pt x="4449619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750"/>
            </a:lvl1pPr>
          </a:lstStyle>
          <a:p>
            <a:pPr lvl="0"/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B7D466C-A520-4902-99C4-B78E98A6E6C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9631334" y="1481330"/>
            <a:ext cx="2224520" cy="1880436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7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5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68464A-15E7-4D9B-AD60-34512335592F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381903" y="2430051"/>
            <a:ext cx="2571847" cy="2661088"/>
          </a:xfrm>
          <a:custGeom>
            <a:avLst/>
            <a:gdLst>
              <a:gd name="connsiteX0" fmla="*/ 0 w 5144364"/>
              <a:gd name="connsiteY0" fmla="*/ 0 h 7083816"/>
              <a:gd name="connsiteX1" fmla="*/ 5144364 w 5144364"/>
              <a:gd name="connsiteY1" fmla="*/ 0 h 7083816"/>
              <a:gd name="connsiteX2" fmla="*/ 5144364 w 5144364"/>
              <a:gd name="connsiteY2" fmla="*/ 7083816 h 7083816"/>
              <a:gd name="connsiteX3" fmla="*/ 0 w 5144364"/>
              <a:gd name="connsiteY3" fmla="*/ 7083816 h 708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4364" h="7083816">
                <a:moveTo>
                  <a:pt x="0" y="0"/>
                </a:moveTo>
                <a:lnTo>
                  <a:pt x="5144364" y="0"/>
                </a:lnTo>
                <a:lnTo>
                  <a:pt x="5144364" y="7083816"/>
                </a:lnTo>
                <a:lnTo>
                  <a:pt x="0" y="7083816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algn="ctr">
              <a:defRPr lang="en-US" sz="18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424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466055" y="1894441"/>
            <a:ext cx="1828118" cy="1373671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6B722B3-CFC5-45EA-9ED6-3E100F31BD1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475552" y="1894441"/>
            <a:ext cx="1828118" cy="1373671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66055" y="4332841"/>
            <a:ext cx="1828118" cy="1373671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9D065CD-90D1-4F95-954E-57604EA9B4A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475552" y="4332841"/>
            <a:ext cx="1828118" cy="1373671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079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466055" y="1894441"/>
            <a:ext cx="1828118" cy="1373671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66055" y="4332841"/>
            <a:ext cx="1828118" cy="1373671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511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2DED6899-EE35-4C9F-85BC-2800893A7A0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100787" y="2032961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C8CD014F-DCFE-440B-9C46-DE5E50FC1AC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429341" y="2032961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F25211DE-2900-41DB-94E0-DADC757876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757895" y="2032961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51C6DB-32A3-4464-AE10-5633A7CE53C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100787" y="3380748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B30DC47F-8DF3-4F33-B1B6-FF730859D68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4429341" y="3380748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8F4643DF-0111-4FA8-BE96-A6CE1DA67C8F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7757895" y="3380748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095EDDFA-6EB5-48D5-94C9-9CC6B10491F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100787" y="4728536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97A33113-4109-4E55-A5EC-1DD0D9F09F4F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429341" y="4728536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C9EBD72A-C4D9-488C-8B28-C748536236DA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757895" y="4728536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889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BA24CCC-EDF0-4391-BDAD-5A1AC3C41ED2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13092" y="2000576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A8C50DEA-9D79-44F2-8F00-34CE2DFBB10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341648" y="2000576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7C511FA-F714-464A-AC1B-9514AED5E8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70205" y="2000576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9CD4A1BF-2AF8-4D45-921D-BCC41796000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998762" y="2000576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610A3D6E-C358-439C-8B8A-28D7DA56AB33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513092" y="3572201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B176FB6D-30B1-4A91-BF7B-E0B3AC30EFB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3341648" y="3572201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F6FEED80-41F9-45B8-810F-A371D8C9E3AC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170205" y="3572201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6D041EF4-D5CD-4126-B32F-5971C6FA721C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998762" y="3572201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CEE5E17D-B267-4245-B058-59B9515089D4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513092" y="5143826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6CBC3CA6-B6A2-4EEB-9A63-B3A2ED1EA40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341648" y="5143826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49975133-13E9-47E2-B89B-39D855512B9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70205" y="5143826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63CF676C-B8B6-4C40-91EF-D8B604B3000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998762" y="5143826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532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9337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31683" y="2178761"/>
            <a:ext cx="2482838" cy="2519008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46948" y="2178761"/>
            <a:ext cx="2482838" cy="2519008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62213" y="2178761"/>
            <a:ext cx="2482838" cy="2519008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777478" y="2178761"/>
            <a:ext cx="2482837" cy="2519008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31683" y="2160071"/>
            <a:ext cx="2482838" cy="3352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46948" y="2160071"/>
            <a:ext cx="2482838" cy="3352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62213" y="2160071"/>
            <a:ext cx="2482838" cy="3352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777478" y="2160071"/>
            <a:ext cx="2482837" cy="3352800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 p14:presetBounceEnd="48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2194-6799-7884-A4C0-967E28F0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49116-C18A-1C6C-8219-DDA9F4C5C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87AA0-9AFD-5896-3655-284BB8FAF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8A2C2-1F38-66A1-DDDA-AE728029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5720-62C9-4971-91A5-8811504386D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EA3DD-BECD-2FC9-79B9-1FAA31D9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C223D-D27A-AD76-4A2C-10EB70E5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7184-4F59-40C8-A811-73579DB89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554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44119" y="2160071"/>
            <a:ext cx="2482838" cy="3352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859384" y="2160071"/>
            <a:ext cx="2482838" cy="3352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474649" y="2160071"/>
            <a:ext cx="2482838" cy="3352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6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38000" decel="62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49484" y="1682489"/>
            <a:ext cx="2482838" cy="2929169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80F5ECF-FA0D-41F4-BED6-8DC0A070043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59608" y="1682489"/>
            <a:ext cx="2482838" cy="2929169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FE8DDD-E08B-487F-939D-C82BD1C71F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69733" y="1682489"/>
            <a:ext cx="2482838" cy="2929169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B6A14B1-5BD5-4CA2-86FC-A299F612707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779858" y="1682489"/>
            <a:ext cx="2482838" cy="2929169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6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38000" decel="6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38000" decel="62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86492" y="1828800"/>
            <a:ext cx="2348472" cy="146573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10009" y="1828800"/>
            <a:ext cx="2348472" cy="146573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333521" y="1828800"/>
            <a:ext cx="2348472" cy="1465730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DCF3998-E81D-49D7-B078-F19837D4418B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9157035" y="1828800"/>
            <a:ext cx="2348472" cy="1465730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134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703761" y="2245049"/>
            <a:ext cx="2841651" cy="1332482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661729" y="2245049"/>
            <a:ext cx="2841651" cy="1332482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619700" y="2245049"/>
            <a:ext cx="2841651" cy="1332482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47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41171" y="1626988"/>
            <a:ext cx="2527718" cy="2843145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68282" y="1626988"/>
            <a:ext cx="2527718" cy="2843145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95393" y="1626988"/>
            <a:ext cx="2527718" cy="2843145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A7E1B70-4896-4420-9B1A-59968879189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822504" y="1626988"/>
            <a:ext cx="2527718" cy="2843145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149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05030" y="1707670"/>
            <a:ext cx="2527718" cy="2843145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832141" y="1707670"/>
            <a:ext cx="2527718" cy="2843145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459252" y="1707670"/>
            <a:ext cx="2527718" cy="2843145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03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820163" y="2007428"/>
            <a:ext cx="5297451" cy="2843145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629835A-B777-47DB-A9E0-41743E09CD8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258464" y="2007428"/>
            <a:ext cx="5297451" cy="2843145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830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80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70586" y="1140996"/>
            <a:ext cx="8812305" cy="4212940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94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80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247592" y="2081548"/>
            <a:ext cx="1695229" cy="2759961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 algn="ctr">
              <a:defRPr lang="en-US" sz="1650" dirty="0"/>
            </a:lvl1pPr>
          </a:lstStyle>
          <a:p>
            <a:pPr lvl="0"/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365507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</p:bldLst>
      </p:timing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3616154" y="2081548"/>
            <a:ext cx="1695229" cy="2759961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/>
              <a:t>Drag and drop picture</a:t>
            </a:r>
          </a:p>
        </p:txBody>
      </p:sp>
      <p:sp>
        <p:nvSpPr>
          <p:cNvPr id="33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1557815" y="2081548"/>
            <a:ext cx="1695229" cy="2759961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/>
              <a:t>Drag and drop picture</a:t>
            </a:r>
          </a:p>
        </p:txBody>
      </p:sp>
      <p:sp>
        <p:nvSpPr>
          <p:cNvPr id="35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5672587" y="2081548"/>
            <a:ext cx="1695229" cy="2759961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326779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3" grpId="0" animBg="1"/>
      <p:bldP spid="35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ECFC-5EB3-3F2F-4323-86CFDDD3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86FB5-1579-DBCC-734D-2FE9479F0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0B803-5E91-5FF4-F0B7-EFFC31CAD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693DB-9FE2-36CE-A212-C0EF65F4A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205A7C-0825-9EFA-1BDA-8C21047B0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911F5-BA37-B092-BF8C-AE7A4EB7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5720-62C9-4971-91A5-8811504386D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E2F72-CAAD-37FB-4DD6-F7AEEBEA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72344-48DF-9735-7754-D44C0E2F6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7184-4F59-40C8-A811-73579DB89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156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5129129" y="1858981"/>
            <a:ext cx="1933745" cy="3143462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62172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1577873" y="1359702"/>
            <a:ext cx="4326916" cy="7033758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351243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</p:bldLst>
      </p:timing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9"/>
          <p:cNvSpPr>
            <a:spLocks noGrp="1"/>
          </p:cNvSpPr>
          <p:nvPr>
            <p:ph type="pic" sz="quarter" idx="12" hasCustomPrompt="1"/>
          </p:nvPr>
        </p:nvSpPr>
        <p:spPr>
          <a:xfrm>
            <a:off x="8275563" y="3040253"/>
            <a:ext cx="2769446" cy="4527965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/>
              <a:t>Drag and drop picture</a:t>
            </a:r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1" hasCustomPrompt="1"/>
          </p:nvPr>
        </p:nvSpPr>
        <p:spPr>
          <a:xfrm>
            <a:off x="1138993" y="3040253"/>
            <a:ext cx="2769446" cy="4527965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/>
              <a:t>Drag and drop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4567927" y="2820225"/>
            <a:ext cx="3056150" cy="4968023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05710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0" grpId="0" animBg="1"/>
      <p:bldP spid="11" grpId="0" animBg="1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29"/>
          <p:cNvSpPr>
            <a:spLocks noGrp="1"/>
          </p:cNvSpPr>
          <p:nvPr>
            <p:ph type="pic" sz="quarter" idx="11" hasCustomPrompt="1"/>
          </p:nvPr>
        </p:nvSpPr>
        <p:spPr>
          <a:xfrm>
            <a:off x="5192148" y="1940118"/>
            <a:ext cx="1807703" cy="2955541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1650" dirty="0"/>
            </a:lvl1pPr>
          </a:lstStyle>
          <a:p>
            <a:pPr lvl="0"/>
            <a:r>
              <a:rPr lang="en-US" dirty="0"/>
              <a:t>Drag and drop picture</a:t>
            </a:r>
          </a:p>
        </p:txBody>
      </p:sp>
      <p:sp>
        <p:nvSpPr>
          <p:cNvPr id="54" name="Picture Placeholder 53"/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3280606" y="2672411"/>
            <a:ext cx="1145391" cy="1527149"/>
          </a:xfrm>
          <a:custGeom>
            <a:avLst/>
            <a:gdLst>
              <a:gd name="connsiteX0" fmla="*/ 0 w 2291080"/>
              <a:gd name="connsiteY0" fmla="*/ 0 h 4065270"/>
              <a:gd name="connsiteX1" fmla="*/ 2291080 w 2291080"/>
              <a:gd name="connsiteY1" fmla="*/ 0 h 4065270"/>
              <a:gd name="connsiteX2" fmla="*/ 2291080 w 2291080"/>
              <a:gd name="connsiteY2" fmla="*/ 4065270 h 4065270"/>
              <a:gd name="connsiteX3" fmla="*/ 0 w 2291080"/>
              <a:gd name="connsiteY3" fmla="*/ 4065270 h 406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1080" h="4065270">
                <a:moveTo>
                  <a:pt x="0" y="0"/>
                </a:moveTo>
                <a:lnTo>
                  <a:pt x="2291080" y="0"/>
                </a:lnTo>
                <a:lnTo>
                  <a:pt x="2291080" y="4065270"/>
                </a:lnTo>
                <a:lnTo>
                  <a:pt x="0" y="406527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1650" dirty="0"/>
            </a:lvl1pPr>
          </a:lstStyle>
          <a:p>
            <a:pPr lvl="0"/>
            <a:r>
              <a:rPr lang="en-US" dirty="0"/>
              <a:t>Drag and drop picture</a:t>
            </a:r>
          </a:p>
        </p:txBody>
      </p:sp>
      <p:sp>
        <p:nvSpPr>
          <p:cNvPr id="56" name="Picture Placeholder 55"/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7703346" y="2534007"/>
            <a:ext cx="1339199" cy="1793481"/>
          </a:xfrm>
          <a:custGeom>
            <a:avLst/>
            <a:gdLst>
              <a:gd name="connsiteX0" fmla="*/ 0 w 2678747"/>
              <a:gd name="connsiteY0" fmla="*/ 0 h 4774247"/>
              <a:gd name="connsiteX1" fmla="*/ 2678747 w 2678747"/>
              <a:gd name="connsiteY1" fmla="*/ 0 h 4774247"/>
              <a:gd name="connsiteX2" fmla="*/ 2678747 w 2678747"/>
              <a:gd name="connsiteY2" fmla="*/ 4774247 h 4774247"/>
              <a:gd name="connsiteX3" fmla="*/ 0 w 2678747"/>
              <a:gd name="connsiteY3" fmla="*/ 4774247 h 4774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8747" h="4774247">
                <a:moveTo>
                  <a:pt x="0" y="0"/>
                </a:moveTo>
                <a:lnTo>
                  <a:pt x="2678747" y="0"/>
                </a:lnTo>
                <a:lnTo>
                  <a:pt x="2678747" y="4774247"/>
                </a:lnTo>
                <a:lnTo>
                  <a:pt x="0" y="4774247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1650" dirty="0"/>
            </a:lvl1pPr>
          </a:lstStyle>
          <a:p>
            <a:pPr lvl="0"/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329760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6667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6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54" grpId="0" animBg="1"/>
          <p:bldP spid="5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54" grpId="0" animBg="1"/>
          <p:bldP spid="56" grpId="0" animBg="1"/>
        </p:bldLst>
      </p:timing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4361883" y="2485364"/>
            <a:ext cx="3483238" cy="1639849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1650" dirty="0"/>
            </a:lvl1pPr>
          </a:lstStyle>
          <a:p>
            <a:pPr lvl="0"/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350246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1619040" y="2156665"/>
            <a:ext cx="3878368" cy="1639849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54825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4960944" y="4000602"/>
            <a:ext cx="2820557" cy="2690301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42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2322612" y="2841596"/>
            <a:ext cx="2820557" cy="2690301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43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-315720" y="1682591"/>
            <a:ext cx="2820557" cy="2690301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-589057" y="3429000"/>
            <a:ext cx="2820557" cy="2690301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44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2078768" y="4588005"/>
            <a:ext cx="2820557" cy="2690301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77367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17" grpId="0" animBg="1"/>
      <p:bldP spid="44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7228910" y="2757694"/>
            <a:ext cx="2820557" cy="2690301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42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7228910" y="2395988"/>
            <a:ext cx="2820557" cy="2690301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43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7228910" y="2034284"/>
            <a:ext cx="2820557" cy="2690301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44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7228910" y="1672578"/>
            <a:ext cx="2820557" cy="2690301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353841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0711E-6 2.91667E-6 L 3.40711E-6 0.08672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3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40711E-6 3.88889E-6 L 3.40711E-6 0.08669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40711E-6 1.66667E-6 L 3.40711E-6 0.08672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3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40711E-6 -5.55556E-7 L 3.40711E-6 0.08669 " pathEditMode="relative" rAng="0" ptsTypes="AA">
                                      <p:cBhvr>
                                        <p:cTn id="24" dur="1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6991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19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D5B4-80A1-EA3F-FC0D-4CC1AF76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10238F-37B6-0B25-7FD9-AB08265D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5720-62C9-4971-91A5-8811504386D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F9B67-C201-EC95-2106-0FDA1122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D6C1F-39FF-3AD5-9F2A-70393E3A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7184-4F59-40C8-A811-73579DB89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9873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38"/>
          </p:nvPr>
        </p:nvSpPr>
        <p:spPr>
          <a:xfrm>
            <a:off x="1" y="0"/>
            <a:ext cx="3048000" cy="2971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3048000" y="0"/>
            <a:ext cx="3048000" cy="2971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6096000" y="0"/>
            <a:ext cx="3048000" cy="2971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9144000" y="0"/>
            <a:ext cx="3048000" cy="2971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1080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38"/>
          </p:nvPr>
        </p:nvSpPr>
        <p:spPr>
          <a:xfrm>
            <a:off x="866560" y="1401827"/>
            <a:ext cx="3319272" cy="28490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C1C9D5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4436365" y="1401827"/>
            <a:ext cx="3319272" cy="28490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C1C9D5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8006170" y="1401827"/>
            <a:ext cx="3319272" cy="28490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C1C9D5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36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38"/>
          </p:nvPr>
        </p:nvSpPr>
        <p:spPr>
          <a:xfrm>
            <a:off x="47898" y="33384"/>
            <a:ext cx="3684105" cy="335275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3783358" y="33384"/>
            <a:ext cx="3684105" cy="335275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3783358" y="3429000"/>
            <a:ext cx="3684105" cy="338418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47898" y="3429000"/>
            <a:ext cx="3684105" cy="338418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92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Morph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1149628" y="209384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3157331" y="209384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5165035" y="209384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/>
          </p:nvPr>
        </p:nvSpPr>
        <p:spPr>
          <a:xfrm>
            <a:off x="7172738" y="209384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43"/>
          </p:nvPr>
        </p:nvSpPr>
        <p:spPr>
          <a:xfrm>
            <a:off x="9180441" y="209384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50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Morph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10586795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7593872" y="1635525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-4600949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-1608026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384901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26038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Morph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7593871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4600948" y="1635525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-1608025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384901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2192003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4448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Morph-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4600947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1608024" y="1635525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1384901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2192003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5146201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67748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Morph-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1627385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1365537" y="1635525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12192003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5146201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8100402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67070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Morph-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1251252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12192000" y="1635525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15146201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8100402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21054602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79260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1801959" y="1007164"/>
            <a:ext cx="3924233" cy="476415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43"/>
          </p:nvPr>
        </p:nvSpPr>
        <p:spPr>
          <a:xfrm>
            <a:off x="7896894" y="3478695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5845460" y="3478695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5845460" y="1007165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/>
          </p:nvPr>
        </p:nvSpPr>
        <p:spPr>
          <a:xfrm>
            <a:off x="7853164" y="1007165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04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6BE25-CDDB-84D8-6932-F8379307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5720-62C9-4971-91A5-8811504386D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EEC5D-3469-39F4-2927-39F72B953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1402F-2DF6-D907-78C7-A6172E3B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7184-4F59-40C8-A811-73579DB89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7311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062931" y="1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125861" y="1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0" y="3458866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062931" y="3458866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188792" y="1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125861" y="3458866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062931" y="1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125861" y="1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0" y="3458866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062931" y="3458866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188792" y="1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9188792" y="3458866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1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cture Placeholder 83">
            <a:extLst>
              <a:ext uri="{FF2B5EF4-FFF2-40B4-BE49-F238E27FC236}">
                <a16:creationId xmlns:a16="http://schemas.microsoft.com/office/drawing/2014/main" id="{547F1D62-536A-4F79-8D37-91A6FFCF877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2441258" y="0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5" name="Picture Placeholder 84">
            <a:extLst>
              <a:ext uri="{FF2B5EF4-FFF2-40B4-BE49-F238E27FC236}">
                <a16:creationId xmlns:a16="http://schemas.microsoft.com/office/drawing/2014/main" id="{9E499711-1E7E-4D76-9F28-10113A27F8B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882516" y="0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85C28D07-CED7-44E6-9820-1F617E6405B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323771" y="0"/>
            <a:ext cx="2426971" cy="227457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7" name="Picture Placeholder 86">
            <a:extLst>
              <a:ext uri="{FF2B5EF4-FFF2-40B4-BE49-F238E27FC236}">
                <a16:creationId xmlns:a16="http://schemas.microsoft.com/office/drawing/2014/main" id="{B81C2D65-5E82-4B96-BA73-1459034AA4E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765028" y="0"/>
            <a:ext cx="2426972" cy="227457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F5C9B4A2-BD4C-4613-B1C8-42624644295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" y="2291715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9" name="Picture Placeholder 88">
            <a:extLst>
              <a:ext uri="{FF2B5EF4-FFF2-40B4-BE49-F238E27FC236}">
                <a16:creationId xmlns:a16="http://schemas.microsoft.com/office/drawing/2014/main" id="{C1E587B0-5081-4811-BF09-53C52CD79708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441258" y="2291715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0" name="Picture Placeholder 89">
            <a:extLst>
              <a:ext uri="{FF2B5EF4-FFF2-40B4-BE49-F238E27FC236}">
                <a16:creationId xmlns:a16="http://schemas.microsoft.com/office/drawing/2014/main" id="{848F19B3-C3B8-409D-9B9E-FE0E7C5B97CE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882516" y="2291715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2" name="Picture Placeholder 91">
            <a:extLst>
              <a:ext uri="{FF2B5EF4-FFF2-40B4-BE49-F238E27FC236}">
                <a16:creationId xmlns:a16="http://schemas.microsoft.com/office/drawing/2014/main" id="{2EF10A99-360C-41AA-821D-107E56A62DDD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9765028" y="2291715"/>
            <a:ext cx="2426972" cy="227457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3" name="Picture Placeholder 92">
            <a:extLst>
              <a:ext uri="{FF2B5EF4-FFF2-40B4-BE49-F238E27FC236}">
                <a16:creationId xmlns:a16="http://schemas.microsoft.com/office/drawing/2014/main" id="{F966354A-A564-431F-B7DD-4801994D22F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3" y="4583430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5" name="Picture Placeholder 94">
            <a:extLst>
              <a:ext uri="{FF2B5EF4-FFF2-40B4-BE49-F238E27FC236}">
                <a16:creationId xmlns:a16="http://schemas.microsoft.com/office/drawing/2014/main" id="{70153A5C-E9DB-46BD-AF67-D5028191A02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4882516" y="4583430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6" name="Picture Placeholder 95">
            <a:extLst>
              <a:ext uri="{FF2B5EF4-FFF2-40B4-BE49-F238E27FC236}">
                <a16:creationId xmlns:a16="http://schemas.microsoft.com/office/drawing/2014/main" id="{F6E16CAF-F7B5-4D3C-A150-056C8546C97D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323771" y="4583430"/>
            <a:ext cx="2426971" cy="227457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7" name="Picture Placeholder 96">
            <a:extLst>
              <a:ext uri="{FF2B5EF4-FFF2-40B4-BE49-F238E27FC236}">
                <a16:creationId xmlns:a16="http://schemas.microsoft.com/office/drawing/2014/main" id="{DEA29BFE-0750-4CED-858B-21CC3D43CF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5028" y="4583430"/>
            <a:ext cx="2426972" cy="227457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4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2" grpId="0" animBg="1"/>
      <p:bldP spid="93" grpId="0" animBg="1"/>
      <p:bldP spid="95" grpId="0" animBg="1"/>
      <p:bldP spid="96" grpId="0" animBg="1"/>
      <p:bldP spid="97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icture Placeholder 114">
            <a:extLst>
              <a:ext uri="{FF2B5EF4-FFF2-40B4-BE49-F238E27FC236}">
                <a16:creationId xmlns:a16="http://schemas.microsoft.com/office/drawing/2014/main" id="{2939B95A-6CBF-409F-84B3-42C0839203D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" y="0"/>
            <a:ext cx="2022081" cy="1704861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16" name="Picture Placeholder 115">
            <a:extLst>
              <a:ext uri="{FF2B5EF4-FFF2-40B4-BE49-F238E27FC236}">
                <a16:creationId xmlns:a16="http://schemas.microsoft.com/office/drawing/2014/main" id="{AB40BECF-EB5B-43F0-9FB0-D40B193417E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033987" y="0"/>
            <a:ext cx="2022081" cy="1704861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18" name="Picture Placeholder 117">
            <a:extLst>
              <a:ext uri="{FF2B5EF4-FFF2-40B4-BE49-F238E27FC236}">
                <a16:creationId xmlns:a16="http://schemas.microsoft.com/office/drawing/2014/main" id="{53AB5C98-F720-42C1-B036-26353EA021E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01952" y="0"/>
            <a:ext cx="2022081" cy="1704861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19" name="Picture Placeholder 118">
            <a:extLst>
              <a:ext uri="{FF2B5EF4-FFF2-40B4-BE49-F238E27FC236}">
                <a16:creationId xmlns:a16="http://schemas.microsoft.com/office/drawing/2014/main" id="{A7B7ADEA-629D-47FB-960D-A1F8AC8D6DA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135934" y="0"/>
            <a:ext cx="2022081" cy="1704861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20" name="Picture Placeholder 119">
            <a:extLst>
              <a:ext uri="{FF2B5EF4-FFF2-40B4-BE49-F238E27FC236}">
                <a16:creationId xmlns:a16="http://schemas.microsoft.com/office/drawing/2014/main" id="{4F9312AB-9B7D-4B09-959E-75FF662CDFF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0169919" y="0"/>
            <a:ext cx="2022082" cy="1704861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22" name="Picture Placeholder 121">
            <a:extLst>
              <a:ext uri="{FF2B5EF4-FFF2-40B4-BE49-F238E27FC236}">
                <a16:creationId xmlns:a16="http://schemas.microsoft.com/office/drawing/2014/main" id="{C21CF143-7CE8-4EDB-8F5B-1EAA4F3EB3D9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033987" y="1717714"/>
            <a:ext cx="2022081" cy="1704861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23" name="Picture Placeholder 122">
            <a:extLst>
              <a:ext uri="{FF2B5EF4-FFF2-40B4-BE49-F238E27FC236}">
                <a16:creationId xmlns:a16="http://schemas.microsoft.com/office/drawing/2014/main" id="{676C95BA-1B92-4AF1-A0AD-7D39D1802849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067970" y="1717714"/>
            <a:ext cx="2022081" cy="1704861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24" name="Picture Placeholder 123">
            <a:extLst>
              <a:ext uri="{FF2B5EF4-FFF2-40B4-BE49-F238E27FC236}">
                <a16:creationId xmlns:a16="http://schemas.microsoft.com/office/drawing/2014/main" id="{09B06827-9EF7-4EC9-88E0-7E5D4771928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6101952" y="1717714"/>
            <a:ext cx="2022081" cy="1704861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26" name="Picture Placeholder 125">
            <a:extLst>
              <a:ext uri="{FF2B5EF4-FFF2-40B4-BE49-F238E27FC236}">
                <a16:creationId xmlns:a16="http://schemas.microsoft.com/office/drawing/2014/main" id="{24D86F31-D54B-49AB-BB38-E9ACE3B869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0169919" y="1717714"/>
            <a:ext cx="2022082" cy="1704861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27" name="Picture Placeholder 126">
            <a:extLst>
              <a:ext uri="{FF2B5EF4-FFF2-40B4-BE49-F238E27FC236}">
                <a16:creationId xmlns:a16="http://schemas.microsoft.com/office/drawing/2014/main" id="{49C7DD07-2040-4ADB-A7E0-F22A03458583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" y="3435427"/>
            <a:ext cx="2022081" cy="1704861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28" name="Picture Placeholder 127">
            <a:extLst>
              <a:ext uri="{FF2B5EF4-FFF2-40B4-BE49-F238E27FC236}">
                <a16:creationId xmlns:a16="http://schemas.microsoft.com/office/drawing/2014/main" id="{0A16FB21-FEDC-4115-B682-77804B1F15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2033987" y="3435427"/>
            <a:ext cx="2022081" cy="1704861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30" name="Picture Placeholder 129">
            <a:extLst>
              <a:ext uri="{FF2B5EF4-FFF2-40B4-BE49-F238E27FC236}">
                <a16:creationId xmlns:a16="http://schemas.microsoft.com/office/drawing/2014/main" id="{09FBAFEB-6675-4992-9F59-3CDEEB06C1E2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6101952" y="3435427"/>
            <a:ext cx="2022081" cy="1704861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31" name="Picture Placeholder 130">
            <a:extLst>
              <a:ext uri="{FF2B5EF4-FFF2-40B4-BE49-F238E27FC236}">
                <a16:creationId xmlns:a16="http://schemas.microsoft.com/office/drawing/2014/main" id="{73DE433A-65DB-4D80-BEBA-C0E98C0B13CD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8135934" y="3435427"/>
            <a:ext cx="2022081" cy="1704861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33" name="Picture Placeholder 132">
            <a:extLst>
              <a:ext uri="{FF2B5EF4-FFF2-40B4-BE49-F238E27FC236}">
                <a16:creationId xmlns:a16="http://schemas.microsoft.com/office/drawing/2014/main" id="{1C48A930-F2CC-46AD-B2D2-40758BAF99D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3" y="5153140"/>
            <a:ext cx="2022081" cy="1704861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35" name="Picture Placeholder 134">
            <a:extLst>
              <a:ext uri="{FF2B5EF4-FFF2-40B4-BE49-F238E27FC236}">
                <a16:creationId xmlns:a16="http://schemas.microsoft.com/office/drawing/2014/main" id="{FF796C8D-5331-4731-A404-B7B2D5A9E52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4067970" y="5153140"/>
            <a:ext cx="2022081" cy="1704861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36" name="Picture Placeholder 135">
            <a:extLst>
              <a:ext uri="{FF2B5EF4-FFF2-40B4-BE49-F238E27FC236}">
                <a16:creationId xmlns:a16="http://schemas.microsoft.com/office/drawing/2014/main" id="{7F0BA582-E839-40B1-9A4B-DFE0D1A9D75F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6101952" y="5153140"/>
            <a:ext cx="2022081" cy="1704861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39" name="Picture Placeholder 138">
            <a:extLst>
              <a:ext uri="{FF2B5EF4-FFF2-40B4-BE49-F238E27FC236}">
                <a16:creationId xmlns:a16="http://schemas.microsoft.com/office/drawing/2014/main" id="{9376C177-5763-401A-9E03-56709766AA9F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10169919" y="5153140"/>
            <a:ext cx="2022082" cy="1704861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9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28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28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28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28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8" grpId="0" animBg="1"/>
      <p:bldP spid="119" grpId="0" animBg="1"/>
      <p:bldP spid="120" grpId="0" animBg="1"/>
      <p:bldP spid="122" grpId="0" animBg="1"/>
      <p:bldP spid="123" grpId="0" animBg="1"/>
      <p:bldP spid="124" grpId="0" animBg="1"/>
      <p:bldP spid="126" grpId="0" animBg="1"/>
      <p:bldP spid="127" grpId="0" animBg="1"/>
      <p:bldP spid="128" grpId="0" animBg="1"/>
      <p:bldP spid="130" grpId="0" animBg="1"/>
      <p:bldP spid="131" grpId="0" animBg="1"/>
      <p:bldP spid="133" grpId="0" animBg="1"/>
      <p:bldP spid="135" grpId="0" animBg="1"/>
      <p:bldP spid="136" grpId="0" animBg="1"/>
      <p:bldP spid="139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849530" y="2154704"/>
            <a:ext cx="2860058" cy="2677547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5998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3DD1C2-C46F-4111-8691-AF13BE6E39C6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090971" y="2434679"/>
            <a:ext cx="2860058" cy="2677547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63411" y="2434679"/>
            <a:ext cx="2860058" cy="2677547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3132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86C5A2-21C0-4124-8346-6F4224A77D4D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559699" y="1721223"/>
            <a:ext cx="2944479" cy="1640541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4598808 w 5889724"/>
              <a:gd name="connsiteY3" fmla="*/ 3281082 h 3281082"/>
              <a:gd name="connsiteX4" fmla="*/ 726142 w 5889724"/>
              <a:gd name="connsiteY4" fmla="*/ 3281082 h 3281082"/>
              <a:gd name="connsiteX5" fmla="*/ 0 w 5889724"/>
              <a:gd name="connsiteY5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4598808" y="3281082"/>
                </a:lnTo>
                <a:lnTo>
                  <a:pt x="726142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1650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227DA8D-2981-4111-A228-A72FCA3F970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849847" y="1721223"/>
            <a:ext cx="2944479" cy="1640541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0 w 5889724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1650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6C2B7F-79ED-47F6-8F62-450E015B464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8139999" y="1721223"/>
            <a:ext cx="2944478" cy="1640541"/>
          </a:xfrm>
          <a:custGeom>
            <a:avLst/>
            <a:gdLst>
              <a:gd name="connsiteX0" fmla="*/ 0 w 5889723"/>
              <a:gd name="connsiteY0" fmla="*/ 0 h 3281082"/>
              <a:gd name="connsiteX1" fmla="*/ 5889723 w 5889723"/>
              <a:gd name="connsiteY1" fmla="*/ 0 h 3281082"/>
              <a:gd name="connsiteX2" fmla="*/ 5889723 w 5889723"/>
              <a:gd name="connsiteY2" fmla="*/ 3281082 h 3281082"/>
              <a:gd name="connsiteX3" fmla="*/ 0 w 5889723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3" h="3281082">
                <a:moveTo>
                  <a:pt x="0" y="0"/>
                </a:moveTo>
                <a:lnTo>
                  <a:pt x="5889723" y="0"/>
                </a:lnTo>
                <a:lnTo>
                  <a:pt x="5889723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16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2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3D70656-C88E-47A8-AF4E-6796ABD0376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36144" y="1481330"/>
            <a:ext cx="2224520" cy="1880436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750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C696FB3-7798-452D-A70D-9F9025FD10F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659942" y="1481330"/>
            <a:ext cx="2224520" cy="1880436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750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0011766-26D5-4106-9378-06DEFFB04B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983739" y="1481330"/>
            <a:ext cx="2224520" cy="1880436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750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A1BFBE-A9BC-46DF-B192-ABC87F485EC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307540" y="1481330"/>
            <a:ext cx="2224520" cy="1880436"/>
          </a:xfrm>
          <a:custGeom>
            <a:avLst/>
            <a:gdLst>
              <a:gd name="connsiteX0" fmla="*/ 0 w 4449619"/>
              <a:gd name="connsiteY0" fmla="*/ 0 h 3760873"/>
              <a:gd name="connsiteX1" fmla="*/ 4449619 w 4449619"/>
              <a:gd name="connsiteY1" fmla="*/ 0 h 3760873"/>
              <a:gd name="connsiteX2" fmla="*/ 4449619 w 4449619"/>
              <a:gd name="connsiteY2" fmla="*/ 3760873 h 3760873"/>
              <a:gd name="connsiteX3" fmla="*/ 0 w 4449619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19" h="3760873">
                <a:moveTo>
                  <a:pt x="0" y="0"/>
                </a:moveTo>
                <a:lnTo>
                  <a:pt x="4449619" y="0"/>
                </a:lnTo>
                <a:lnTo>
                  <a:pt x="4449619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750"/>
            </a:lvl1pPr>
          </a:lstStyle>
          <a:p>
            <a:pPr lvl="0"/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B7D466C-A520-4902-99C4-B78E98A6E6C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9631334" y="1481330"/>
            <a:ext cx="2224520" cy="1880436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7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68464A-15E7-4D9B-AD60-34512335592F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381903" y="2430051"/>
            <a:ext cx="2571847" cy="2661088"/>
          </a:xfrm>
          <a:custGeom>
            <a:avLst/>
            <a:gdLst>
              <a:gd name="connsiteX0" fmla="*/ 0 w 5144364"/>
              <a:gd name="connsiteY0" fmla="*/ 0 h 7083816"/>
              <a:gd name="connsiteX1" fmla="*/ 5144364 w 5144364"/>
              <a:gd name="connsiteY1" fmla="*/ 0 h 7083816"/>
              <a:gd name="connsiteX2" fmla="*/ 5144364 w 5144364"/>
              <a:gd name="connsiteY2" fmla="*/ 7083816 h 7083816"/>
              <a:gd name="connsiteX3" fmla="*/ 0 w 5144364"/>
              <a:gd name="connsiteY3" fmla="*/ 7083816 h 708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4364" h="7083816">
                <a:moveTo>
                  <a:pt x="0" y="0"/>
                </a:moveTo>
                <a:lnTo>
                  <a:pt x="5144364" y="0"/>
                </a:lnTo>
                <a:lnTo>
                  <a:pt x="5144364" y="7083816"/>
                </a:lnTo>
                <a:lnTo>
                  <a:pt x="0" y="7083816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algn="ctr">
              <a:defRPr lang="en-US" sz="18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8245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466055" y="1894441"/>
            <a:ext cx="1828118" cy="1373671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66055" y="4332841"/>
            <a:ext cx="1828118" cy="1373671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9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F7D5-F462-2B02-1FA8-6C7989A13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9BC54-B73F-C760-8956-431B32008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1B939-DF74-290F-C4C1-458AFB388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4F081-2B04-6481-7423-EF816022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5720-62C9-4971-91A5-8811504386D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662EB-C555-5892-F562-E6C7FC35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05531-E60D-8C4B-1A01-4A3B406B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7184-4F59-40C8-A811-73579DB89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6051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2DED6899-EE35-4C9F-85BC-2800893A7A0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100787" y="2032961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C8CD014F-DCFE-440B-9C46-DE5E50FC1AC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429341" y="2032961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F25211DE-2900-41DB-94E0-DADC757876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757895" y="2032961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51C6DB-32A3-4464-AE10-5633A7CE53C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100787" y="3380748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B30DC47F-8DF3-4F33-B1B6-FF730859D68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4429341" y="3380748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8F4643DF-0111-4FA8-BE96-A6CE1DA67C8F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7757895" y="3380748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095EDDFA-6EB5-48D5-94C9-9CC6B10491F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100787" y="4728536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97A33113-4109-4E55-A5EC-1DD0D9F09F4F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429341" y="4728536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C9EBD72A-C4D9-488C-8B28-C748536236DA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757895" y="4728536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4119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BA24CCC-EDF0-4391-BDAD-5A1AC3C41ED2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13092" y="2000576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A8C50DEA-9D79-44F2-8F00-34CE2DFBB10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341648" y="2000576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7C511FA-F714-464A-AC1B-9514AED5E8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70205" y="2000576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9CD4A1BF-2AF8-4D45-921D-BCC41796000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998762" y="2000576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610A3D6E-C358-439C-8B8A-28D7DA56AB33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513092" y="3572201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B176FB6D-30B1-4A91-BF7B-E0B3AC30EFB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3341648" y="3572201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F6FEED80-41F9-45B8-810F-A371D8C9E3AC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170205" y="3572201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6D041EF4-D5CD-4126-B32F-5971C6FA721C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998762" y="3572201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CEE5E17D-B267-4245-B058-59B9515089D4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513092" y="5143826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6CBC3CA6-B6A2-4EEB-9A63-B3A2ED1EA40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341648" y="5143826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49975133-13E9-47E2-B89B-39D855512B9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70205" y="5143826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63CF676C-B8B6-4C40-91EF-D8B604B3000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998762" y="5143826"/>
            <a:ext cx="952376" cy="715628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7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1910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13127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31683" y="2178761"/>
            <a:ext cx="2482838" cy="2519008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46948" y="2178761"/>
            <a:ext cx="2482838" cy="2519008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62213" y="2178761"/>
            <a:ext cx="2482838" cy="2519008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777478" y="2178761"/>
            <a:ext cx="2482837" cy="2519008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4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31683" y="2160071"/>
            <a:ext cx="2482838" cy="3352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46948" y="2160071"/>
            <a:ext cx="2482838" cy="3352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62213" y="2160071"/>
            <a:ext cx="2482838" cy="3352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777478" y="2160071"/>
            <a:ext cx="2482837" cy="3352800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 p14:presetBounceEnd="48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44119" y="2160071"/>
            <a:ext cx="2482838" cy="3352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859384" y="2160071"/>
            <a:ext cx="2482838" cy="3352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474649" y="2160071"/>
            <a:ext cx="2482838" cy="3352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4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38000" decel="62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49484" y="1682489"/>
            <a:ext cx="2482838" cy="2929169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80F5ECF-FA0D-41F4-BED6-8DC0A070043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59608" y="1682489"/>
            <a:ext cx="2482838" cy="2929169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FE8DDD-E08B-487F-939D-C82BD1C71F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69733" y="1682489"/>
            <a:ext cx="2482838" cy="2929169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B6A14B1-5BD5-4CA2-86FC-A299F612707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779858" y="1682489"/>
            <a:ext cx="2482838" cy="2929169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6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38000" decel="6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38000" decel="62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86492" y="1828800"/>
            <a:ext cx="2348472" cy="146573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10009" y="1828800"/>
            <a:ext cx="2348472" cy="146573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333521" y="1828800"/>
            <a:ext cx="2348472" cy="1465730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DCF3998-E81D-49D7-B078-F19837D4418B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9157035" y="1828800"/>
            <a:ext cx="2348472" cy="1465730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6953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703761" y="2245049"/>
            <a:ext cx="2841651" cy="1332482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661729" y="2245049"/>
            <a:ext cx="2841651" cy="1332482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619700" y="2245049"/>
            <a:ext cx="2841651" cy="1332482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18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41171" y="1626988"/>
            <a:ext cx="2527718" cy="2843145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68282" y="1626988"/>
            <a:ext cx="2527718" cy="2843145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95393" y="1626988"/>
            <a:ext cx="2527718" cy="2843145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A7E1B70-4896-4420-9B1A-59968879189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822504" y="1626988"/>
            <a:ext cx="2527718" cy="2843145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4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A785-53C5-C9F8-52BA-652D1850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E4DE-2B0E-B822-1C78-A5D92D6FC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4484A-FBD4-EA41-C4AB-620A0E3D2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C81C2-AA4A-EE2B-9270-311F998E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5720-62C9-4971-91A5-8811504386D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3DDB0-63C5-CAAD-0F67-5289D76E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0BB25-FA1B-F161-6C05-B35C6CD8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7184-4F59-40C8-A811-73579DB89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5844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05030" y="1707670"/>
            <a:ext cx="2527718" cy="2843145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832141" y="1707670"/>
            <a:ext cx="2527718" cy="2843145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459252" y="1707670"/>
            <a:ext cx="2527718" cy="2843145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07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820163" y="2007428"/>
            <a:ext cx="5297451" cy="2843145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629835A-B777-47DB-A9E0-41743E09CD8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258464" y="2007428"/>
            <a:ext cx="5297451" cy="2843145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7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801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70586" y="1140996"/>
            <a:ext cx="8812305" cy="4212940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90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801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247592" y="2081548"/>
            <a:ext cx="1695229" cy="2759961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 algn="ctr">
              <a:defRPr lang="en-US" sz="1650" dirty="0"/>
            </a:lvl1pPr>
          </a:lstStyle>
          <a:p>
            <a:pPr lvl="0"/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03167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</p:bldLst>
      </p:timing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3616154" y="2081548"/>
            <a:ext cx="1695229" cy="2759961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/>
              <a:t>Drag and drop picture</a:t>
            </a:r>
          </a:p>
        </p:txBody>
      </p:sp>
      <p:sp>
        <p:nvSpPr>
          <p:cNvPr id="33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1557815" y="2081548"/>
            <a:ext cx="1695229" cy="2759961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/>
              <a:t>Drag and drop picture</a:t>
            </a:r>
          </a:p>
        </p:txBody>
      </p:sp>
      <p:sp>
        <p:nvSpPr>
          <p:cNvPr id="35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5672587" y="2081548"/>
            <a:ext cx="1695229" cy="2759961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15746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3" grpId="0" animBg="1"/>
      <p:bldP spid="35" grpId="0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5129129" y="1858981"/>
            <a:ext cx="1933745" cy="3143462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82223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1577873" y="1359702"/>
            <a:ext cx="4326916" cy="7033758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70970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</p:bldLst>
      </p:timing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9"/>
          <p:cNvSpPr>
            <a:spLocks noGrp="1"/>
          </p:cNvSpPr>
          <p:nvPr>
            <p:ph type="pic" sz="quarter" idx="12" hasCustomPrompt="1"/>
          </p:nvPr>
        </p:nvSpPr>
        <p:spPr>
          <a:xfrm>
            <a:off x="8275563" y="3040253"/>
            <a:ext cx="2769446" cy="4527965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/>
              <a:t>Drag and drop picture</a:t>
            </a:r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1" hasCustomPrompt="1"/>
          </p:nvPr>
        </p:nvSpPr>
        <p:spPr>
          <a:xfrm>
            <a:off x="1138993" y="3040253"/>
            <a:ext cx="2769446" cy="4527965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/>
              <a:t>Drag and drop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4567927" y="2820225"/>
            <a:ext cx="3056150" cy="4968023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1793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0" grpId="0" animBg="1"/>
      <p:bldP spid="11" grpId="0" animBg="1"/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29"/>
          <p:cNvSpPr>
            <a:spLocks noGrp="1"/>
          </p:cNvSpPr>
          <p:nvPr>
            <p:ph type="pic" sz="quarter" idx="11" hasCustomPrompt="1"/>
          </p:nvPr>
        </p:nvSpPr>
        <p:spPr>
          <a:xfrm>
            <a:off x="5192148" y="1940118"/>
            <a:ext cx="1807703" cy="2955541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1650" dirty="0"/>
            </a:lvl1pPr>
          </a:lstStyle>
          <a:p>
            <a:pPr lvl="0"/>
            <a:r>
              <a:rPr lang="en-US" dirty="0"/>
              <a:t>Drag and drop picture</a:t>
            </a:r>
          </a:p>
        </p:txBody>
      </p:sp>
      <p:sp>
        <p:nvSpPr>
          <p:cNvPr id="54" name="Picture Placeholder 53"/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3280606" y="2672411"/>
            <a:ext cx="1145391" cy="1527149"/>
          </a:xfrm>
          <a:custGeom>
            <a:avLst/>
            <a:gdLst>
              <a:gd name="connsiteX0" fmla="*/ 0 w 2291080"/>
              <a:gd name="connsiteY0" fmla="*/ 0 h 4065270"/>
              <a:gd name="connsiteX1" fmla="*/ 2291080 w 2291080"/>
              <a:gd name="connsiteY1" fmla="*/ 0 h 4065270"/>
              <a:gd name="connsiteX2" fmla="*/ 2291080 w 2291080"/>
              <a:gd name="connsiteY2" fmla="*/ 4065270 h 4065270"/>
              <a:gd name="connsiteX3" fmla="*/ 0 w 2291080"/>
              <a:gd name="connsiteY3" fmla="*/ 4065270 h 406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1080" h="4065270">
                <a:moveTo>
                  <a:pt x="0" y="0"/>
                </a:moveTo>
                <a:lnTo>
                  <a:pt x="2291080" y="0"/>
                </a:lnTo>
                <a:lnTo>
                  <a:pt x="2291080" y="4065270"/>
                </a:lnTo>
                <a:lnTo>
                  <a:pt x="0" y="406527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1650" dirty="0"/>
            </a:lvl1pPr>
          </a:lstStyle>
          <a:p>
            <a:pPr lvl="0"/>
            <a:r>
              <a:rPr lang="en-US" dirty="0"/>
              <a:t>Drag and drop picture</a:t>
            </a:r>
          </a:p>
        </p:txBody>
      </p:sp>
      <p:sp>
        <p:nvSpPr>
          <p:cNvPr id="56" name="Picture Placeholder 55"/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7703346" y="2534007"/>
            <a:ext cx="1339199" cy="1793481"/>
          </a:xfrm>
          <a:custGeom>
            <a:avLst/>
            <a:gdLst>
              <a:gd name="connsiteX0" fmla="*/ 0 w 2678747"/>
              <a:gd name="connsiteY0" fmla="*/ 0 h 4774247"/>
              <a:gd name="connsiteX1" fmla="*/ 2678747 w 2678747"/>
              <a:gd name="connsiteY1" fmla="*/ 0 h 4774247"/>
              <a:gd name="connsiteX2" fmla="*/ 2678747 w 2678747"/>
              <a:gd name="connsiteY2" fmla="*/ 4774247 h 4774247"/>
              <a:gd name="connsiteX3" fmla="*/ 0 w 2678747"/>
              <a:gd name="connsiteY3" fmla="*/ 4774247 h 4774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8747" h="4774247">
                <a:moveTo>
                  <a:pt x="0" y="0"/>
                </a:moveTo>
                <a:lnTo>
                  <a:pt x="2678747" y="0"/>
                </a:lnTo>
                <a:lnTo>
                  <a:pt x="2678747" y="4774247"/>
                </a:lnTo>
                <a:lnTo>
                  <a:pt x="0" y="4774247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1650" dirty="0"/>
            </a:lvl1pPr>
          </a:lstStyle>
          <a:p>
            <a:pPr lvl="0"/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50176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6667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6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54" grpId="0" animBg="1"/>
          <p:bldP spid="5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54" grpId="0" animBg="1"/>
          <p:bldP spid="56" grpId="0" animBg="1"/>
        </p:bldLst>
      </p:timing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4361883" y="2485364"/>
            <a:ext cx="3483238" cy="1639849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1650" dirty="0"/>
            </a:lvl1pPr>
          </a:lstStyle>
          <a:p>
            <a:pPr lvl="0"/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30275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theme" Target="../theme/theme2.xml"/><Relationship Id="rId50" Type="http://schemas.openxmlformats.org/officeDocument/2006/relationships/hyperlink" Target="https://www.facebook.com/" TargetMode="Externa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hyperlink" Target="https://www.linkedin.com/" TargetMode="Externa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hyperlink" Target="https://twitter.com/" TargetMode="Externa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26" Type="http://schemas.openxmlformats.org/officeDocument/2006/relationships/slideLayout" Target="../slideLayouts/slideLayout83.xml"/><Relationship Id="rId39" Type="http://schemas.openxmlformats.org/officeDocument/2006/relationships/slideLayout" Target="../slideLayouts/slideLayout96.xml"/><Relationship Id="rId21" Type="http://schemas.openxmlformats.org/officeDocument/2006/relationships/slideLayout" Target="../slideLayouts/slideLayout78.xml"/><Relationship Id="rId34" Type="http://schemas.openxmlformats.org/officeDocument/2006/relationships/slideLayout" Target="../slideLayouts/slideLayout91.xml"/><Relationship Id="rId42" Type="http://schemas.openxmlformats.org/officeDocument/2006/relationships/slideLayout" Target="../slideLayouts/slideLayout99.xml"/><Relationship Id="rId47" Type="http://schemas.openxmlformats.org/officeDocument/2006/relationships/hyperlink" Target="https://twitter.com/" TargetMode="External"/><Relationship Id="rId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9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68.xml"/><Relationship Id="rId24" Type="http://schemas.openxmlformats.org/officeDocument/2006/relationships/slideLayout" Target="../slideLayouts/slideLayout81.xml"/><Relationship Id="rId32" Type="http://schemas.openxmlformats.org/officeDocument/2006/relationships/slideLayout" Target="../slideLayouts/slideLayout89.xml"/><Relationship Id="rId37" Type="http://schemas.openxmlformats.org/officeDocument/2006/relationships/slideLayout" Target="../slideLayouts/slideLayout94.xml"/><Relationship Id="rId40" Type="http://schemas.openxmlformats.org/officeDocument/2006/relationships/slideLayout" Target="../slideLayouts/slideLayout97.xml"/><Relationship Id="rId45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80.xml"/><Relationship Id="rId28" Type="http://schemas.openxmlformats.org/officeDocument/2006/relationships/slideLayout" Target="../slideLayouts/slideLayout85.xml"/><Relationship Id="rId36" Type="http://schemas.openxmlformats.org/officeDocument/2006/relationships/slideLayout" Target="../slideLayouts/slideLayout93.xml"/><Relationship Id="rId49" Type="http://schemas.openxmlformats.org/officeDocument/2006/relationships/hyperlink" Target="https://www.facebook.com/" TargetMode="External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31" Type="http://schemas.openxmlformats.org/officeDocument/2006/relationships/slideLayout" Target="../slideLayouts/slideLayout88.xml"/><Relationship Id="rId44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9.xml"/><Relationship Id="rId27" Type="http://schemas.openxmlformats.org/officeDocument/2006/relationships/slideLayout" Target="../slideLayouts/slideLayout84.xml"/><Relationship Id="rId30" Type="http://schemas.openxmlformats.org/officeDocument/2006/relationships/slideLayout" Target="../slideLayouts/slideLayout87.xml"/><Relationship Id="rId35" Type="http://schemas.openxmlformats.org/officeDocument/2006/relationships/slideLayout" Target="../slideLayouts/slideLayout92.xml"/><Relationship Id="rId43" Type="http://schemas.openxmlformats.org/officeDocument/2006/relationships/slideLayout" Target="../slideLayouts/slideLayout100.xml"/><Relationship Id="rId48" Type="http://schemas.openxmlformats.org/officeDocument/2006/relationships/hyperlink" Target="https://www.linkedin.com/" TargetMode="External"/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5" Type="http://schemas.openxmlformats.org/officeDocument/2006/relationships/slideLayout" Target="../slideLayouts/slideLayout82.xml"/><Relationship Id="rId33" Type="http://schemas.openxmlformats.org/officeDocument/2006/relationships/slideLayout" Target="../slideLayouts/slideLayout90.xml"/><Relationship Id="rId38" Type="http://schemas.openxmlformats.org/officeDocument/2006/relationships/slideLayout" Target="../slideLayouts/slideLayout95.xml"/><Relationship Id="rId46" Type="http://schemas.openxmlformats.org/officeDocument/2006/relationships/theme" Target="../theme/theme3.xml"/><Relationship Id="rId20" Type="http://schemas.openxmlformats.org/officeDocument/2006/relationships/slideLayout" Target="../slideLayouts/slideLayout77.xml"/><Relationship Id="rId41" Type="http://schemas.openxmlformats.org/officeDocument/2006/relationships/slideLayout" Target="../slideLayouts/slideLayout98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5.xml"/><Relationship Id="rId18" Type="http://schemas.openxmlformats.org/officeDocument/2006/relationships/slideLayout" Target="../slideLayouts/slideLayout120.xml"/><Relationship Id="rId26" Type="http://schemas.openxmlformats.org/officeDocument/2006/relationships/slideLayout" Target="../slideLayouts/slideLayout128.xml"/><Relationship Id="rId39" Type="http://schemas.openxmlformats.org/officeDocument/2006/relationships/slideLayout" Target="../slideLayouts/slideLayout141.xml"/><Relationship Id="rId21" Type="http://schemas.openxmlformats.org/officeDocument/2006/relationships/slideLayout" Target="../slideLayouts/slideLayout123.xml"/><Relationship Id="rId34" Type="http://schemas.openxmlformats.org/officeDocument/2006/relationships/slideLayout" Target="../slideLayouts/slideLayout136.xml"/><Relationship Id="rId42" Type="http://schemas.openxmlformats.org/officeDocument/2006/relationships/slideLayout" Target="../slideLayouts/slideLayout144.xml"/><Relationship Id="rId47" Type="http://schemas.openxmlformats.org/officeDocument/2006/relationships/theme" Target="../theme/theme4.xml"/><Relationship Id="rId50" Type="http://schemas.openxmlformats.org/officeDocument/2006/relationships/hyperlink" Target="https://www.facebook.com/" TargetMode="External"/><Relationship Id="rId7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104.xml"/><Relationship Id="rId16" Type="http://schemas.openxmlformats.org/officeDocument/2006/relationships/slideLayout" Target="../slideLayouts/slideLayout118.xml"/><Relationship Id="rId29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13.xml"/><Relationship Id="rId24" Type="http://schemas.openxmlformats.org/officeDocument/2006/relationships/slideLayout" Target="../slideLayouts/slideLayout126.xml"/><Relationship Id="rId32" Type="http://schemas.openxmlformats.org/officeDocument/2006/relationships/slideLayout" Target="../slideLayouts/slideLayout134.xml"/><Relationship Id="rId37" Type="http://schemas.openxmlformats.org/officeDocument/2006/relationships/slideLayout" Target="../slideLayouts/slideLayout139.xml"/><Relationship Id="rId40" Type="http://schemas.openxmlformats.org/officeDocument/2006/relationships/slideLayout" Target="../slideLayouts/slideLayout142.xml"/><Relationship Id="rId45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17.xml"/><Relationship Id="rId23" Type="http://schemas.openxmlformats.org/officeDocument/2006/relationships/slideLayout" Target="../slideLayouts/slideLayout125.xml"/><Relationship Id="rId28" Type="http://schemas.openxmlformats.org/officeDocument/2006/relationships/slideLayout" Target="../slideLayouts/slideLayout130.xml"/><Relationship Id="rId36" Type="http://schemas.openxmlformats.org/officeDocument/2006/relationships/slideLayout" Target="../slideLayouts/slideLayout138.xml"/><Relationship Id="rId49" Type="http://schemas.openxmlformats.org/officeDocument/2006/relationships/hyperlink" Target="https://www.linkedin.com/" TargetMode="External"/><Relationship Id="rId10" Type="http://schemas.openxmlformats.org/officeDocument/2006/relationships/slideLayout" Target="../slideLayouts/slideLayout112.xml"/><Relationship Id="rId19" Type="http://schemas.openxmlformats.org/officeDocument/2006/relationships/slideLayout" Target="../slideLayouts/slideLayout121.xml"/><Relationship Id="rId31" Type="http://schemas.openxmlformats.org/officeDocument/2006/relationships/slideLayout" Target="../slideLayouts/slideLayout133.xml"/><Relationship Id="rId44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6.xml"/><Relationship Id="rId22" Type="http://schemas.openxmlformats.org/officeDocument/2006/relationships/slideLayout" Target="../slideLayouts/slideLayout124.xml"/><Relationship Id="rId27" Type="http://schemas.openxmlformats.org/officeDocument/2006/relationships/slideLayout" Target="../slideLayouts/slideLayout129.xml"/><Relationship Id="rId30" Type="http://schemas.openxmlformats.org/officeDocument/2006/relationships/slideLayout" Target="../slideLayouts/slideLayout132.xml"/><Relationship Id="rId35" Type="http://schemas.openxmlformats.org/officeDocument/2006/relationships/slideLayout" Target="../slideLayouts/slideLayout137.xml"/><Relationship Id="rId43" Type="http://schemas.openxmlformats.org/officeDocument/2006/relationships/slideLayout" Target="../slideLayouts/slideLayout145.xml"/><Relationship Id="rId48" Type="http://schemas.openxmlformats.org/officeDocument/2006/relationships/hyperlink" Target="https://twitter.com/" TargetMode="External"/><Relationship Id="rId8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14.xml"/><Relationship Id="rId17" Type="http://schemas.openxmlformats.org/officeDocument/2006/relationships/slideLayout" Target="../slideLayouts/slideLayout119.xml"/><Relationship Id="rId25" Type="http://schemas.openxmlformats.org/officeDocument/2006/relationships/slideLayout" Target="../slideLayouts/slideLayout127.xml"/><Relationship Id="rId33" Type="http://schemas.openxmlformats.org/officeDocument/2006/relationships/slideLayout" Target="../slideLayouts/slideLayout135.xml"/><Relationship Id="rId38" Type="http://schemas.openxmlformats.org/officeDocument/2006/relationships/slideLayout" Target="../slideLayouts/slideLayout140.xml"/><Relationship Id="rId46" Type="http://schemas.openxmlformats.org/officeDocument/2006/relationships/slideLayout" Target="../slideLayouts/slideLayout148.xml"/><Relationship Id="rId20" Type="http://schemas.openxmlformats.org/officeDocument/2006/relationships/slideLayout" Target="../slideLayouts/slideLayout122.xml"/><Relationship Id="rId41" Type="http://schemas.openxmlformats.org/officeDocument/2006/relationships/slideLayout" Target="../slideLayouts/slideLayout143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1FF62-B900-9A1C-1E97-01F74D2ED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8A732-883E-41F6-5CEA-57118D13A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FD32A-3741-B8F4-0326-D4DA0FCB3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015720-62C9-4971-91A5-8811504386D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47B88-DF1A-4122-8098-A654D53FC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66DA4-B696-15C9-7786-C2C028804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917184-4F59-40C8-A811-73579DB89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49754B-2B52-4813-ABD4-6C5DA682580D}"/>
              </a:ext>
            </a:extLst>
          </p:cNvPr>
          <p:cNvSpPr txBox="1">
            <a:spLocks/>
          </p:cNvSpPr>
          <p:nvPr userDrawn="1"/>
        </p:nvSpPr>
        <p:spPr>
          <a:xfrm>
            <a:off x="679072" y="6502898"/>
            <a:ext cx="123730" cy="218535"/>
          </a:xfrm>
          <a:prstGeom prst="rect">
            <a:avLst/>
          </a:prstGeom>
        </p:spPr>
        <p:txBody>
          <a:bodyPr vert="horz" wrap="none" lIns="45720" tIns="22860" rIns="45720" bIns="228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750" smtClean="0">
                <a:solidFill>
                  <a:schemeClr val="tx1"/>
                </a:solidFill>
              </a:rPr>
              <a:pPr algn="ctr"/>
              <a:t>‹#›</a:t>
            </a:fld>
            <a:endParaRPr lang="en-US" sz="45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AC6B90-8022-44B2-AE9A-63782F527675}"/>
              </a:ext>
            </a:extLst>
          </p:cNvPr>
          <p:cNvSpPr/>
          <p:nvPr userDrawn="1"/>
        </p:nvSpPr>
        <p:spPr>
          <a:xfrm>
            <a:off x="593087" y="6501270"/>
            <a:ext cx="295695" cy="221801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5F0D52-4B96-4922-84F2-737CE08592E1}"/>
              </a:ext>
            </a:extLst>
          </p:cNvPr>
          <p:cNvSpPr/>
          <p:nvPr userDrawn="1"/>
        </p:nvSpPr>
        <p:spPr>
          <a:xfrm>
            <a:off x="205973" y="6501270"/>
            <a:ext cx="295695" cy="221801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6080F8-5393-4FE9-8C1E-97FF7FBE2FD4}"/>
              </a:ext>
            </a:extLst>
          </p:cNvPr>
          <p:cNvSpPr/>
          <p:nvPr userDrawn="1"/>
        </p:nvSpPr>
        <p:spPr>
          <a:xfrm rot="2700000">
            <a:off x="344520" y="6572184"/>
            <a:ext cx="59988" cy="79974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8E4993F-0FF1-4E46-BDF9-6681D931D637}"/>
              </a:ext>
            </a:extLst>
          </p:cNvPr>
          <p:cNvSpPr/>
          <p:nvPr userDrawn="1"/>
        </p:nvSpPr>
        <p:spPr>
          <a:xfrm rot="10800000">
            <a:off x="980201" y="6501270"/>
            <a:ext cx="295695" cy="221801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43B0E1AA-D1ED-4079-84CA-2DD5C83522F6}"/>
              </a:ext>
            </a:extLst>
          </p:cNvPr>
          <p:cNvSpPr/>
          <p:nvPr userDrawn="1"/>
        </p:nvSpPr>
        <p:spPr>
          <a:xfrm rot="13500000">
            <a:off x="1077362" y="6572184"/>
            <a:ext cx="59988" cy="79974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/>
          </a:p>
        </p:txBody>
      </p:sp>
      <p:sp>
        <p:nvSpPr>
          <p:cNvPr id="13" name="Action Button: Forward or Next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090BD1E-EE1C-4083-A506-4F9C480242B2}"/>
              </a:ext>
            </a:extLst>
          </p:cNvPr>
          <p:cNvSpPr/>
          <p:nvPr userDrawn="1"/>
        </p:nvSpPr>
        <p:spPr>
          <a:xfrm>
            <a:off x="956053" y="6480270"/>
            <a:ext cx="357050" cy="267822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675"/>
          </a:p>
        </p:txBody>
      </p:sp>
      <p:sp>
        <p:nvSpPr>
          <p:cNvPr id="14" name="Action Button: Back or Previous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702F697-F56C-4F69-B9A6-D40DD5DF783B}"/>
              </a:ext>
            </a:extLst>
          </p:cNvPr>
          <p:cNvSpPr/>
          <p:nvPr userDrawn="1"/>
        </p:nvSpPr>
        <p:spPr>
          <a:xfrm>
            <a:off x="177661" y="6475095"/>
            <a:ext cx="357050" cy="267822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675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4FC2CD3-D6B5-47FC-9060-6A98A39811D6}"/>
              </a:ext>
            </a:extLst>
          </p:cNvPr>
          <p:cNvGrpSpPr/>
          <p:nvPr userDrawn="1"/>
        </p:nvGrpSpPr>
        <p:grpSpPr>
          <a:xfrm>
            <a:off x="8529863" y="6481136"/>
            <a:ext cx="3516503" cy="271584"/>
            <a:chOff x="17061947" y="12757787"/>
            <a:chExt cx="7033921" cy="7242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72483C-0539-4A3B-980B-FD67AF27D22D}"/>
                </a:ext>
              </a:extLst>
            </p:cNvPr>
            <p:cNvSpPr txBox="1"/>
            <p:nvPr userDrawn="1"/>
          </p:nvSpPr>
          <p:spPr>
            <a:xfrm>
              <a:off x="17061947" y="12958790"/>
              <a:ext cx="3732920" cy="523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75"/>
                <a:t>MASSIVE X presentation to DesignBall team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1784BA-FD60-4966-A623-7B5A0B740891}"/>
                </a:ext>
              </a:extLst>
            </p:cNvPr>
            <p:cNvGrpSpPr/>
            <p:nvPr userDrawn="1"/>
          </p:nvGrpSpPr>
          <p:grpSpPr>
            <a:xfrm>
              <a:off x="21824690" y="12757787"/>
              <a:ext cx="2271178" cy="713731"/>
              <a:chOff x="241069" y="12070461"/>
              <a:chExt cx="2271178" cy="713731"/>
            </a:xfrm>
          </p:grpSpPr>
          <p:sp>
            <p:nvSpPr>
              <p:cNvPr id="18" name="Rectangle 17">
                <a:hlinkClick r:id="rId48"/>
                <a:extLst>
                  <a:ext uri="{FF2B5EF4-FFF2-40B4-BE49-F238E27FC236}">
                    <a16:creationId xmlns:a16="http://schemas.microsoft.com/office/drawing/2014/main" id="{1B35DE39-CCD5-4585-AF18-DFAB76CA0C21}"/>
                  </a:ext>
                </a:extLst>
              </p:cNvPr>
              <p:cNvSpPr/>
              <p:nvPr userDrawn="1"/>
            </p:nvSpPr>
            <p:spPr>
              <a:xfrm>
                <a:off x="1798516" y="12070461"/>
                <a:ext cx="713731" cy="713731"/>
              </a:xfrm>
              <a:prstGeom prst="rect">
                <a:avLst/>
              </a:prstGeom>
              <a:solidFill>
                <a:srgbClr val="00CAC5">
                  <a:alpha val="0"/>
                </a:srgb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5"/>
              </a:p>
            </p:txBody>
          </p:sp>
          <p:sp>
            <p:nvSpPr>
              <p:cNvPr id="19" name="Rectangle 18">
                <a:hlinkClick r:id="rId49"/>
                <a:extLst>
                  <a:ext uri="{FF2B5EF4-FFF2-40B4-BE49-F238E27FC236}">
                    <a16:creationId xmlns:a16="http://schemas.microsoft.com/office/drawing/2014/main" id="{73C74563-27EC-4CC4-BAB9-293E06C7C5F8}"/>
                  </a:ext>
                </a:extLst>
              </p:cNvPr>
              <p:cNvSpPr/>
              <p:nvPr userDrawn="1"/>
            </p:nvSpPr>
            <p:spPr>
              <a:xfrm>
                <a:off x="1010984" y="12070461"/>
                <a:ext cx="713731" cy="713731"/>
              </a:xfrm>
              <a:prstGeom prst="rect">
                <a:avLst/>
              </a:prstGeom>
              <a:solidFill>
                <a:srgbClr val="00CAC5">
                  <a:alpha val="0"/>
                </a:srgb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5"/>
              </a:p>
            </p:txBody>
          </p:sp>
          <p:sp>
            <p:nvSpPr>
              <p:cNvPr id="20" name="Rectangle 19">
                <a:hlinkClick r:id="rId50"/>
                <a:extLst>
                  <a:ext uri="{FF2B5EF4-FFF2-40B4-BE49-F238E27FC236}">
                    <a16:creationId xmlns:a16="http://schemas.microsoft.com/office/drawing/2014/main" id="{8B6B946E-BE40-4515-9999-AD7B60C4EDF1}"/>
                  </a:ext>
                </a:extLst>
              </p:cNvPr>
              <p:cNvSpPr/>
              <p:nvPr userDrawn="1"/>
            </p:nvSpPr>
            <p:spPr>
              <a:xfrm>
                <a:off x="241069" y="12070461"/>
                <a:ext cx="713731" cy="713731"/>
              </a:xfrm>
              <a:prstGeom prst="rect">
                <a:avLst/>
              </a:prstGeom>
              <a:solidFill>
                <a:srgbClr val="00CAC5">
                  <a:alpha val="0"/>
                </a:srgb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5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CEC726B4-817D-4DE0-A139-33959205E4F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0841" y="12311451"/>
                <a:ext cx="113773" cy="244458"/>
              </a:xfrm>
              <a:custGeom>
                <a:avLst/>
                <a:gdLst>
                  <a:gd name="T0" fmla="*/ 573 w 704"/>
                  <a:gd name="T1" fmla="*/ 255 h 1506"/>
                  <a:gd name="T2" fmla="*/ 573 w 704"/>
                  <a:gd name="T3" fmla="*/ 255 h 1506"/>
                  <a:gd name="T4" fmla="*/ 704 w 704"/>
                  <a:gd name="T5" fmla="*/ 255 h 1506"/>
                  <a:gd name="T6" fmla="*/ 704 w 704"/>
                  <a:gd name="T7" fmla="*/ 0 h 1506"/>
                  <a:gd name="T8" fmla="*/ 492 w 704"/>
                  <a:gd name="T9" fmla="*/ 0 h 1506"/>
                  <a:gd name="T10" fmla="*/ 155 w 704"/>
                  <a:gd name="T11" fmla="*/ 336 h 1506"/>
                  <a:gd name="T12" fmla="*/ 155 w 704"/>
                  <a:gd name="T13" fmla="*/ 493 h 1506"/>
                  <a:gd name="T14" fmla="*/ 0 w 704"/>
                  <a:gd name="T15" fmla="*/ 493 h 1506"/>
                  <a:gd name="T16" fmla="*/ 0 w 704"/>
                  <a:gd name="T17" fmla="*/ 749 h 1506"/>
                  <a:gd name="T18" fmla="*/ 155 w 704"/>
                  <a:gd name="T19" fmla="*/ 749 h 1506"/>
                  <a:gd name="T20" fmla="*/ 155 w 704"/>
                  <a:gd name="T21" fmla="*/ 1506 h 1506"/>
                  <a:gd name="T22" fmla="*/ 467 w 704"/>
                  <a:gd name="T23" fmla="*/ 1506 h 1506"/>
                  <a:gd name="T24" fmla="*/ 467 w 704"/>
                  <a:gd name="T25" fmla="*/ 749 h 1506"/>
                  <a:gd name="T26" fmla="*/ 679 w 704"/>
                  <a:gd name="T27" fmla="*/ 749 h 1506"/>
                  <a:gd name="T28" fmla="*/ 704 w 704"/>
                  <a:gd name="T29" fmla="*/ 493 h 1506"/>
                  <a:gd name="T30" fmla="*/ 467 w 704"/>
                  <a:gd name="T31" fmla="*/ 493 h 1506"/>
                  <a:gd name="T32" fmla="*/ 467 w 704"/>
                  <a:gd name="T33" fmla="*/ 362 h 1506"/>
                  <a:gd name="T34" fmla="*/ 573 w 704"/>
                  <a:gd name="T35" fmla="*/ 255 h 1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04" h="1506">
                    <a:moveTo>
                      <a:pt x="573" y="255"/>
                    </a:moveTo>
                    <a:lnTo>
                      <a:pt x="573" y="255"/>
                    </a:lnTo>
                    <a:lnTo>
                      <a:pt x="704" y="255"/>
                    </a:lnTo>
                    <a:lnTo>
                      <a:pt x="704" y="0"/>
                    </a:lnTo>
                    <a:lnTo>
                      <a:pt x="492" y="0"/>
                    </a:lnTo>
                    <a:cubicBezTo>
                      <a:pt x="243" y="0"/>
                      <a:pt x="155" y="124"/>
                      <a:pt x="155" y="336"/>
                    </a:cubicBezTo>
                    <a:lnTo>
                      <a:pt x="155" y="493"/>
                    </a:lnTo>
                    <a:lnTo>
                      <a:pt x="0" y="493"/>
                    </a:lnTo>
                    <a:lnTo>
                      <a:pt x="0" y="749"/>
                    </a:lnTo>
                    <a:lnTo>
                      <a:pt x="155" y="749"/>
                    </a:lnTo>
                    <a:lnTo>
                      <a:pt x="155" y="1506"/>
                    </a:lnTo>
                    <a:lnTo>
                      <a:pt x="467" y="1506"/>
                    </a:lnTo>
                    <a:lnTo>
                      <a:pt x="467" y="749"/>
                    </a:lnTo>
                    <a:lnTo>
                      <a:pt x="679" y="749"/>
                    </a:lnTo>
                    <a:lnTo>
                      <a:pt x="704" y="493"/>
                    </a:lnTo>
                    <a:lnTo>
                      <a:pt x="467" y="493"/>
                    </a:lnTo>
                    <a:lnTo>
                      <a:pt x="467" y="362"/>
                    </a:lnTo>
                    <a:cubicBezTo>
                      <a:pt x="467" y="293"/>
                      <a:pt x="473" y="255"/>
                      <a:pt x="573" y="255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8CB1FE80-0465-49D2-A8D9-7D11783B192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255408" y="12306253"/>
                <a:ext cx="252294" cy="242147"/>
              </a:xfrm>
              <a:custGeom>
                <a:avLst/>
                <a:gdLst>
                  <a:gd name="T0" fmla="*/ 1176 w 1562"/>
                  <a:gd name="T1" fmla="*/ 466 h 1491"/>
                  <a:gd name="T2" fmla="*/ 1176 w 1562"/>
                  <a:gd name="T3" fmla="*/ 466 h 1491"/>
                  <a:gd name="T4" fmla="*/ 871 w 1562"/>
                  <a:gd name="T5" fmla="*/ 636 h 1491"/>
                  <a:gd name="T6" fmla="*/ 871 w 1562"/>
                  <a:gd name="T7" fmla="*/ 488 h 1491"/>
                  <a:gd name="T8" fmla="*/ 538 w 1562"/>
                  <a:gd name="T9" fmla="*/ 488 h 1491"/>
                  <a:gd name="T10" fmla="*/ 538 w 1562"/>
                  <a:gd name="T11" fmla="*/ 1491 h 1491"/>
                  <a:gd name="T12" fmla="*/ 871 w 1562"/>
                  <a:gd name="T13" fmla="*/ 1491 h 1491"/>
                  <a:gd name="T14" fmla="*/ 871 w 1562"/>
                  <a:gd name="T15" fmla="*/ 931 h 1491"/>
                  <a:gd name="T16" fmla="*/ 886 w 1562"/>
                  <a:gd name="T17" fmla="*/ 850 h 1491"/>
                  <a:gd name="T18" fmla="*/ 1057 w 1562"/>
                  <a:gd name="T19" fmla="*/ 724 h 1491"/>
                  <a:gd name="T20" fmla="*/ 1228 w 1562"/>
                  <a:gd name="T21" fmla="*/ 953 h 1491"/>
                  <a:gd name="T22" fmla="*/ 1228 w 1562"/>
                  <a:gd name="T23" fmla="*/ 1491 h 1491"/>
                  <a:gd name="T24" fmla="*/ 1562 w 1562"/>
                  <a:gd name="T25" fmla="*/ 1491 h 1491"/>
                  <a:gd name="T26" fmla="*/ 1562 w 1562"/>
                  <a:gd name="T27" fmla="*/ 916 h 1491"/>
                  <a:gd name="T28" fmla="*/ 1176 w 1562"/>
                  <a:gd name="T29" fmla="*/ 466 h 1491"/>
                  <a:gd name="T30" fmla="*/ 22 w 1562"/>
                  <a:gd name="T31" fmla="*/ 1491 h 1491"/>
                  <a:gd name="T32" fmla="*/ 22 w 1562"/>
                  <a:gd name="T33" fmla="*/ 1491 h 1491"/>
                  <a:gd name="T34" fmla="*/ 357 w 1562"/>
                  <a:gd name="T35" fmla="*/ 1491 h 1491"/>
                  <a:gd name="T36" fmla="*/ 357 w 1562"/>
                  <a:gd name="T37" fmla="*/ 487 h 1491"/>
                  <a:gd name="T38" fmla="*/ 22 w 1562"/>
                  <a:gd name="T39" fmla="*/ 487 h 1491"/>
                  <a:gd name="T40" fmla="*/ 22 w 1562"/>
                  <a:gd name="T41" fmla="*/ 1491 h 1491"/>
                  <a:gd name="T42" fmla="*/ 193 w 1562"/>
                  <a:gd name="T43" fmla="*/ 0 h 1491"/>
                  <a:gd name="T44" fmla="*/ 193 w 1562"/>
                  <a:gd name="T45" fmla="*/ 0 h 1491"/>
                  <a:gd name="T46" fmla="*/ 0 w 1562"/>
                  <a:gd name="T47" fmla="*/ 178 h 1491"/>
                  <a:gd name="T48" fmla="*/ 186 w 1562"/>
                  <a:gd name="T49" fmla="*/ 347 h 1491"/>
                  <a:gd name="T50" fmla="*/ 379 w 1562"/>
                  <a:gd name="T51" fmla="*/ 178 h 1491"/>
                  <a:gd name="T52" fmla="*/ 193 w 1562"/>
                  <a:gd name="T53" fmla="*/ 0 h 1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62" h="1491">
                    <a:moveTo>
                      <a:pt x="1176" y="466"/>
                    </a:moveTo>
                    <a:lnTo>
                      <a:pt x="1176" y="466"/>
                    </a:lnTo>
                    <a:cubicBezTo>
                      <a:pt x="990" y="466"/>
                      <a:pt x="916" y="562"/>
                      <a:pt x="871" y="636"/>
                    </a:cubicBezTo>
                    <a:lnTo>
                      <a:pt x="871" y="488"/>
                    </a:lnTo>
                    <a:lnTo>
                      <a:pt x="538" y="488"/>
                    </a:lnTo>
                    <a:cubicBezTo>
                      <a:pt x="545" y="584"/>
                      <a:pt x="538" y="1491"/>
                      <a:pt x="538" y="1491"/>
                    </a:cubicBezTo>
                    <a:lnTo>
                      <a:pt x="871" y="1491"/>
                    </a:lnTo>
                    <a:lnTo>
                      <a:pt x="871" y="931"/>
                    </a:lnTo>
                    <a:cubicBezTo>
                      <a:pt x="871" y="901"/>
                      <a:pt x="871" y="872"/>
                      <a:pt x="886" y="850"/>
                    </a:cubicBezTo>
                    <a:cubicBezTo>
                      <a:pt x="909" y="791"/>
                      <a:pt x="961" y="724"/>
                      <a:pt x="1057" y="724"/>
                    </a:cubicBezTo>
                    <a:cubicBezTo>
                      <a:pt x="1176" y="724"/>
                      <a:pt x="1228" y="820"/>
                      <a:pt x="1228" y="953"/>
                    </a:cubicBezTo>
                    <a:lnTo>
                      <a:pt x="1228" y="1491"/>
                    </a:lnTo>
                    <a:lnTo>
                      <a:pt x="1562" y="1491"/>
                    </a:lnTo>
                    <a:lnTo>
                      <a:pt x="1562" y="916"/>
                    </a:lnTo>
                    <a:cubicBezTo>
                      <a:pt x="1562" y="606"/>
                      <a:pt x="1398" y="466"/>
                      <a:pt x="1176" y="466"/>
                    </a:cubicBezTo>
                    <a:close/>
                    <a:moveTo>
                      <a:pt x="22" y="1491"/>
                    </a:moveTo>
                    <a:lnTo>
                      <a:pt x="22" y="1491"/>
                    </a:lnTo>
                    <a:lnTo>
                      <a:pt x="357" y="1491"/>
                    </a:lnTo>
                    <a:lnTo>
                      <a:pt x="357" y="487"/>
                    </a:lnTo>
                    <a:lnTo>
                      <a:pt x="22" y="487"/>
                    </a:lnTo>
                    <a:lnTo>
                      <a:pt x="22" y="1491"/>
                    </a:lnTo>
                    <a:close/>
                    <a:moveTo>
                      <a:pt x="193" y="0"/>
                    </a:moveTo>
                    <a:lnTo>
                      <a:pt x="193" y="0"/>
                    </a:lnTo>
                    <a:cubicBezTo>
                      <a:pt x="74" y="0"/>
                      <a:pt x="0" y="82"/>
                      <a:pt x="0" y="178"/>
                    </a:cubicBezTo>
                    <a:cubicBezTo>
                      <a:pt x="0" y="273"/>
                      <a:pt x="74" y="347"/>
                      <a:pt x="186" y="347"/>
                    </a:cubicBezTo>
                    <a:cubicBezTo>
                      <a:pt x="305" y="347"/>
                      <a:pt x="379" y="273"/>
                      <a:pt x="379" y="178"/>
                    </a:cubicBezTo>
                    <a:cubicBezTo>
                      <a:pt x="379" y="82"/>
                      <a:pt x="305" y="0"/>
                      <a:pt x="193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F21F9ED8-78B4-4BEB-971B-3837916514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18821" y="12328249"/>
                <a:ext cx="273127" cy="223096"/>
              </a:xfrm>
              <a:custGeom>
                <a:avLst/>
                <a:gdLst>
                  <a:gd name="T0" fmla="*/ 1491 w 1690"/>
                  <a:gd name="T1" fmla="*/ 223 h 1374"/>
                  <a:gd name="T2" fmla="*/ 1491 w 1690"/>
                  <a:gd name="T3" fmla="*/ 223 h 1374"/>
                  <a:gd name="T4" fmla="*/ 1647 w 1690"/>
                  <a:gd name="T5" fmla="*/ 30 h 1374"/>
                  <a:gd name="T6" fmla="*/ 1424 w 1690"/>
                  <a:gd name="T7" fmla="*/ 108 h 1374"/>
                  <a:gd name="T8" fmla="*/ 1171 w 1690"/>
                  <a:gd name="T9" fmla="*/ 0 h 1374"/>
                  <a:gd name="T10" fmla="*/ 821 w 1690"/>
                  <a:gd name="T11" fmla="*/ 356 h 1374"/>
                  <a:gd name="T12" fmla="*/ 827 w 1690"/>
                  <a:gd name="T13" fmla="*/ 428 h 1374"/>
                  <a:gd name="T14" fmla="*/ 114 w 1690"/>
                  <a:gd name="T15" fmla="*/ 66 h 1374"/>
                  <a:gd name="T16" fmla="*/ 72 w 1690"/>
                  <a:gd name="T17" fmla="*/ 241 h 1374"/>
                  <a:gd name="T18" fmla="*/ 223 w 1690"/>
                  <a:gd name="T19" fmla="*/ 530 h 1374"/>
                  <a:gd name="T20" fmla="*/ 66 w 1690"/>
                  <a:gd name="T21" fmla="*/ 488 h 1374"/>
                  <a:gd name="T22" fmla="*/ 66 w 1690"/>
                  <a:gd name="T23" fmla="*/ 494 h 1374"/>
                  <a:gd name="T24" fmla="*/ 344 w 1690"/>
                  <a:gd name="T25" fmla="*/ 832 h 1374"/>
                  <a:gd name="T26" fmla="*/ 253 w 1690"/>
                  <a:gd name="T27" fmla="*/ 844 h 1374"/>
                  <a:gd name="T28" fmla="*/ 187 w 1690"/>
                  <a:gd name="T29" fmla="*/ 838 h 1374"/>
                  <a:gd name="T30" fmla="*/ 513 w 1690"/>
                  <a:gd name="T31" fmla="*/ 1079 h 1374"/>
                  <a:gd name="T32" fmla="*/ 78 w 1690"/>
                  <a:gd name="T33" fmla="*/ 1230 h 1374"/>
                  <a:gd name="T34" fmla="*/ 0 w 1690"/>
                  <a:gd name="T35" fmla="*/ 1224 h 1374"/>
                  <a:gd name="T36" fmla="*/ 525 w 1690"/>
                  <a:gd name="T37" fmla="*/ 1374 h 1374"/>
                  <a:gd name="T38" fmla="*/ 1521 w 1690"/>
                  <a:gd name="T39" fmla="*/ 392 h 1374"/>
                  <a:gd name="T40" fmla="*/ 1521 w 1690"/>
                  <a:gd name="T41" fmla="*/ 344 h 1374"/>
                  <a:gd name="T42" fmla="*/ 1690 w 1690"/>
                  <a:gd name="T43" fmla="*/ 163 h 1374"/>
                  <a:gd name="T44" fmla="*/ 1491 w 1690"/>
                  <a:gd name="T45" fmla="*/ 223 h 1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90" h="1374">
                    <a:moveTo>
                      <a:pt x="1491" y="223"/>
                    </a:moveTo>
                    <a:lnTo>
                      <a:pt x="1491" y="223"/>
                    </a:lnTo>
                    <a:cubicBezTo>
                      <a:pt x="1569" y="175"/>
                      <a:pt x="1617" y="108"/>
                      <a:pt x="1647" y="30"/>
                    </a:cubicBezTo>
                    <a:cubicBezTo>
                      <a:pt x="1581" y="66"/>
                      <a:pt x="1509" y="96"/>
                      <a:pt x="1424" y="108"/>
                    </a:cubicBezTo>
                    <a:cubicBezTo>
                      <a:pt x="1358" y="42"/>
                      <a:pt x="1273" y="0"/>
                      <a:pt x="1171" y="0"/>
                    </a:cubicBezTo>
                    <a:cubicBezTo>
                      <a:pt x="977" y="0"/>
                      <a:pt x="821" y="157"/>
                      <a:pt x="821" y="356"/>
                    </a:cubicBezTo>
                    <a:cubicBezTo>
                      <a:pt x="821" y="374"/>
                      <a:pt x="827" y="404"/>
                      <a:pt x="827" y="428"/>
                    </a:cubicBezTo>
                    <a:cubicBezTo>
                      <a:pt x="543" y="410"/>
                      <a:pt x="283" y="277"/>
                      <a:pt x="114" y="66"/>
                    </a:cubicBezTo>
                    <a:cubicBezTo>
                      <a:pt x="84" y="120"/>
                      <a:pt x="72" y="175"/>
                      <a:pt x="72" y="241"/>
                    </a:cubicBezTo>
                    <a:cubicBezTo>
                      <a:pt x="72" y="362"/>
                      <a:pt x="132" y="470"/>
                      <a:pt x="223" y="530"/>
                    </a:cubicBezTo>
                    <a:cubicBezTo>
                      <a:pt x="169" y="530"/>
                      <a:pt x="114" y="512"/>
                      <a:pt x="66" y="488"/>
                    </a:cubicBezTo>
                    <a:lnTo>
                      <a:pt x="66" y="494"/>
                    </a:lnTo>
                    <a:cubicBezTo>
                      <a:pt x="66" y="663"/>
                      <a:pt x="187" y="802"/>
                      <a:pt x="344" y="832"/>
                    </a:cubicBezTo>
                    <a:cubicBezTo>
                      <a:pt x="313" y="838"/>
                      <a:pt x="283" y="844"/>
                      <a:pt x="253" y="844"/>
                    </a:cubicBezTo>
                    <a:cubicBezTo>
                      <a:pt x="235" y="844"/>
                      <a:pt x="211" y="838"/>
                      <a:pt x="187" y="838"/>
                    </a:cubicBezTo>
                    <a:cubicBezTo>
                      <a:pt x="235" y="977"/>
                      <a:pt x="356" y="1073"/>
                      <a:pt x="513" y="1079"/>
                    </a:cubicBezTo>
                    <a:cubicBezTo>
                      <a:pt x="392" y="1170"/>
                      <a:pt x="241" y="1230"/>
                      <a:pt x="78" y="1230"/>
                    </a:cubicBezTo>
                    <a:cubicBezTo>
                      <a:pt x="54" y="1230"/>
                      <a:pt x="24" y="1230"/>
                      <a:pt x="0" y="1224"/>
                    </a:cubicBezTo>
                    <a:cubicBezTo>
                      <a:pt x="151" y="1326"/>
                      <a:pt x="338" y="1374"/>
                      <a:pt x="525" y="1374"/>
                    </a:cubicBezTo>
                    <a:cubicBezTo>
                      <a:pt x="1171" y="1374"/>
                      <a:pt x="1521" y="844"/>
                      <a:pt x="1521" y="392"/>
                    </a:cubicBezTo>
                    <a:lnTo>
                      <a:pt x="1521" y="344"/>
                    </a:lnTo>
                    <a:cubicBezTo>
                      <a:pt x="1587" y="295"/>
                      <a:pt x="1647" y="235"/>
                      <a:pt x="1690" y="163"/>
                    </a:cubicBezTo>
                    <a:cubicBezTo>
                      <a:pt x="1635" y="193"/>
                      <a:pt x="1569" y="211"/>
                      <a:pt x="1491" y="223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8895476-F2A8-4FEE-9B5D-32EC9180A2A4}"/>
                  </a:ext>
                </a:extLst>
              </p:cNvPr>
              <p:cNvSpPr/>
              <p:nvPr userDrawn="1"/>
            </p:nvSpPr>
            <p:spPr>
              <a:xfrm>
                <a:off x="1086010" y="12134549"/>
                <a:ext cx="591086" cy="591086"/>
              </a:xfrm>
              <a:prstGeom prst="ellipse">
                <a:avLst/>
              </a:prstGeom>
              <a:noFill/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5ED9E29-64D6-4BD5-BE78-88499788B658}"/>
                  </a:ext>
                </a:extLst>
              </p:cNvPr>
              <p:cNvSpPr/>
              <p:nvPr userDrawn="1"/>
            </p:nvSpPr>
            <p:spPr>
              <a:xfrm>
                <a:off x="312182" y="12134549"/>
                <a:ext cx="591086" cy="591086"/>
              </a:xfrm>
              <a:prstGeom prst="ellipse">
                <a:avLst/>
              </a:prstGeom>
              <a:noFill/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8100342-D7D8-4E9C-8F99-FE8E3BF2DD43}"/>
                  </a:ext>
                </a:extLst>
              </p:cNvPr>
              <p:cNvSpPr/>
              <p:nvPr userDrawn="1"/>
            </p:nvSpPr>
            <p:spPr>
              <a:xfrm rot="10800000">
                <a:off x="1859838" y="12134549"/>
                <a:ext cx="591086" cy="591086"/>
              </a:xfrm>
              <a:prstGeom prst="ellipse">
                <a:avLst/>
              </a:prstGeom>
              <a:noFill/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21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112">
          <p15:clr>
            <a:srgbClr val="F26B43"/>
          </p15:clr>
        </p15:guide>
        <p15:guide id="2" pos="768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49754B-2B52-4813-ABD4-6C5DA682580D}"/>
              </a:ext>
            </a:extLst>
          </p:cNvPr>
          <p:cNvSpPr txBox="1">
            <a:spLocks/>
          </p:cNvSpPr>
          <p:nvPr userDrawn="1"/>
        </p:nvSpPr>
        <p:spPr>
          <a:xfrm>
            <a:off x="679072" y="6502898"/>
            <a:ext cx="123730" cy="218535"/>
          </a:xfrm>
          <a:prstGeom prst="rect">
            <a:avLst/>
          </a:prstGeom>
        </p:spPr>
        <p:txBody>
          <a:bodyPr vert="horz" wrap="none" lIns="45720" tIns="22860" rIns="45720" bIns="228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750" smtClean="0">
                <a:solidFill>
                  <a:schemeClr val="tx1"/>
                </a:solidFill>
              </a:rPr>
              <a:pPr algn="ctr"/>
              <a:t>‹#›</a:t>
            </a:fld>
            <a:endParaRPr lang="en-US" sz="45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AC6B90-8022-44B2-AE9A-63782F527675}"/>
              </a:ext>
            </a:extLst>
          </p:cNvPr>
          <p:cNvSpPr/>
          <p:nvPr userDrawn="1"/>
        </p:nvSpPr>
        <p:spPr>
          <a:xfrm>
            <a:off x="593087" y="6501270"/>
            <a:ext cx="295695" cy="221801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5F0D52-4B96-4922-84F2-737CE08592E1}"/>
              </a:ext>
            </a:extLst>
          </p:cNvPr>
          <p:cNvSpPr/>
          <p:nvPr userDrawn="1"/>
        </p:nvSpPr>
        <p:spPr>
          <a:xfrm>
            <a:off x="205973" y="6501270"/>
            <a:ext cx="295695" cy="221801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6080F8-5393-4FE9-8C1E-97FF7FBE2FD4}"/>
              </a:ext>
            </a:extLst>
          </p:cNvPr>
          <p:cNvSpPr/>
          <p:nvPr userDrawn="1"/>
        </p:nvSpPr>
        <p:spPr>
          <a:xfrm rot="2700000">
            <a:off x="344520" y="6572184"/>
            <a:ext cx="59988" cy="79974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8E4993F-0FF1-4E46-BDF9-6681D931D637}"/>
              </a:ext>
            </a:extLst>
          </p:cNvPr>
          <p:cNvSpPr/>
          <p:nvPr userDrawn="1"/>
        </p:nvSpPr>
        <p:spPr>
          <a:xfrm rot="10800000">
            <a:off x="980201" y="6501270"/>
            <a:ext cx="295695" cy="221801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43B0E1AA-D1ED-4079-84CA-2DD5C83522F6}"/>
              </a:ext>
            </a:extLst>
          </p:cNvPr>
          <p:cNvSpPr/>
          <p:nvPr userDrawn="1"/>
        </p:nvSpPr>
        <p:spPr>
          <a:xfrm rot="13500000">
            <a:off x="1077362" y="6572184"/>
            <a:ext cx="59988" cy="79974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/>
          </a:p>
        </p:txBody>
      </p:sp>
      <p:sp>
        <p:nvSpPr>
          <p:cNvPr id="13" name="Action Button: Forward or Next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090BD1E-EE1C-4083-A506-4F9C480242B2}"/>
              </a:ext>
            </a:extLst>
          </p:cNvPr>
          <p:cNvSpPr/>
          <p:nvPr userDrawn="1"/>
        </p:nvSpPr>
        <p:spPr>
          <a:xfrm>
            <a:off x="956053" y="6480270"/>
            <a:ext cx="357050" cy="267822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675"/>
          </a:p>
        </p:txBody>
      </p:sp>
      <p:sp>
        <p:nvSpPr>
          <p:cNvPr id="14" name="Action Button: Back or Previous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702F697-F56C-4F69-B9A6-D40DD5DF783B}"/>
              </a:ext>
            </a:extLst>
          </p:cNvPr>
          <p:cNvSpPr/>
          <p:nvPr userDrawn="1"/>
        </p:nvSpPr>
        <p:spPr>
          <a:xfrm>
            <a:off x="177661" y="6475095"/>
            <a:ext cx="357050" cy="267822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675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4FC2CD3-D6B5-47FC-9060-6A98A39811D6}"/>
              </a:ext>
            </a:extLst>
          </p:cNvPr>
          <p:cNvGrpSpPr/>
          <p:nvPr userDrawn="1"/>
        </p:nvGrpSpPr>
        <p:grpSpPr>
          <a:xfrm>
            <a:off x="8529863" y="6481136"/>
            <a:ext cx="3516503" cy="271584"/>
            <a:chOff x="17061947" y="12757787"/>
            <a:chExt cx="7033921" cy="7242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72483C-0539-4A3B-980B-FD67AF27D22D}"/>
                </a:ext>
              </a:extLst>
            </p:cNvPr>
            <p:cNvSpPr txBox="1"/>
            <p:nvPr userDrawn="1"/>
          </p:nvSpPr>
          <p:spPr>
            <a:xfrm>
              <a:off x="17061947" y="12958790"/>
              <a:ext cx="3732920" cy="523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75"/>
                <a:t>MASSIVE X presentation to DesignBall team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1784BA-FD60-4966-A623-7B5A0B740891}"/>
                </a:ext>
              </a:extLst>
            </p:cNvPr>
            <p:cNvGrpSpPr/>
            <p:nvPr userDrawn="1"/>
          </p:nvGrpSpPr>
          <p:grpSpPr>
            <a:xfrm>
              <a:off x="21824690" y="12757787"/>
              <a:ext cx="2271178" cy="713731"/>
              <a:chOff x="241069" y="12070461"/>
              <a:chExt cx="2271178" cy="713731"/>
            </a:xfrm>
          </p:grpSpPr>
          <p:sp>
            <p:nvSpPr>
              <p:cNvPr id="18" name="Rectangle 17">
                <a:hlinkClick r:id="rId47"/>
                <a:extLst>
                  <a:ext uri="{FF2B5EF4-FFF2-40B4-BE49-F238E27FC236}">
                    <a16:creationId xmlns:a16="http://schemas.microsoft.com/office/drawing/2014/main" id="{1B35DE39-CCD5-4585-AF18-DFAB76CA0C21}"/>
                  </a:ext>
                </a:extLst>
              </p:cNvPr>
              <p:cNvSpPr/>
              <p:nvPr userDrawn="1"/>
            </p:nvSpPr>
            <p:spPr>
              <a:xfrm>
                <a:off x="1798516" y="12070461"/>
                <a:ext cx="713731" cy="713731"/>
              </a:xfrm>
              <a:prstGeom prst="rect">
                <a:avLst/>
              </a:prstGeom>
              <a:solidFill>
                <a:srgbClr val="00CAC5">
                  <a:alpha val="0"/>
                </a:srgb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5"/>
              </a:p>
            </p:txBody>
          </p:sp>
          <p:sp>
            <p:nvSpPr>
              <p:cNvPr id="19" name="Rectangle 18">
                <a:hlinkClick r:id="rId48"/>
                <a:extLst>
                  <a:ext uri="{FF2B5EF4-FFF2-40B4-BE49-F238E27FC236}">
                    <a16:creationId xmlns:a16="http://schemas.microsoft.com/office/drawing/2014/main" id="{73C74563-27EC-4CC4-BAB9-293E06C7C5F8}"/>
                  </a:ext>
                </a:extLst>
              </p:cNvPr>
              <p:cNvSpPr/>
              <p:nvPr userDrawn="1"/>
            </p:nvSpPr>
            <p:spPr>
              <a:xfrm>
                <a:off x="1010984" y="12070461"/>
                <a:ext cx="713731" cy="713731"/>
              </a:xfrm>
              <a:prstGeom prst="rect">
                <a:avLst/>
              </a:prstGeom>
              <a:solidFill>
                <a:srgbClr val="00CAC5">
                  <a:alpha val="0"/>
                </a:srgb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5"/>
              </a:p>
            </p:txBody>
          </p:sp>
          <p:sp>
            <p:nvSpPr>
              <p:cNvPr id="20" name="Rectangle 19">
                <a:hlinkClick r:id="rId49"/>
                <a:extLst>
                  <a:ext uri="{FF2B5EF4-FFF2-40B4-BE49-F238E27FC236}">
                    <a16:creationId xmlns:a16="http://schemas.microsoft.com/office/drawing/2014/main" id="{8B6B946E-BE40-4515-9999-AD7B60C4EDF1}"/>
                  </a:ext>
                </a:extLst>
              </p:cNvPr>
              <p:cNvSpPr/>
              <p:nvPr userDrawn="1"/>
            </p:nvSpPr>
            <p:spPr>
              <a:xfrm>
                <a:off x="241069" y="12070461"/>
                <a:ext cx="713731" cy="713731"/>
              </a:xfrm>
              <a:prstGeom prst="rect">
                <a:avLst/>
              </a:prstGeom>
              <a:solidFill>
                <a:srgbClr val="00CAC5">
                  <a:alpha val="0"/>
                </a:srgb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5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CEC726B4-817D-4DE0-A139-33959205E4F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0841" y="12311451"/>
                <a:ext cx="113773" cy="244458"/>
              </a:xfrm>
              <a:custGeom>
                <a:avLst/>
                <a:gdLst>
                  <a:gd name="T0" fmla="*/ 573 w 704"/>
                  <a:gd name="T1" fmla="*/ 255 h 1506"/>
                  <a:gd name="T2" fmla="*/ 573 w 704"/>
                  <a:gd name="T3" fmla="*/ 255 h 1506"/>
                  <a:gd name="T4" fmla="*/ 704 w 704"/>
                  <a:gd name="T5" fmla="*/ 255 h 1506"/>
                  <a:gd name="T6" fmla="*/ 704 w 704"/>
                  <a:gd name="T7" fmla="*/ 0 h 1506"/>
                  <a:gd name="T8" fmla="*/ 492 w 704"/>
                  <a:gd name="T9" fmla="*/ 0 h 1506"/>
                  <a:gd name="T10" fmla="*/ 155 w 704"/>
                  <a:gd name="T11" fmla="*/ 336 h 1506"/>
                  <a:gd name="T12" fmla="*/ 155 w 704"/>
                  <a:gd name="T13" fmla="*/ 493 h 1506"/>
                  <a:gd name="T14" fmla="*/ 0 w 704"/>
                  <a:gd name="T15" fmla="*/ 493 h 1506"/>
                  <a:gd name="T16" fmla="*/ 0 w 704"/>
                  <a:gd name="T17" fmla="*/ 749 h 1506"/>
                  <a:gd name="T18" fmla="*/ 155 w 704"/>
                  <a:gd name="T19" fmla="*/ 749 h 1506"/>
                  <a:gd name="T20" fmla="*/ 155 w 704"/>
                  <a:gd name="T21" fmla="*/ 1506 h 1506"/>
                  <a:gd name="T22" fmla="*/ 467 w 704"/>
                  <a:gd name="T23" fmla="*/ 1506 h 1506"/>
                  <a:gd name="T24" fmla="*/ 467 w 704"/>
                  <a:gd name="T25" fmla="*/ 749 h 1506"/>
                  <a:gd name="T26" fmla="*/ 679 w 704"/>
                  <a:gd name="T27" fmla="*/ 749 h 1506"/>
                  <a:gd name="T28" fmla="*/ 704 w 704"/>
                  <a:gd name="T29" fmla="*/ 493 h 1506"/>
                  <a:gd name="T30" fmla="*/ 467 w 704"/>
                  <a:gd name="T31" fmla="*/ 493 h 1506"/>
                  <a:gd name="T32" fmla="*/ 467 w 704"/>
                  <a:gd name="T33" fmla="*/ 362 h 1506"/>
                  <a:gd name="T34" fmla="*/ 573 w 704"/>
                  <a:gd name="T35" fmla="*/ 255 h 1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04" h="1506">
                    <a:moveTo>
                      <a:pt x="573" y="255"/>
                    </a:moveTo>
                    <a:lnTo>
                      <a:pt x="573" y="255"/>
                    </a:lnTo>
                    <a:lnTo>
                      <a:pt x="704" y="255"/>
                    </a:lnTo>
                    <a:lnTo>
                      <a:pt x="704" y="0"/>
                    </a:lnTo>
                    <a:lnTo>
                      <a:pt x="492" y="0"/>
                    </a:lnTo>
                    <a:cubicBezTo>
                      <a:pt x="243" y="0"/>
                      <a:pt x="155" y="124"/>
                      <a:pt x="155" y="336"/>
                    </a:cubicBezTo>
                    <a:lnTo>
                      <a:pt x="155" y="493"/>
                    </a:lnTo>
                    <a:lnTo>
                      <a:pt x="0" y="493"/>
                    </a:lnTo>
                    <a:lnTo>
                      <a:pt x="0" y="749"/>
                    </a:lnTo>
                    <a:lnTo>
                      <a:pt x="155" y="749"/>
                    </a:lnTo>
                    <a:lnTo>
                      <a:pt x="155" y="1506"/>
                    </a:lnTo>
                    <a:lnTo>
                      <a:pt x="467" y="1506"/>
                    </a:lnTo>
                    <a:lnTo>
                      <a:pt x="467" y="749"/>
                    </a:lnTo>
                    <a:lnTo>
                      <a:pt x="679" y="749"/>
                    </a:lnTo>
                    <a:lnTo>
                      <a:pt x="704" y="493"/>
                    </a:lnTo>
                    <a:lnTo>
                      <a:pt x="467" y="493"/>
                    </a:lnTo>
                    <a:lnTo>
                      <a:pt x="467" y="362"/>
                    </a:lnTo>
                    <a:cubicBezTo>
                      <a:pt x="467" y="293"/>
                      <a:pt x="473" y="255"/>
                      <a:pt x="573" y="255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8CB1FE80-0465-49D2-A8D9-7D11783B192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255408" y="12306253"/>
                <a:ext cx="252294" cy="242147"/>
              </a:xfrm>
              <a:custGeom>
                <a:avLst/>
                <a:gdLst>
                  <a:gd name="T0" fmla="*/ 1176 w 1562"/>
                  <a:gd name="T1" fmla="*/ 466 h 1491"/>
                  <a:gd name="T2" fmla="*/ 1176 w 1562"/>
                  <a:gd name="T3" fmla="*/ 466 h 1491"/>
                  <a:gd name="T4" fmla="*/ 871 w 1562"/>
                  <a:gd name="T5" fmla="*/ 636 h 1491"/>
                  <a:gd name="T6" fmla="*/ 871 w 1562"/>
                  <a:gd name="T7" fmla="*/ 488 h 1491"/>
                  <a:gd name="T8" fmla="*/ 538 w 1562"/>
                  <a:gd name="T9" fmla="*/ 488 h 1491"/>
                  <a:gd name="T10" fmla="*/ 538 w 1562"/>
                  <a:gd name="T11" fmla="*/ 1491 h 1491"/>
                  <a:gd name="T12" fmla="*/ 871 w 1562"/>
                  <a:gd name="T13" fmla="*/ 1491 h 1491"/>
                  <a:gd name="T14" fmla="*/ 871 w 1562"/>
                  <a:gd name="T15" fmla="*/ 931 h 1491"/>
                  <a:gd name="T16" fmla="*/ 886 w 1562"/>
                  <a:gd name="T17" fmla="*/ 850 h 1491"/>
                  <a:gd name="T18" fmla="*/ 1057 w 1562"/>
                  <a:gd name="T19" fmla="*/ 724 h 1491"/>
                  <a:gd name="T20" fmla="*/ 1228 w 1562"/>
                  <a:gd name="T21" fmla="*/ 953 h 1491"/>
                  <a:gd name="T22" fmla="*/ 1228 w 1562"/>
                  <a:gd name="T23" fmla="*/ 1491 h 1491"/>
                  <a:gd name="T24" fmla="*/ 1562 w 1562"/>
                  <a:gd name="T25" fmla="*/ 1491 h 1491"/>
                  <a:gd name="T26" fmla="*/ 1562 w 1562"/>
                  <a:gd name="T27" fmla="*/ 916 h 1491"/>
                  <a:gd name="T28" fmla="*/ 1176 w 1562"/>
                  <a:gd name="T29" fmla="*/ 466 h 1491"/>
                  <a:gd name="T30" fmla="*/ 22 w 1562"/>
                  <a:gd name="T31" fmla="*/ 1491 h 1491"/>
                  <a:gd name="T32" fmla="*/ 22 w 1562"/>
                  <a:gd name="T33" fmla="*/ 1491 h 1491"/>
                  <a:gd name="T34" fmla="*/ 357 w 1562"/>
                  <a:gd name="T35" fmla="*/ 1491 h 1491"/>
                  <a:gd name="T36" fmla="*/ 357 w 1562"/>
                  <a:gd name="T37" fmla="*/ 487 h 1491"/>
                  <a:gd name="T38" fmla="*/ 22 w 1562"/>
                  <a:gd name="T39" fmla="*/ 487 h 1491"/>
                  <a:gd name="T40" fmla="*/ 22 w 1562"/>
                  <a:gd name="T41" fmla="*/ 1491 h 1491"/>
                  <a:gd name="T42" fmla="*/ 193 w 1562"/>
                  <a:gd name="T43" fmla="*/ 0 h 1491"/>
                  <a:gd name="T44" fmla="*/ 193 w 1562"/>
                  <a:gd name="T45" fmla="*/ 0 h 1491"/>
                  <a:gd name="T46" fmla="*/ 0 w 1562"/>
                  <a:gd name="T47" fmla="*/ 178 h 1491"/>
                  <a:gd name="T48" fmla="*/ 186 w 1562"/>
                  <a:gd name="T49" fmla="*/ 347 h 1491"/>
                  <a:gd name="T50" fmla="*/ 379 w 1562"/>
                  <a:gd name="T51" fmla="*/ 178 h 1491"/>
                  <a:gd name="T52" fmla="*/ 193 w 1562"/>
                  <a:gd name="T53" fmla="*/ 0 h 1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62" h="1491">
                    <a:moveTo>
                      <a:pt x="1176" y="466"/>
                    </a:moveTo>
                    <a:lnTo>
                      <a:pt x="1176" y="466"/>
                    </a:lnTo>
                    <a:cubicBezTo>
                      <a:pt x="990" y="466"/>
                      <a:pt x="916" y="562"/>
                      <a:pt x="871" y="636"/>
                    </a:cubicBezTo>
                    <a:lnTo>
                      <a:pt x="871" y="488"/>
                    </a:lnTo>
                    <a:lnTo>
                      <a:pt x="538" y="488"/>
                    </a:lnTo>
                    <a:cubicBezTo>
                      <a:pt x="545" y="584"/>
                      <a:pt x="538" y="1491"/>
                      <a:pt x="538" y="1491"/>
                    </a:cubicBezTo>
                    <a:lnTo>
                      <a:pt x="871" y="1491"/>
                    </a:lnTo>
                    <a:lnTo>
                      <a:pt x="871" y="931"/>
                    </a:lnTo>
                    <a:cubicBezTo>
                      <a:pt x="871" y="901"/>
                      <a:pt x="871" y="872"/>
                      <a:pt x="886" y="850"/>
                    </a:cubicBezTo>
                    <a:cubicBezTo>
                      <a:pt x="909" y="791"/>
                      <a:pt x="961" y="724"/>
                      <a:pt x="1057" y="724"/>
                    </a:cubicBezTo>
                    <a:cubicBezTo>
                      <a:pt x="1176" y="724"/>
                      <a:pt x="1228" y="820"/>
                      <a:pt x="1228" y="953"/>
                    </a:cubicBezTo>
                    <a:lnTo>
                      <a:pt x="1228" y="1491"/>
                    </a:lnTo>
                    <a:lnTo>
                      <a:pt x="1562" y="1491"/>
                    </a:lnTo>
                    <a:lnTo>
                      <a:pt x="1562" y="916"/>
                    </a:lnTo>
                    <a:cubicBezTo>
                      <a:pt x="1562" y="606"/>
                      <a:pt x="1398" y="466"/>
                      <a:pt x="1176" y="466"/>
                    </a:cubicBezTo>
                    <a:close/>
                    <a:moveTo>
                      <a:pt x="22" y="1491"/>
                    </a:moveTo>
                    <a:lnTo>
                      <a:pt x="22" y="1491"/>
                    </a:lnTo>
                    <a:lnTo>
                      <a:pt x="357" y="1491"/>
                    </a:lnTo>
                    <a:lnTo>
                      <a:pt x="357" y="487"/>
                    </a:lnTo>
                    <a:lnTo>
                      <a:pt x="22" y="487"/>
                    </a:lnTo>
                    <a:lnTo>
                      <a:pt x="22" y="1491"/>
                    </a:lnTo>
                    <a:close/>
                    <a:moveTo>
                      <a:pt x="193" y="0"/>
                    </a:moveTo>
                    <a:lnTo>
                      <a:pt x="193" y="0"/>
                    </a:lnTo>
                    <a:cubicBezTo>
                      <a:pt x="74" y="0"/>
                      <a:pt x="0" y="82"/>
                      <a:pt x="0" y="178"/>
                    </a:cubicBezTo>
                    <a:cubicBezTo>
                      <a:pt x="0" y="273"/>
                      <a:pt x="74" y="347"/>
                      <a:pt x="186" y="347"/>
                    </a:cubicBezTo>
                    <a:cubicBezTo>
                      <a:pt x="305" y="347"/>
                      <a:pt x="379" y="273"/>
                      <a:pt x="379" y="178"/>
                    </a:cubicBezTo>
                    <a:cubicBezTo>
                      <a:pt x="379" y="82"/>
                      <a:pt x="305" y="0"/>
                      <a:pt x="193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F21F9ED8-78B4-4BEB-971B-3837916514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18821" y="12328249"/>
                <a:ext cx="273127" cy="223096"/>
              </a:xfrm>
              <a:custGeom>
                <a:avLst/>
                <a:gdLst>
                  <a:gd name="T0" fmla="*/ 1491 w 1690"/>
                  <a:gd name="T1" fmla="*/ 223 h 1374"/>
                  <a:gd name="T2" fmla="*/ 1491 w 1690"/>
                  <a:gd name="T3" fmla="*/ 223 h 1374"/>
                  <a:gd name="T4" fmla="*/ 1647 w 1690"/>
                  <a:gd name="T5" fmla="*/ 30 h 1374"/>
                  <a:gd name="T6" fmla="*/ 1424 w 1690"/>
                  <a:gd name="T7" fmla="*/ 108 h 1374"/>
                  <a:gd name="T8" fmla="*/ 1171 w 1690"/>
                  <a:gd name="T9" fmla="*/ 0 h 1374"/>
                  <a:gd name="T10" fmla="*/ 821 w 1690"/>
                  <a:gd name="T11" fmla="*/ 356 h 1374"/>
                  <a:gd name="T12" fmla="*/ 827 w 1690"/>
                  <a:gd name="T13" fmla="*/ 428 h 1374"/>
                  <a:gd name="T14" fmla="*/ 114 w 1690"/>
                  <a:gd name="T15" fmla="*/ 66 h 1374"/>
                  <a:gd name="T16" fmla="*/ 72 w 1690"/>
                  <a:gd name="T17" fmla="*/ 241 h 1374"/>
                  <a:gd name="T18" fmla="*/ 223 w 1690"/>
                  <a:gd name="T19" fmla="*/ 530 h 1374"/>
                  <a:gd name="T20" fmla="*/ 66 w 1690"/>
                  <a:gd name="T21" fmla="*/ 488 h 1374"/>
                  <a:gd name="T22" fmla="*/ 66 w 1690"/>
                  <a:gd name="T23" fmla="*/ 494 h 1374"/>
                  <a:gd name="T24" fmla="*/ 344 w 1690"/>
                  <a:gd name="T25" fmla="*/ 832 h 1374"/>
                  <a:gd name="T26" fmla="*/ 253 w 1690"/>
                  <a:gd name="T27" fmla="*/ 844 h 1374"/>
                  <a:gd name="T28" fmla="*/ 187 w 1690"/>
                  <a:gd name="T29" fmla="*/ 838 h 1374"/>
                  <a:gd name="T30" fmla="*/ 513 w 1690"/>
                  <a:gd name="T31" fmla="*/ 1079 h 1374"/>
                  <a:gd name="T32" fmla="*/ 78 w 1690"/>
                  <a:gd name="T33" fmla="*/ 1230 h 1374"/>
                  <a:gd name="T34" fmla="*/ 0 w 1690"/>
                  <a:gd name="T35" fmla="*/ 1224 h 1374"/>
                  <a:gd name="T36" fmla="*/ 525 w 1690"/>
                  <a:gd name="T37" fmla="*/ 1374 h 1374"/>
                  <a:gd name="T38" fmla="*/ 1521 w 1690"/>
                  <a:gd name="T39" fmla="*/ 392 h 1374"/>
                  <a:gd name="T40" fmla="*/ 1521 w 1690"/>
                  <a:gd name="T41" fmla="*/ 344 h 1374"/>
                  <a:gd name="T42" fmla="*/ 1690 w 1690"/>
                  <a:gd name="T43" fmla="*/ 163 h 1374"/>
                  <a:gd name="T44" fmla="*/ 1491 w 1690"/>
                  <a:gd name="T45" fmla="*/ 223 h 1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90" h="1374">
                    <a:moveTo>
                      <a:pt x="1491" y="223"/>
                    </a:moveTo>
                    <a:lnTo>
                      <a:pt x="1491" y="223"/>
                    </a:lnTo>
                    <a:cubicBezTo>
                      <a:pt x="1569" y="175"/>
                      <a:pt x="1617" y="108"/>
                      <a:pt x="1647" y="30"/>
                    </a:cubicBezTo>
                    <a:cubicBezTo>
                      <a:pt x="1581" y="66"/>
                      <a:pt x="1509" y="96"/>
                      <a:pt x="1424" y="108"/>
                    </a:cubicBezTo>
                    <a:cubicBezTo>
                      <a:pt x="1358" y="42"/>
                      <a:pt x="1273" y="0"/>
                      <a:pt x="1171" y="0"/>
                    </a:cubicBezTo>
                    <a:cubicBezTo>
                      <a:pt x="977" y="0"/>
                      <a:pt x="821" y="157"/>
                      <a:pt x="821" y="356"/>
                    </a:cubicBezTo>
                    <a:cubicBezTo>
                      <a:pt x="821" y="374"/>
                      <a:pt x="827" y="404"/>
                      <a:pt x="827" y="428"/>
                    </a:cubicBezTo>
                    <a:cubicBezTo>
                      <a:pt x="543" y="410"/>
                      <a:pt x="283" y="277"/>
                      <a:pt x="114" y="66"/>
                    </a:cubicBezTo>
                    <a:cubicBezTo>
                      <a:pt x="84" y="120"/>
                      <a:pt x="72" y="175"/>
                      <a:pt x="72" y="241"/>
                    </a:cubicBezTo>
                    <a:cubicBezTo>
                      <a:pt x="72" y="362"/>
                      <a:pt x="132" y="470"/>
                      <a:pt x="223" y="530"/>
                    </a:cubicBezTo>
                    <a:cubicBezTo>
                      <a:pt x="169" y="530"/>
                      <a:pt x="114" y="512"/>
                      <a:pt x="66" y="488"/>
                    </a:cubicBezTo>
                    <a:lnTo>
                      <a:pt x="66" y="494"/>
                    </a:lnTo>
                    <a:cubicBezTo>
                      <a:pt x="66" y="663"/>
                      <a:pt x="187" y="802"/>
                      <a:pt x="344" y="832"/>
                    </a:cubicBezTo>
                    <a:cubicBezTo>
                      <a:pt x="313" y="838"/>
                      <a:pt x="283" y="844"/>
                      <a:pt x="253" y="844"/>
                    </a:cubicBezTo>
                    <a:cubicBezTo>
                      <a:pt x="235" y="844"/>
                      <a:pt x="211" y="838"/>
                      <a:pt x="187" y="838"/>
                    </a:cubicBezTo>
                    <a:cubicBezTo>
                      <a:pt x="235" y="977"/>
                      <a:pt x="356" y="1073"/>
                      <a:pt x="513" y="1079"/>
                    </a:cubicBezTo>
                    <a:cubicBezTo>
                      <a:pt x="392" y="1170"/>
                      <a:pt x="241" y="1230"/>
                      <a:pt x="78" y="1230"/>
                    </a:cubicBezTo>
                    <a:cubicBezTo>
                      <a:pt x="54" y="1230"/>
                      <a:pt x="24" y="1230"/>
                      <a:pt x="0" y="1224"/>
                    </a:cubicBezTo>
                    <a:cubicBezTo>
                      <a:pt x="151" y="1326"/>
                      <a:pt x="338" y="1374"/>
                      <a:pt x="525" y="1374"/>
                    </a:cubicBezTo>
                    <a:cubicBezTo>
                      <a:pt x="1171" y="1374"/>
                      <a:pt x="1521" y="844"/>
                      <a:pt x="1521" y="392"/>
                    </a:cubicBezTo>
                    <a:lnTo>
                      <a:pt x="1521" y="344"/>
                    </a:lnTo>
                    <a:cubicBezTo>
                      <a:pt x="1587" y="295"/>
                      <a:pt x="1647" y="235"/>
                      <a:pt x="1690" y="163"/>
                    </a:cubicBezTo>
                    <a:cubicBezTo>
                      <a:pt x="1635" y="193"/>
                      <a:pt x="1569" y="211"/>
                      <a:pt x="1491" y="223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8895476-F2A8-4FEE-9B5D-32EC9180A2A4}"/>
                  </a:ext>
                </a:extLst>
              </p:cNvPr>
              <p:cNvSpPr/>
              <p:nvPr userDrawn="1"/>
            </p:nvSpPr>
            <p:spPr>
              <a:xfrm>
                <a:off x="1086010" y="12134549"/>
                <a:ext cx="591086" cy="591086"/>
              </a:xfrm>
              <a:prstGeom prst="ellipse">
                <a:avLst/>
              </a:prstGeom>
              <a:noFill/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5ED9E29-64D6-4BD5-BE78-88499788B658}"/>
                  </a:ext>
                </a:extLst>
              </p:cNvPr>
              <p:cNvSpPr/>
              <p:nvPr userDrawn="1"/>
            </p:nvSpPr>
            <p:spPr>
              <a:xfrm>
                <a:off x="312182" y="12134549"/>
                <a:ext cx="591086" cy="591086"/>
              </a:xfrm>
              <a:prstGeom prst="ellipse">
                <a:avLst/>
              </a:prstGeom>
              <a:noFill/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8100342-D7D8-4E9C-8F99-FE8E3BF2DD43}"/>
                  </a:ext>
                </a:extLst>
              </p:cNvPr>
              <p:cNvSpPr/>
              <p:nvPr userDrawn="1"/>
            </p:nvSpPr>
            <p:spPr>
              <a:xfrm rot="10800000">
                <a:off x="1859838" y="12134549"/>
                <a:ext cx="591086" cy="591086"/>
              </a:xfrm>
              <a:prstGeom prst="ellipse">
                <a:avLst/>
              </a:prstGeom>
              <a:noFill/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764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  <p:sldLayoutId id="2147483726" r:id="rId19"/>
    <p:sldLayoutId id="2147483727" r:id="rId20"/>
    <p:sldLayoutId id="2147483728" r:id="rId21"/>
    <p:sldLayoutId id="2147483730" r:id="rId22"/>
    <p:sldLayoutId id="2147483731" r:id="rId23"/>
    <p:sldLayoutId id="2147483732" r:id="rId24"/>
    <p:sldLayoutId id="2147483733" r:id="rId25"/>
    <p:sldLayoutId id="2147483734" r:id="rId26"/>
    <p:sldLayoutId id="2147483735" r:id="rId27"/>
    <p:sldLayoutId id="2147483736" r:id="rId28"/>
    <p:sldLayoutId id="2147483737" r:id="rId29"/>
    <p:sldLayoutId id="2147483738" r:id="rId30"/>
    <p:sldLayoutId id="2147483739" r:id="rId31"/>
    <p:sldLayoutId id="2147483740" r:id="rId32"/>
    <p:sldLayoutId id="2147483741" r:id="rId33"/>
    <p:sldLayoutId id="2147483742" r:id="rId34"/>
    <p:sldLayoutId id="2147483743" r:id="rId35"/>
    <p:sldLayoutId id="2147483744" r:id="rId36"/>
    <p:sldLayoutId id="2147483745" r:id="rId37"/>
    <p:sldLayoutId id="2147483746" r:id="rId38"/>
    <p:sldLayoutId id="2147483747" r:id="rId39"/>
    <p:sldLayoutId id="2147483748" r:id="rId40"/>
    <p:sldLayoutId id="2147483749" r:id="rId41"/>
    <p:sldLayoutId id="2147483750" r:id="rId42"/>
    <p:sldLayoutId id="2147483751" r:id="rId43"/>
    <p:sldLayoutId id="2147483752" r:id="rId44"/>
    <p:sldLayoutId id="2147483753" r:id="rId45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112">
          <p15:clr>
            <a:srgbClr val="F26B43"/>
          </p15:clr>
        </p15:guide>
        <p15:guide id="2" pos="768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49754B-2B52-4813-ABD4-6C5DA682580D}"/>
              </a:ext>
            </a:extLst>
          </p:cNvPr>
          <p:cNvSpPr txBox="1">
            <a:spLocks/>
          </p:cNvSpPr>
          <p:nvPr userDrawn="1"/>
        </p:nvSpPr>
        <p:spPr>
          <a:xfrm>
            <a:off x="679072" y="6502898"/>
            <a:ext cx="123730" cy="218535"/>
          </a:xfrm>
          <a:prstGeom prst="rect">
            <a:avLst/>
          </a:prstGeom>
        </p:spPr>
        <p:txBody>
          <a:bodyPr vert="horz" wrap="none" lIns="45720" tIns="22860" rIns="45720" bIns="228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750" smtClean="0">
                <a:solidFill>
                  <a:schemeClr val="tx1"/>
                </a:solidFill>
              </a:rPr>
              <a:pPr algn="ctr"/>
              <a:t>‹#›</a:t>
            </a:fld>
            <a:endParaRPr lang="en-US" sz="45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AC6B90-8022-44B2-AE9A-63782F527675}"/>
              </a:ext>
            </a:extLst>
          </p:cNvPr>
          <p:cNvSpPr/>
          <p:nvPr userDrawn="1"/>
        </p:nvSpPr>
        <p:spPr>
          <a:xfrm>
            <a:off x="593087" y="6501270"/>
            <a:ext cx="295695" cy="221801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5F0D52-4B96-4922-84F2-737CE08592E1}"/>
              </a:ext>
            </a:extLst>
          </p:cNvPr>
          <p:cNvSpPr/>
          <p:nvPr userDrawn="1"/>
        </p:nvSpPr>
        <p:spPr>
          <a:xfrm>
            <a:off x="205973" y="6501270"/>
            <a:ext cx="295695" cy="221801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6080F8-5393-4FE9-8C1E-97FF7FBE2FD4}"/>
              </a:ext>
            </a:extLst>
          </p:cNvPr>
          <p:cNvSpPr/>
          <p:nvPr userDrawn="1"/>
        </p:nvSpPr>
        <p:spPr>
          <a:xfrm rot="2700000">
            <a:off x="344520" y="6572184"/>
            <a:ext cx="59988" cy="79974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8E4993F-0FF1-4E46-BDF9-6681D931D637}"/>
              </a:ext>
            </a:extLst>
          </p:cNvPr>
          <p:cNvSpPr/>
          <p:nvPr userDrawn="1"/>
        </p:nvSpPr>
        <p:spPr>
          <a:xfrm rot="10800000">
            <a:off x="980201" y="6501270"/>
            <a:ext cx="295695" cy="221801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43B0E1AA-D1ED-4079-84CA-2DD5C83522F6}"/>
              </a:ext>
            </a:extLst>
          </p:cNvPr>
          <p:cNvSpPr/>
          <p:nvPr userDrawn="1"/>
        </p:nvSpPr>
        <p:spPr>
          <a:xfrm rot="13500000">
            <a:off x="1077362" y="6572184"/>
            <a:ext cx="59988" cy="79974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/>
          </a:p>
        </p:txBody>
      </p:sp>
      <p:sp>
        <p:nvSpPr>
          <p:cNvPr id="13" name="Action Button: Forward or Next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090BD1E-EE1C-4083-A506-4F9C480242B2}"/>
              </a:ext>
            </a:extLst>
          </p:cNvPr>
          <p:cNvSpPr/>
          <p:nvPr userDrawn="1"/>
        </p:nvSpPr>
        <p:spPr>
          <a:xfrm>
            <a:off x="956053" y="6480270"/>
            <a:ext cx="357050" cy="267822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675"/>
          </a:p>
        </p:txBody>
      </p:sp>
      <p:sp>
        <p:nvSpPr>
          <p:cNvPr id="14" name="Action Button: Back or Previous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702F697-F56C-4F69-B9A6-D40DD5DF783B}"/>
              </a:ext>
            </a:extLst>
          </p:cNvPr>
          <p:cNvSpPr/>
          <p:nvPr userDrawn="1"/>
        </p:nvSpPr>
        <p:spPr>
          <a:xfrm>
            <a:off x="177661" y="6475095"/>
            <a:ext cx="357050" cy="267822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675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4FC2CD3-D6B5-47FC-9060-6A98A39811D6}"/>
              </a:ext>
            </a:extLst>
          </p:cNvPr>
          <p:cNvGrpSpPr/>
          <p:nvPr userDrawn="1"/>
        </p:nvGrpSpPr>
        <p:grpSpPr>
          <a:xfrm>
            <a:off x="8529863" y="6481136"/>
            <a:ext cx="3516503" cy="271584"/>
            <a:chOff x="17061947" y="12757787"/>
            <a:chExt cx="7033921" cy="7242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72483C-0539-4A3B-980B-FD67AF27D22D}"/>
                </a:ext>
              </a:extLst>
            </p:cNvPr>
            <p:cNvSpPr txBox="1"/>
            <p:nvPr userDrawn="1"/>
          </p:nvSpPr>
          <p:spPr>
            <a:xfrm>
              <a:off x="17061947" y="12958790"/>
              <a:ext cx="3732920" cy="523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75"/>
                <a:t>MASSIVE X presentation to DesignBall team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1784BA-FD60-4966-A623-7B5A0B740891}"/>
                </a:ext>
              </a:extLst>
            </p:cNvPr>
            <p:cNvGrpSpPr/>
            <p:nvPr userDrawn="1"/>
          </p:nvGrpSpPr>
          <p:grpSpPr>
            <a:xfrm>
              <a:off x="21824690" y="12757787"/>
              <a:ext cx="2271178" cy="713731"/>
              <a:chOff x="241069" y="12070461"/>
              <a:chExt cx="2271178" cy="713731"/>
            </a:xfrm>
          </p:grpSpPr>
          <p:sp>
            <p:nvSpPr>
              <p:cNvPr id="18" name="Rectangle 17">
                <a:hlinkClick r:id="rId48"/>
                <a:extLst>
                  <a:ext uri="{FF2B5EF4-FFF2-40B4-BE49-F238E27FC236}">
                    <a16:creationId xmlns:a16="http://schemas.microsoft.com/office/drawing/2014/main" id="{1B35DE39-CCD5-4585-AF18-DFAB76CA0C21}"/>
                  </a:ext>
                </a:extLst>
              </p:cNvPr>
              <p:cNvSpPr/>
              <p:nvPr userDrawn="1"/>
            </p:nvSpPr>
            <p:spPr>
              <a:xfrm>
                <a:off x="1798516" y="12070461"/>
                <a:ext cx="713731" cy="713731"/>
              </a:xfrm>
              <a:prstGeom prst="rect">
                <a:avLst/>
              </a:prstGeom>
              <a:solidFill>
                <a:srgbClr val="00CAC5">
                  <a:alpha val="0"/>
                </a:srgb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5"/>
              </a:p>
            </p:txBody>
          </p:sp>
          <p:sp>
            <p:nvSpPr>
              <p:cNvPr id="19" name="Rectangle 18">
                <a:hlinkClick r:id="rId49"/>
                <a:extLst>
                  <a:ext uri="{FF2B5EF4-FFF2-40B4-BE49-F238E27FC236}">
                    <a16:creationId xmlns:a16="http://schemas.microsoft.com/office/drawing/2014/main" id="{73C74563-27EC-4CC4-BAB9-293E06C7C5F8}"/>
                  </a:ext>
                </a:extLst>
              </p:cNvPr>
              <p:cNvSpPr/>
              <p:nvPr userDrawn="1"/>
            </p:nvSpPr>
            <p:spPr>
              <a:xfrm>
                <a:off x="1010984" y="12070461"/>
                <a:ext cx="713731" cy="713731"/>
              </a:xfrm>
              <a:prstGeom prst="rect">
                <a:avLst/>
              </a:prstGeom>
              <a:solidFill>
                <a:srgbClr val="00CAC5">
                  <a:alpha val="0"/>
                </a:srgb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5"/>
              </a:p>
            </p:txBody>
          </p:sp>
          <p:sp>
            <p:nvSpPr>
              <p:cNvPr id="20" name="Rectangle 19">
                <a:hlinkClick r:id="rId50"/>
                <a:extLst>
                  <a:ext uri="{FF2B5EF4-FFF2-40B4-BE49-F238E27FC236}">
                    <a16:creationId xmlns:a16="http://schemas.microsoft.com/office/drawing/2014/main" id="{8B6B946E-BE40-4515-9999-AD7B60C4EDF1}"/>
                  </a:ext>
                </a:extLst>
              </p:cNvPr>
              <p:cNvSpPr/>
              <p:nvPr userDrawn="1"/>
            </p:nvSpPr>
            <p:spPr>
              <a:xfrm>
                <a:off x="241069" y="12070461"/>
                <a:ext cx="713731" cy="713731"/>
              </a:xfrm>
              <a:prstGeom prst="rect">
                <a:avLst/>
              </a:prstGeom>
              <a:solidFill>
                <a:srgbClr val="00CAC5">
                  <a:alpha val="0"/>
                </a:srgb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5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CEC726B4-817D-4DE0-A139-33959205E4F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0841" y="12311451"/>
                <a:ext cx="113773" cy="244458"/>
              </a:xfrm>
              <a:custGeom>
                <a:avLst/>
                <a:gdLst>
                  <a:gd name="T0" fmla="*/ 573 w 704"/>
                  <a:gd name="T1" fmla="*/ 255 h 1506"/>
                  <a:gd name="T2" fmla="*/ 573 w 704"/>
                  <a:gd name="T3" fmla="*/ 255 h 1506"/>
                  <a:gd name="T4" fmla="*/ 704 w 704"/>
                  <a:gd name="T5" fmla="*/ 255 h 1506"/>
                  <a:gd name="T6" fmla="*/ 704 w 704"/>
                  <a:gd name="T7" fmla="*/ 0 h 1506"/>
                  <a:gd name="T8" fmla="*/ 492 w 704"/>
                  <a:gd name="T9" fmla="*/ 0 h 1506"/>
                  <a:gd name="T10" fmla="*/ 155 w 704"/>
                  <a:gd name="T11" fmla="*/ 336 h 1506"/>
                  <a:gd name="T12" fmla="*/ 155 w 704"/>
                  <a:gd name="T13" fmla="*/ 493 h 1506"/>
                  <a:gd name="T14" fmla="*/ 0 w 704"/>
                  <a:gd name="T15" fmla="*/ 493 h 1506"/>
                  <a:gd name="T16" fmla="*/ 0 w 704"/>
                  <a:gd name="T17" fmla="*/ 749 h 1506"/>
                  <a:gd name="T18" fmla="*/ 155 w 704"/>
                  <a:gd name="T19" fmla="*/ 749 h 1506"/>
                  <a:gd name="T20" fmla="*/ 155 w 704"/>
                  <a:gd name="T21" fmla="*/ 1506 h 1506"/>
                  <a:gd name="T22" fmla="*/ 467 w 704"/>
                  <a:gd name="T23" fmla="*/ 1506 h 1506"/>
                  <a:gd name="T24" fmla="*/ 467 w 704"/>
                  <a:gd name="T25" fmla="*/ 749 h 1506"/>
                  <a:gd name="T26" fmla="*/ 679 w 704"/>
                  <a:gd name="T27" fmla="*/ 749 h 1506"/>
                  <a:gd name="T28" fmla="*/ 704 w 704"/>
                  <a:gd name="T29" fmla="*/ 493 h 1506"/>
                  <a:gd name="T30" fmla="*/ 467 w 704"/>
                  <a:gd name="T31" fmla="*/ 493 h 1506"/>
                  <a:gd name="T32" fmla="*/ 467 w 704"/>
                  <a:gd name="T33" fmla="*/ 362 h 1506"/>
                  <a:gd name="T34" fmla="*/ 573 w 704"/>
                  <a:gd name="T35" fmla="*/ 255 h 1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04" h="1506">
                    <a:moveTo>
                      <a:pt x="573" y="255"/>
                    </a:moveTo>
                    <a:lnTo>
                      <a:pt x="573" y="255"/>
                    </a:lnTo>
                    <a:lnTo>
                      <a:pt x="704" y="255"/>
                    </a:lnTo>
                    <a:lnTo>
                      <a:pt x="704" y="0"/>
                    </a:lnTo>
                    <a:lnTo>
                      <a:pt x="492" y="0"/>
                    </a:lnTo>
                    <a:cubicBezTo>
                      <a:pt x="243" y="0"/>
                      <a:pt x="155" y="124"/>
                      <a:pt x="155" y="336"/>
                    </a:cubicBezTo>
                    <a:lnTo>
                      <a:pt x="155" y="493"/>
                    </a:lnTo>
                    <a:lnTo>
                      <a:pt x="0" y="493"/>
                    </a:lnTo>
                    <a:lnTo>
                      <a:pt x="0" y="749"/>
                    </a:lnTo>
                    <a:lnTo>
                      <a:pt x="155" y="749"/>
                    </a:lnTo>
                    <a:lnTo>
                      <a:pt x="155" y="1506"/>
                    </a:lnTo>
                    <a:lnTo>
                      <a:pt x="467" y="1506"/>
                    </a:lnTo>
                    <a:lnTo>
                      <a:pt x="467" y="749"/>
                    </a:lnTo>
                    <a:lnTo>
                      <a:pt x="679" y="749"/>
                    </a:lnTo>
                    <a:lnTo>
                      <a:pt x="704" y="493"/>
                    </a:lnTo>
                    <a:lnTo>
                      <a:pt x="467" y="493"/>
                    </a:lnTo>
                    <a:lnTo>
                      <a:pt x="467" y="362"/>
                    </a:lnTo>
                    <a:cubicBezTo>
                      <a:pt x="467" y="293"/>
                      <a:pt x="473" y="255"/>
                      <a:pt x="573" y="255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8CB1FE80-0465-49D2-A8D9-7D11783B192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255408" y="12306253"/>
                <a:ext cx="252294" cy="242147"/>
              </a:xfrm>
              <a:custGeom>
                <a:avLst/>
                <a:gdLst>
                  <a:gd name="T0" fmla="*/ 1176 w 1562"/>
                  <a:gd name="T1" fmla="*/ 466 h 1491"/>
                  <a:gd name="T2" fmla="*/ 1176 w 1562"/>
                  <a:gd name="T3" fmla="*/ 466 h 1491"/>
                  <a:gd name="T4" fmla="*/ 871 w 1562"/>
                  <a:gd name="T5" fmla="*/ 636 h 1491"/>
                  <a:gd name="T6" fmla="*/ 871 w 1562"/>
                  <a:gd name="T7" fmla="*/ 488 h 1491"/>
                  <a:gd name="T8" fmla="*/ 538 w 1562"/>
                  <a:gd name="T9" fmla="*/ 488 h 1491"/>
                  <a:gd name="T10" fmla="*/ 538 w 1562"/>
                  <a:gd name="T11" fmla="*/ 1491 h 1491"/>
                  <a:gd name="T12" fmla="*/ 871 w 1562"/>
                  <a:gd name="T13" fmla="*/ 1491 h 1491"/>
                  <a:gd name="T14" fmla="*/ 871 w 1562"/>
                  <a:gd name="T15" fmla="*/ 931 h 1491"/>
                  <a:gd name="T16" fmla="*/ 886 w 1562"/>
                  <a:gd name="T17" fmla="*/ 850 h 1491"/>
                  <a:gd name="T18" fmla="*/ 1057 w 1562"/>
                  <a:gd name="T19" fmla="*/ 724 h 1491"/>
                  <a:gd name="T20" fmla="*/ 1228 w 1562"/>
                  <a:gd name="T21" fmla="*/ 953 h 1491"/>
                  <a:gd name="T22" fmla="*/ 1228 w 1562"/>
                  <a:gd name="T23" fmla="*/ 1491 h 1491"/>
                  <a:gd name="T24" fmla="*/ 1562 w 1562"/>
                  <a:gd name="T25" fmla="*/ 1491 h 1491"/>
                  <a:gd name="T26" fmla="*/ 1562 w 1562"/>
                  <a:gd name="T27" fmla="*/ 916 h 1491"/>
                  <a:gd name="T28" fmla="*/ 1176 w 1562"/>
                  <a:gd name="T29" fmla="*/ 466 h 1491"/>
                  <a:gd name="T30" fmla="*/ 22 w 1562"/>
                  <a:gd name="T31" fmla="*/ 1491 h 1491"/>
                  <a:gd name="T32" fmla="*/ 22 w 1562"/>
                  <a:gd name="T33" fmla="*/ 1491 h 1491"/>
                  <a:gd name="T34" fmla="*/ 357 w 1562"/>
                  <a:gd name="T35" fmla="*/ 1491 h 1491"/>
                  <a:gd name="T36" fmla="*/ 357 w 1562"/>
                  <a:gd name="T37" fmla="*/ 487 h 1491"/>
                  <a:gd name="T38" fmla="*/ 22 w 1562"/>
                  <a:gd name="T39" fmla="*/ 487 h 1491"/>
                  <a:gd name="T40" fmla="*/ 22 w 1562"/>
                  <a:gd name="T41" fmla="*/ 1491 h 1491"/>
                  <a:gd name="T42" fmla="*/ 193 w 1562"/>
                  <a:gd name="T43" fmla="*/ 0 h 1491"/>
                  <a:gd name="T44" fmla="*/ 193 w 1562"/>
                  <a:gd name="T45" fmla="*/ 0 h 1491"/>
                  <a:gd name="T46" fmla="*/ 0 w 1562"/>
                  <a:gd name="T47" fmla="*/ 178 h 1491"/>
                  <a:gd name="T48" fmla="*/ 186 w 1562"/>
                  <a:gd name="T49" fmla="*/ 347 h 1491"/>
                  <a:gd name="T50" fmla="*/ 379 w 1562"/>
                  <a:gd name="T51" fmla="*/ 178 h 1491"/>
                  <a:gd name="T52" fmla="*/ 193 w 1562"/>
                  <a:gd name="T53" fmla="*/ 0 h 1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62" h="1491">
                    <a:moveTo>
                      <a:pt x="1176" y="466"/>
                    </a:moveTo>
                    <a:lnTo>
                      <a:pt x="1176" y="466"/>
                    </a:lnTo>
                    <a:cubicBezTo>
                      <a:pt x="990" y="466"/>
                      <a:pt x="916" y="562"/>
                      <a:pt x="871" y="636"/>
                    </a:cubicBezTo>
                    <a:lnTo>
                      <a:pt x="871" y="488"/>
                    </a:lnTo>
                    <a:lnTo>
                      <a:pt x="538" y="488"/>
                    </a:lnTo>
                    <a:cubicBezTo>
                      <a:pt x="545" y="584"/>
                      <a:pt x="538" y="1491"/>
                      <a:pt x="538" y="1491"/>
                    </a:cubicBezTo>
                    <a:lnTo>
                      <a:pt x="871" y="1491"/>
                    </a:lnTo>
                    <a:lnTo>
                      <a:pt x="871" y="931"/>
                    </a:lnTo>
                    <a:cubicBezTo>
                      <a:pt x="871" y="901"/>
                      <a:pt x="871" y="872"/>
                      <a:pt x="886" y="850"/>
                    </a:cubicBezTo>
                    <a:cubicBezTo>
                      <a:pt x="909" y="791"/>
                      <a:pt x="961" y="724"/>
                      <a:pt x="1057" y="724"/>
                    </a:cubicBezTo>
                    <a:cubicBezTo>
                      <a:pt x="1176" y="724"/>
                      <a:pt x="1228" y="820"/>
                      <a:pt x="1228" y="953"/>
                    </a:cubicBezTo>
                    <a:lnTo>
                      <a:pt x="1228" y="1491"/>
                    </a:lnTo>
                    <a:lnTo>
                      <a:pt x="1562" y="1491"/>
                    </a:lnTo>
                    <a:lnTo>
                      <a:pt x="1562" y="916"/>
                    </a:lnTo>
                    <a:cubicBezTo>
                      <a:pt x="1562" y="606"/>
                      <a:pt x="1398" y="466"/>
                      <a:pt x="1176" y="466"/>
                    </a:cubicBezTo>
                    <a:close/>
                    <a:moveTo>
                      <a:pt x="22" y="1491"/>
                    </a:moveTo>
                    <a:lnTo>
                      <a:pt x="22" y="1491"/>
                    </a:lnTo>
                    <a:lnTo>
                      <a:pt x="357" y="1491"/>
                    </a:lnTo>
                    <a:lnTo>
                      <a:pt x="357" y="487"/>
                    </a:lnTo>
                    <a:lnTo>
                      <a:pt x="22" y="487"/>
                    </a:lnTo>
                    <a:lnTo>
                      <a:pt x="22" y="1491"/>
                    </a:lnTo>
                    <a:close/>
                    <a:moveTo>
                      <a:pt x="193" y="0"/>
                    </a:moveTo>
                    <a:lnTo>
                      <a:pt x="193" y="0"/>
                    </a:lnTo>
                    <a:cubicBezTo>
                      <a:pt x="74" y="0"/>
                      <a:pt x="0" y="82"/>
                      <a:pt x="0" y="178"/>
                    </a:cubicBezTo>
                    <a:cubicBezTo>
                      <a:pt x="0" y="273"/>
                      <a:pt x="74" y="347"/>
                      <a:pt x="186" y="347"/>
                    </a:cubicBezTo>
                    <a:cubicBezTo>
                      <a:pt x="305" y="347"/>
                      <a:pt x="379" y="273"/>
                      <a:pt x="379" y="178"/>
                    </a:cubicBezTo>
                    <a:cubicBezTo>
                      <a:pt x="379" y="82"/>
                      <a:pt x="305" y="0"/>
                      <a:pt x="193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F21F9ED8-78B4-4BEB-971B-3837916514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18821" y="12328249"/>
                <a:ext cx="273127" cy="223096"/>
              </a:xfrm>
              <a:custGeom>
                <a:avLst/>
                <a:gdLst>
                  <a:gd name="T0" fmla="*/ 1491 w 1690"/>
                  <a:gd name="T1" fmla="*/ 223 h 1374"/>
                  <a:gd name="T2" fmla="*/ 1491 w 1690"/>
                  <a:gd name="T3" fmla="*/ 223 h 1374"/>
                  <a:gd name="T4" fmla="*/ 1647 w 1690"/>
                  <a:gd name="T5" fmla="*/ 30 h 1374"/>
                  <a:gd name="T6" fmla="*/ 1424 w 1690"/>
                  <a:gd name="T7" fmla="*/ 108 h 1374"/>
                  <a:gd name="T8" fmla="*/ 1171 w 1690"/>
                  <a:gd name="T9" fmla="*/ 0 h 1374"/>
                  <a:gd name="T10" fmla="*/ 821 w 1690"/>
                  <a:gd name="T11" fmla="*/ 356 h 1374"/>
                  <a:gd name="T12" fmla="*/ 827 w 1690"/>
                  <a:gd name="T13" fmla="*/ 428 h 1374"/>
                  <a:gd name="T14" fmla="*/ 114 w 1690"/>
                  <a:gd name="T15" fmla="*/ 66 h 1374"/>
                  <a:gd name="T16" fmla="*/ 72 w 1690"/>
                  <a:gd name="T17" fmla="*/ 241 h 1374"/>
                  <a:gd name="T18" fmla="*/ 223 w 1690"/>
                  <a:gd name="T19" fmla="*/ 530 h 1374"/>
                  <a:gd name="T20" fmla="*/ 66 w 1690"/>
                  <a:gd name="T21" fmla="*/ 488 h 1374"/>
                  <a:gd name="T22" fmla="*/ 66 w 1690"/>
                  <a:gd name="T23" fmla="*/ 494 h 1374"/>
                  <a:gd name="T24" fmla="*/ 344 w 1690"/>
                  <a:gd name="T25" fmla="*/ 832 h 1374"/>
                  <a:gd name="T26" fmla="*/ 253 w 1690"/>
                  <a:gd name="T27" fmla="*/ 844 h 1374"/>
                  <a:gd name="T28" fmla="*/ 187 w 1690"/>
                  <a:gd name="T29" fmla="*/ 838 h 1374"/>
                  <a:gd name="T30" fmla="*/ 513 w 1690"/>
                  <a:gd name="T31" fmla="*/ 1079 h 1374"/>
                  <a:gd name="T32" fmla="*/ 78 w 1690"/>
                  <a:gd name="T33" fmla="*/ 1230 h 1374"/>
                  <a:gd name="T34" fmla="*/ 0 w 1690"/>
                  <a:gd name="T35" fmla="*/ 1224 h 1374"/>
                  <a:gd name="T36" fmla="*/ 525 w 1690"/>
                  <a:gd name="T37" fmla="*/ 1374 h 1374"/>
                  <a:gd name="T38" fmla="*/ 1521 w 1690"/>
                  <a:gd name="T39" fmla="*/ 392 h 1374"/>
                  <a:gd name="T40" fmla="*/ 1521 w 1690"/>
                  <a:gd name="T41" fmla="*/ 344 h 1374"/>
                  <a:gd name="T42" fmla="*/ 1690 w 1690"/>
                  <a:gd name="T43" fmla="*/ 163 h 1374"/>
                  <a:gd name="T44" fmla="*/ 1491 w 1690"/>
                  <a:gd name="T45" fmla="*/ 223 h 1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90" h="1374">
                    <a:moveTo>
                      <a:pt x="1491" y="223"/>
                    </a:moveTo>
                    <a:lnTo>
                      <a:pt x="1491" y="223"/>
                    </a:lnTo>
                    <a:cubicBezTo>
                      <a:pt x="1569" y="175"/>
                      <a:pt x="1617" y="108"/>
                      <a:pt x="1647" y="30"/>
                    </a:cubicBezTo>
                    <a:cubicBezTo>
                      <a:pt x="1581" y="66"/>
                      <a:pt x="1509" y="96"/>
                      <a:pt x="1424" y="108"/>
                    </a:cubicBezTo>
                    <a:cubicBezTo>
                      <a:pt x="1358" y="42"/>
                      <a:pt x="1273" y="0"/>
                      <a:pt x="1171" y="0"/>
                    </a:cubicBezTo>
                    <a:cubicBezTo>
                      <a:pt x="977" y="0"/>
                      <a:pt x="821" y="157"/>
                      <a:pt x="821" y="356"/>
                    </a:cubicBezTo>
                    <a:cubicBezTo>
                      <a:pt x="821" y="374"/>
                      <a:pt x="827" y="404"/>
                      <a:pt x="827" y="428"/>
                    </a:cubicBezTo>
                    <a:cubicBezTo>
                      <a:pt x="543" y="410"/>
                      <a:pt x="283" y="277"/>
                      <a:pt x="114" y="66"/>
                    </a:cubicBezTo>
                    <a:cubicBezTo>
                      <a:pt x="84" y="120"/>
                      <a:pt x="72" y="175"/>
                      <a:pt x="72" y="241"/>
                    </a:cubicBezTo>
                    <a:cubicBezTo>
                      <a:pt x="72" y="362"/>
                      <a:pt x="132" y="470"/>
                      <a:pt x="223" y="530"/>
                    </a:cubicBezTo>
                    <a:cubicBezTo>
                      <a:pt x="169" y="530"/>
                      <a:pt x="114" y="512"/>
                      <a:pt x="66" y="488"/>
                    </a:cubicBezTo>
                    <a:lnTo>
                      <a:pt x="66" y="494"/>
                    </a:lnTo>
                    <a:cubicBezTo>
                      <a:pt x="66" y="663"/>
                      <a:pt x="187" y="802"/>
                      <a:pt x="344" y="832"/>
                    </a:cubicBezTo>
                    <a:cubicBezTo>
                      <a:pt x="313" y="838"/>
                      <a:pt x="283" y="844"/>
                      <a:pt x="253" y="844"/>
                    </a:cubicBezTo>
                    <a:cubicBezTo>
                      <a:pt x="235" y="844"/>
                      <a:pt x="211" y="838"/>
                      <a:pt x="187" y="838"/>
                    </a:cubicBezTo>
                    <a:cubicBezTo>
                      <a:pt x="235" y="977"/>
                      <a:pt x="356" y="1073"/>
                      <a:pt x="513" y="1079"/>
                    </a:cubicBezTo>
                    <a:cubicBezTo>
                      <a:pt x="392" y="1170"/>
                      <a:pt x="241" y="1230"/>
                      <a:pt x="78" y="1230"/>
                    </a:cubicBezTo>
                    <a:cubicBezTo>
                      <a:pt x="54" y="1230"/>
                      <a:pt x="24" y="1230"/>
                      <a:pt x="0" y="1224"/>
                    </a:cubicBezTo>
                    <a:cubicBezTo>
                      <a:pt x="151" y="1326"/>
                      <a:pt x="338" y="1374"/>
                      <a:pt x="525" y="1374"/>
                    </a:cubicBezTo>
                    <a:cubicBezTo>
                      <a:pt x="1171" y="1374"/>
                      <a:pt x="1521" y="844"/>
                      <a:pt x="1521" y="392"/>
                    </a:cubicBezTo>
                    <a:lnTo>
                      <a:pt x="1521" y="344"/>
                    </a:lnTo>
                    <a:cubicBezTo>
                      <a:pt x="1587" y="295"/>
                      <a:pt x="1647" y="235"/>
                      <a:pt x="1690" y="163"/>
                    </a:cubicBezTo>
                    <a:cubicBezTo>
                      <a:pt x="1635" y="193"/>
                      <a:pt x="1569" y="211"/>
                      <a:pt x="1491" y="223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8895476-F2A8-4FEE-9B5D-32EC9180A2A4}"/>
                  </a:ext>
                </a:extLst>
              </p:cNvPr>
              <p:cNvSpPr/>
              <p:nvPr userDrawn="1"/>
            </p:nvSpPr>
            <p:spPr>
              <a:xfrm>
                <a:off x="1086010" y="12134549"/>
                <a:ext cx="591086" cy="591086"/>
              </a:xfrm>
              <a:prstGeom prst="ellipse">
                <a:avLst/>
              </a:prstGeom>
              <a:noFill/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5ED9E29-64D6-4BD5-BE78-88499788B658}"/>
                  </a:ext>
                </a:extLst>
              </p:cNvPr>
              <p:cNvSpPr/>
              <p:nvPr userDrawn="1"/>
            </p:nvSpPr>
            <p:spPr>
              <a:xfrm>
                <a:off x="312182" y="12134549"/>
                <a:ext cx="591086" cy="591086"/>
              </a:xfrm>
              <a:prstGeom prst="ellipse">
                <a:avLst/>
              </a:prstGeom>
              <a:noFill/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8100342-D7D8-4E9C-8F99-FE8E3BF2DD43}"/>
                  </a:ext>
                </a:extLst>
              </p:cNvPr>
              <p:cNvSpPr/>
              <p:nvPr userDrawn="1"/>
            </p:nvSpPr>
            <p:spPr>
              <a:xfrm rot="10800000">
                <a:off x="1859838" y="12134549"/>
                <a:ext cx="591086" cy="591086"/>
              </a:xfrm>
              <a:prstGeom prst="ellipse">
                <a:avLst/>
              </a:prstGeom>
              <a:noFill/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240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2" r:id="rId18"/>
    <p:sldLayoutId id="2147483773" r:id="rId19"/>
    <p:sldLayoutId id="2147483774" r:id="rId20"/>
    <p:sldLayoutId id="2147483775" r:id="rId21"/>
    <p:sldLayoutId id="2147483776" r:id="rId22"/>
    <p:sldLayoutId id="2147483777" r:id="rId23"/>
    <p:sldLayoutId id="2147483778" r:id="rId24"/>
    <p:sldLayoutId id="2147483779" r:id="rId25"/>
    <p:sldLayoutId id="2147483780" r:id="rId26"/>
    <p:sldLayoutId id="2147483781" r:id="rId27"/>
    <p:sldLayoutId id="2147483782" r:id="rId28"/>
    <p:sldLayoutId id="2147483783" r:id="rId29"/>
    <p:sldLayoutId id="2147483784" r:id="rId30"/>
    <p:sldLayoutId id="2147483785" r:id="rId31"/>
    <p:sldLayoutId id="2147483786" r:id="rId32"/>
    <p:sldLayoutId id="2147483787" r:id="rId33"/>
    <p:sldLayoutId id="2147483788" r:id="rId34"/>
    <p:sldLayoutId id="2147483789" r:id="rId35"/>
    <p:sldLayoutId id="2147483790" r:id="rId36"/>
    <p:sldLayoutId id="2147483791" r:id="rId37"/>
    <p:sldLayoutId id="2147483792" r:id="rId38"/>
    <p:sldLayoutId id="2147483793" r:id="rId39"/>
    <p:sldLayoutId id="2147483794" r:id="rId40"/>
    <p:sldLayoutId id="2147483795" r:id="rId41"/>
    <p:sldLayoutId id="2147483796" r:id="rId42"/>
    <p:sldLayoutId id="2147483797" r:id="rId43"/>
    <p:sldLayoutId id="2147483798" r:id="rId44"/>
    <p:sldLayoutId id="2147483799" r:id="rId45"/>
    <p:sldLayoutId id="2147483800" r:id="rId46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112">
          <p15:clr>
            <a:srgbClr val="F26B43"/>
          </p15:clr>
        </p15:guide>
        <p15:guide id="2" pos="768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24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B19627-1541-4C18-A13E-037D758DADFA}"/>
              </a:ext>
            </a:extLst>
          </p:cNvPr>
          <p:cNvSpPr txBox="1"/>
          <p:nvPr/>
        </p:nvSpPr>
        <p:spPr>
          <a:xfrm>
            <a:off x="5454640" y="2284311"/>
            <a:ext cx="1282723" cy="2475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487" dirty="0">
                <a:solidFill>
                  <a:schemeClr val="bg1">
                    <a:alpha val="40000"/>
                  </a:schemeClr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1E11E2-DE22-4FBC-B54A-17C2A7BE4C4C}"/>
              </a:ext>
            </a:extLst>
          </p:cNvPr>
          <p:cNvSpPr txBox="1"/>
          <p:nvPr/>
        </p:nvSpPr>
        <p:spPr>
          <a:xfrm>
            <a:off x="5301554" y="3253020"/>
            <a:ext cx="1588898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DivyaGPT</a:t>
            </a:r>
            <a:endParaRPr lang="en-US" sz="2250" dirty="0">
              <a:solidFill>
                <a:schemeClr val="accent1">
                  <a:lumMod val="60000"/>
                  <a:lumOff val="40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C2181E-2406-4926-BA51-0C9A10B0B1D9}"/>
              </a:ext>
            </a:extLst>
          </p:cNvPr>
          <p:cNvSpPr txBox="1"/>
          <p:nvPr/>
        </p:nvSpPr>
        <p:spPr>
          <a:xfrm>
            <a:off x="2601729" y="3255876"/>
            <a:ext cx="273497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5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We are introducing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696FB-35CD-4CE6-A222-677FB5CAC425}"/>
              </a:ext>
            </a:extLst>
          </p:cNvPr>
          <p:cNvSpPr txBox="1"/>
          <p:nvPr/>
        </p:nvSpPr>
        <p:spPr>
          <a:xfrm>
            <a:off x="6823724" y="3255876"/>
            <a:ext cx="2453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the Innovative A.I</a:t>
            </a:r>
            <a:endParaRPr lang="en-US" sz="2025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74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3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3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3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3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6" presetClass="entr" presetSubtype="3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5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37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" grpId="0"/>
          <p:bldP spid="5" grpId="0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6" presetClass="entr" presetSubtype="3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5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37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" grpId="0"/>
          <p:bldP spid="5" grpId="0"/>
          <p:bldP spid="7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8004A453-A2CE-415E-B411-5BCFDB42013A}"/>
              </a:ext>
            </a:extLst>
          </p:cNvPr>
          <p:cNvGrpSpPr/>
          <p:nvPr/>
        </p:nvGrpSpPr>
        <p:grpSpPr>
          <a:xfrm>
            <a:off x="3572691" y="2025460"/>
            <a:ext cx="2785509" cy="3202579"/>
            <a:chOff x="5464762" y="3439422"/>
            <a:chExt cx="7428025" cy="8540211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CEDC214F-4C00-430E-9AC4-0FBB3B95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4762" y="3439422"/>
              <a:ext cx="7428025" cy="8540211"/>
            </a:xfrm>
            <a:custGeom>
              <a:avLst/>
              <a:gdLst>
                <a:gd name="T0" fmla="*/ 0 w 2224"/>
                <a:gd name="T1" fmla="*/ 1003 h 2555"/>
                <a:gd name="T2" fmla="*/ 1112 w 2224"/>
                <a:gd name="T3" fmla="*/ 0 h 2555"/>
                <a:gd name="T4" fmla="*/ 2224 w 2224"/>
                <a:gd name="T5" fmla="*/ 1004 h 2555"/>
                <a:gd name="T6" fmla="*/ 1741 w 2224"/>
                <a:gd name="T7" fmla="*/ 1487 h 2555"/>
                <a:gd name="T8" fmla="*/ 1585 w 2224"/>
                <a:gd name="T9" fmla="*/ 1321 h 2555"/>
                <a:gd name="T10" fmla="*/ 1585 w 2224"/>
                <a:gd name="T11" fmla="*/ 2555 h 2555"/>
                <a:gd name="T12" fmla="*/ 639 w 2224"/>
                <a:gd name="T13" fmla="*/ 2555 h 2555"/>
                <a:gd name="T14" fmla="*/ 639 w 2224"/>
                <a:gd name="T15" fmla="*/ 1335 h 2555"/>
                <a:gd name="T16" fmla="*/ 492 w 2224"/>
                <a:gd name="T17" fmla="*/ 1498 h 2555"/>
                <a:gd name="T18" fmla="*/ 0 w 2224"/>
                <a:gd name="T19" fmla="*/ 1003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4" h="2555">
                  <a:moveTo>
                    <a:pt x="0" y="1003"/>
                  </a:moveTo>
                  <a:cubicBezTo>
                    <a:pt x="1112" y="0"/>
                    <a:pt x="1112" y="0"/>
                    <a:pt x="1112" y="0"/>
                  </a:cubicBezTo>
                  <a:cubicBezTo>
                    <a:pt x="2224" y="1004"/>
                    <a:pt x="2224" y="1004"/>
                    <a:pt x="2224" y="1004"/>
                  </a:cubicBezTo>
                  <a:cubicBezTo>
                    <a:pt x="1741" y="1487"/>
                    <a:pt x="1741" y="1487"/>
                    <a:pt x="1741" y="1487"/>
                  </a:cubicBezTo>
                  <a:cubicBezTo>
                    <a:pt x="1585" y="1321"/>
                    <a:pt x="1585" y="1321"/>
                    <a:pt x="1585" y="1321"/>
                  </a:cubicBezTo>
                  <a:cubicBezTo>
                    <a:pt x="1585" y="2555"/>
                    <a:pt x="1585" y="2555"/>
                    <a:pt x="1585" y="2555"/>
                  </a:cubicBezTo>
                  <a:cubicBezTo>
                    <a:pt x="1339" y="2555"/>
                    <a:pt x="885" y="2555"/>
                    <a:pt x="639" y="2555"/>
                  </a:cubicBezTo>
                  <a:cubicBezTo>
                    <a:pt x="639" y="1335"/>
                    <a:pt x="639" y="1335"/>
                    <a:pt x="639" y="1335"/>
                  </a:cubicBezTo>
                  <a:cubicBezTo>
                    <a:pt x="492" y="1498"/>
                    <a:pt x="492" y="1498"/>
                    <a:pt x="492" y="1498"/>
                  </a:cubicBezTo>
                  <a:cubicBezTo>
                    <a:pt x="0" y="1003"/>
                    <a:pt x="0" y="1003"/>
                    <a:pt x="0" y="10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075C47A-4E06-4573-B018-E7D85C985ACD}"/>
                </a:ext>
              </a:extLst>
            </p:cNvPr>
            <p:cNvGrpSpPr/>
            <p:nvPr/>
          </p:nvGrpSpPr>
          <p:grpSpPr>
            <a:xfrm>
              <a:off x="8388394" y="5102152"/>
              <a:ext cx="1529835" cy="1529835"/>
              <a:chOff x="9048799" y="4692031"/>
              <a:chExt cx="1264326" cy="1264326"/>
            </a:xfrm>
            <a:effectLst>
              <a:outerShdw blurRad="63500" dist="381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8F30257-B080-4A21-9410-BA2101986EC4}"/>
                  </a:ext>
                </a:extLst>
              </p:cNvPr>
              <p:cNvSpPr/>
              <p:nvPr/>
            </p:nvSpPr>
            <p:spPr>
              <a:xfrm>
                <a:off x="9172236" y="4776433"/>
                <a:ext cx="1059540" cy="1059540"/>
              </a:xfrm>
              <a:prstGeom prst="ellipse">
                <a:avLst/>
              </a:prstGeom>
              <a:solidFill>
                <a:schemeClr val="bg1"/>
              </a:solidFill>
              <a:ln w="317500">
                <a:solidFill>
                  <a:schemeClr val="bg1"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71450"/>
                <a:endParaRPr lang="en-US" sz="675">
                  <a:solidFill>
                    <a:srgbClr val="FFFFFF"/>
                  </a:solidFill>
                  <a:latin typeface="Open Sans Light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7B3E613-5204-46A1-8893-29B901B7553C}"/>
                  </a:ext>
                </a:extLst>
              </p:cNvPr>
              <p:cNvSpPr/>
              <p:nvPr/>
            </p:nvSpPr>
            <p:spPr>
              <a:xfrm>
                <a:off x="9048799" y="4692031"/>
                <a:ext cx="1264326" cy="126432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342900">
                  <a:defRPr/>
                </a:pPr>
                <a:r>
                  <a:rPr lang="en-US" sz="3000" dirty="0">
                    <a:solidFill>
                      <a:srgbClr val="FFFFFF"/>
                    </a:solidFill>
                    <a:latin typeface="Designball-Charts-01" pitchFamily="2" charset="0"/>
                    <a:ea typeface="Open Sans" panose="020B0606030504020204" pitchFamily="34" charset="0"/>
                    <a:cs typeface="Arial" panose="020B0604020202020204" pitchFamily="34" charset="0"/>
                  </a:rPr>
                  <a:t>AI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C07517-2399-4A94-B6FC-C676F3BAE90F}"/>
                </a:ext>
              </a:extLst>
            </p:cNvPr>
            <p:cNvSpPr txBox="1"/>
            <p:nvPr/>
          </p:nvSpPr>
          <p:spPr>
            <a:xfrm>
              <a:off x="8258224" y="7391011"/>
              <a:ext cx="1856064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71450"/>
              <a:r>
                <a:rPr lang="en-US" sz="3000" dirty="0">
                  <a:solidFill>
                    <a:srgbClr val="FFFFFF"/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rPr>
                <a:t>UP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BB741AD-796B-46D3-8631-B486D801D333}"/>
                </a:ext>
              </a:extLst>
            </p:cNvPr>
            <p:cNvSpPr txBox="1"/>
            <p:nvPr/>
          </p:nvSpPr>
          <p:spPr>
            <a:xfrm>
              <a:off x="7827458" y="9633444"/>
              <a:ext cx="2702632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71450"/>
              <a:r>
                <a:rPr lang="pt-BR" sz="900" dirty="0">
                  <a:solidFill>
                    <a:srgbClr val="FFFFFF"/>
                  </a:solidFill>
                  <a:latin typeface="Open Sans Light"/>
                </a:rPr>
                <a:t>Future of Note Generation</a:t>
              </a:r>
              <a:endParaRPr lang="en-US" sz="900" dirty="0">
                <a:solidFill>
                  <a:srgbClr val="FFFFFF"/>
                </a:solidFill>
                <a:latin typeface="Open Sans Light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EA98C3-44D1-4467-ABBD-90F3920A3868}"/>
              </a:ext>
            </a:extLst>
          </p:cNvPr>
          <p:cNvGrpSpPr/>
          <p:nvPr/>
        </p:nvGrpSpPr>
        <p:grpSpPr>
          <a:xfrm>
            <a:off x="5833801" y="2026900"/>
            <a:ext cx="2785509" cy="3211223"/>
            <a:chOff x="11494389" y="3443264"/>
            <a:chExt cx="7428025" cy="856326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E703C599-2A91-4059-A7DC-4C596096B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4389" y="3443264"/>
              <a:ext cx="7428025" cy="8563261"/>
            </a:xfrm>
            <a:custGeom>
              <a:avLst/>
              <a:gdLst>
                <a:gd name="T0" fmla="*/ 0 w 2224"/>
                <a:gd name="T1" fmla="*/ 1559 h 2562"/>
                <a:gd name="T2" fmla="*/ 1112 w 2224"/>
                <a:gd name="T3" fmla="*/ 2562 h 2562"/>
                <a:gd name="T4" fmla="*/ 2224 w 2224"/>
                <a:gd name="T5" fmla="*/ 1558 h 2562"/>
                <a:gd name="T6" fmla="*/ 1741 w 2224"/>
                <a:gd name="T7" fmla="*/ 1075 h 2562"/>
                <a:gd name="T8" fmla="*/ 1585 w 2224"/>
                <a:gd name="T9" fmla="*/ 1241 h 2562"/>
                <a:gd name="T10" fmla="*/ 1585 w 2224"/>
                <a:gd name="T11" fmla="*/ 0 h 2562"/>
                <a:gd name="T12" fmla="*/ 639 w 2224"/>
                <a:gd name="T13" fmla="*/ 0 h 2562"/>
                <a:gd name="T14" fmla="*/ 639 w 2224"/>
                <a:gd name="T15" fmla="*/ 1227 h 2562"/>
                <a:gd name="T16" fmla="*/ 492 w 2224"/>
                <a:gd name="T17" fmla="*/ 1064 h 2562"/>
                <a:gd name="T18" fmla="*/ 0 w 2224"/>
                <a:gd name="T19" fmla="*/ 1559 h 2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4" h="2562">
                  <a:moveTo>
                    <a:pt x="0" y="1559"/>
                  </a:moveTo>
                  <a:cubicBezTo>
                    <a:pt x="1112" y="2562"/>
                    <a:pt x="1112" y="2562"/>
                    <a:pt x="1112" y="2562"/>
                  </a:cubicBezTo>
                  <a:cubicBezTo>
                    <a:pt x="2224" y="1558"/>
                    <a:pt x="2224" y="1558"/>
                    <a:pt x="2224" y="1558"/>
                  </a:cubicBezTo>
                  <a:cubicBezTo>
                    <a:pt x="1741" y="1075"/>
                    <a:pt x="1741" y="1075"/>
                    <a:pt x="1741" y="1075"/>
                  </a:cubicBezTo>
                  <a:cubicBezTo>
                    <a:pt x="1585" y="1241"/>
                    <a:pt x="1585" y="1241"/>
                    <a:pt x="1585" y="1241"/>
                  </a:cubicBezTo>
                  <a:cubicBezTo>
                    <a:pt x="1585" y="0"/>
                    <a:pt x="1585" y="0"/>
                    <a:pt x="1585" y="0"/>
                  </a:cubicBezTo>
                  <a:cubicBezTo>
                    <a:pt x="1339" y="0"/>
                    <a:pt x="885" y="0"/>
                    <a:pt x="639" y="0"/>
                  </a:cubicBezTo>
                  <a:cubicBezTo>
                    <a:pt x="639" y="1227"/>
                    <a:pt x="639" y="1227"/>
                    <a:pt x="639" y="1227"/>
                  </a:cubicBezTo>
                  <a:cubicBezTo>
                    <a:pt x="492" y="1064"/>
                    <a:pt x="492" y="1064"/>
                    <a:pt x="492" y="1064"/>
                  </a:cubicBezTo>
                  <a:cubicBezTo>
                    <a:pt x="0" y="1559"/>
                    <a:pt x="0" y="1559"/>
                    <a:pt x="0" y="155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F4683CB-0810-447B-8590-49093E9F19EC}"/>
                </a:ext>
              </a:extLst>
            </p:cNvPr>
            <p:cNvGrpSpPr/>
            <p:nvPr/>
          </p:nvGrpSpPr>
          <p:grpSpPr>
            <a:xfrm>
              <a:off x="14443484" y="8893190"/>
              <a:ext cx="1529835" cy="1529835"/>
              <a:chOff x="14053006" y="7825118"/>
              <a:chExt cx="1264326" cy="1264326"/>
            </a:xfrm>
            <a:effectLst>
              <a:outerShdw blurRad="63500" dist="381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EE43FA6-6DB1-4461-B8AD-C16AC97EE290}"/>
                  </a:ext>
                </a:extLst>
              </p:cNvPr>
              <p:cNvSpPr/>
              <p:nvPr/>
            </p:nvSpPr>
            <p:spPr>
              <a:xfrm>
                <a:off x="14155399" y="7911519"/>
                <a:ext cx="1059540" cy="1059540"/>
              </a:xfrm>
              <a:prstGeom prst="ellipse">
                <a:avLst/>
              </a:prstGeom>
              <a:solidFill>
                <a:schemeClr val="bg1"/>
              </a:solidFill>
              <a:ln w="317500">
                <a:solidFill>
                  <a:schemeClr val="bg1"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71450"/>
                <a:endParaRPr lang="en-US" sz="675">
                  <a:solidFill>
                    <a:srgbClr val="FFFFFF"/>
                  </a:solidFill>
                  <a:latin typeface="Open Sans Light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4E16FF9-AECB-4DBF-B65B-38BE8C4ED3BA}"/>
                  </a:ext>
                </a:extLst>
              </p:cNvPr>
              <p:cNvSpPr/>
              <p:nvPr/>
            </p:nvSpPr>
            <p:spPr>
              <a:xfrm>
                <a:off x="14053006" y="7825118"/>
                <a:ext cx="1264326" cy="126432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42900">
                  <a:defRPr/>
                </a:pPr>
                <a:r>
                  <a:rPr lang="en-US" sz="3000" dirty="0">
                    <a:solidFill>
                      <a:srgbClr val="FFFFFF"/>
                    </a:solidFill>
                    <a:latin typeface="Designball-Charts-01" pitchFamily="2" charset="0"/>
                    <a:ea typeface="Open Sans" panose="020B0606030504020204" pitchFamily="34" charset="0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634F2DF-6B7B-44A7-AC47-F6BB805752AA}"/>
                </a:ext>
              </a:extLst>
            </p:cNvPr>
            <p:cNvSpPr txBox="1"/>
            <p:nvPr/>
          </p:nvSpPr>
          <p:spPr>
            <a:xfrm>
              <a:off x="13044779" y="7391013"/>
              <a:ext cx="3752481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71450"/>
              <a:r>
                <a:rPr lang="en-US" sz="3000">
                  <a:solidFill>
                    <a:srgbClr val="172144"/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rPr>
                <a:t>DOWN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654739-DDD3-4868-8E49-2F4E1ACFE927}"/>
                </a:ext>
              </a:extLst>
            </p:cNvPr>
            <p:cNvSpPr txBox="1"/>
            <p:nvPr/>
          </p:nvSpPr>
          <p:spPr>
            <a:xfrm>
              <a:off x="13857085" y="3875445"/>
              <a:ext cx="2702632" cy="1354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71450"/>
              <a:r>
                <a:rPr lang="pt-BR" sz="900" dirty="0">
                  <a:solidFill>
                    <a:srgbClr val="172144"/>
                  </a:solidFill>
                  <a:latin typeface="Open Sans Light"/>
                </a:rPr>
                <a:t>Traditional Note taking Methodology</a:t>
              </a:r>
              <a:endParaRPr lang="en-US" sz="900" dirty="0">
                <a:solidFill>
                  <a:srgbClr val="172144"/>
                </a:solidFill>
                <a:latin typeface="Open Sans Light"/>
              </a:endParaRPr>
            </a:p>
          </p:txBody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19892C8-ED42-4A55-968B-FDE3761712B8}"/>
              </a:ext>
            </a:extLst>
          </p:cNvPr>
          <p:cNvSpPr/>
          <p:nvPr/>
        </p:nvSpPr>
        <p:spPr>
          <a:xfrm>
            <a:off x="3163765" y="5228038"/>
            <a:ext cx="5653216" cy="2332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1450"/>
            <a:endParaRPr lang="en-US" sz="675">
              <a:solidFill>
                <a:srgbClr val="FFFFFF"/>
              </a:solidFill>
              <a:latin typeface="Open Sans Light"/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B5A66C2-838C-4807-A47A-7124B6D0D7C6}"/>
              </a:ext>
            </a:extLst>
          </p:cNvPr>
          <p:cNvSpPr/>
          <p:nvPr/>
        </p:nvSpPr>
        <p:spPr>
          <a:xfrm>
            <a:off x="3163765" y="-436418"/>
            <a:ext cx="5653216" cy="2461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1450"/>
            <a:endParaRPr lang="en-US" sz="675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F99D76-C467-4124-B488-55F261FC04FB}"/>
              </a:ext>
            </a:extLst>
          </p:cNvPr>
          <p:cNvSpPr txBox="1"/>
          <p:nvPr/>
        </p:nvSpPr>
        <p:spPr>
          <a:xfrm>
            <a:off x="2364195" y="3991048"/>
            <a:ext cx="2021649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1450"/>
            <a:r>
              <a:rPr lang="en-US" sz="1350" dirty="0">
                <a:solidFill>
                  <a:srgbClr val="FFFFFF"/>
                </a:solidFill>
                <a:latin typeface="Open Sans Light"/>
              </a:rPr>
              <a:t>AI-Generated notes</a:t>
            </a:r>
          </a:p>
          <a:p>
            <a:pPr defTabSz="171450"/>
            <a:r>
              <a:rPr lang="en-US" sz="900" dirty="0">
                <a:solidFill>
                  <a:srgbClr val="FFFFFF"/>
                </a:solidFill>
                <a:latin typeface="Open Sans Light"/>
              </a:rPr>
              <a:t>AI generated notes are easier to understand and delivered quickly and it also contain content visualization and important questions.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81E596-873E-4243-AAF0-AF6379406F72}"/>
              </a:ext>
            </a:extLst>
          </p:cNvPr>
          <p:cNvSpPr txBox="1"/>
          <p:nvPr/>
        </p:nvSpPr>
        <p:spPr>
          <a:xfrm>
            <a:off x="8033339" y="2051200"/>
            <a:ext cx="2021649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71450"/>
            <a:r>
              <a:rPr lang="en-US" sz="1350" dirty="0">
                <a:solidFill>
                  <a:srgbClr val="08C6F9"/>
                </a:solidFill>
                <a:latin typeface="Open Sans Light"/>
              </a:rPr>
              <a:t>Traditional note- taking</a:t>
            </a:r>
          </a:p>
          <a:p>
            <a:pPr algn="r" defTabSz="171450"/>
            <a:r>
              <a:rPr lang="en-US" sz="900" dirty="0">
                <a:solidFill>
                  <a:srgbClr val="FFFFFF"/>
                </a:solidFill>
                <a:latin typeface="Open Sans Light"/>
              </a:rPr>
              <a:t>Traditional note taking system take longer times for the delivery of the same and also it is bit complicated to understand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AB616698-2D03-4BBD-9089-868F7BECD583}"/>
              </a:ext>
            </a:extLst>
          </p:cNvPr>
          <p:cNvSpPr txBox="1">
            <a:spLocks/>
          </p:cNvSpPr>
          <p:nvPr/>
        </p:nvSpPr>
        <p:spPr>
          <a:xfrm>
            <a:off x="3976288" y="695954"/>
            <a:ext cx="4468317" cy="5501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342900"/>
            <a:r>
              <a:rPr lang="en-US" sz="2400" dirty="0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AI-Generated/Traditional Note</a:t>
            </a:r>
          </a:p>
          <a:p>
            <a:pPr algn="ctr" defTabSz="342900"/>
            <a:r>
              <a:rPr lang="en-US" sz="1200" dirty="0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With smooth animations to enhance your story</a:t>
            </a:r>
          </a:p>
          <a:p>
            <a:pPr algn="ctr" defTabSz="342900"/>
            <a:endParaRPr lang="en-US" sz="2400" dirty="0">
              <a:solidFill>
                <a:srgbClr val="FFFFFF">
                  <a:lumMod val="90000"/>
                  <a:lumOff val="10000"/>
                </a:srgbClr>
              </a:solidFill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060524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572894-1CDA-44F8-822C-EAE8C5B594D2}"/>
              </a:ext>
            </a:extLst>
          </p:cNvPr>
          <p:cNvCxnSpPr/>
          <p:nvPr/>
        </p:nvCxnSpPr>
        <p:spPr>
          <a:xfrm>
            <a:off x="2416455" y="5093310"/>
            <a:ext cx="2099224" cy="0"/>
          </a:xfrm>
          <a:prstGeom prst="line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headEnd type="oval" w="lg" len="lg"/>
            <a:tailEnd type="oval" w="lg" len="lg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7D9A55-5229-43E2-A369-567018A24812}"/>
              </a:ext>
            </a:extLst>
          </p:cNvPr>
          <p:cNvCxnSpPr/>
          <p:nvPr/>
        </p:nvCxnSpPr>
        <p:spPr>
          <a:xfrm>
            <a:off x="3509890" y="4407510"/>
            <a:ext cx="2596049" cy="0"/>
          </a:xfrm>
          <a:prstGeom prst="line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headEnd type="oval" w="lg" len="lg"/>
            <a:tailEnd type="oval" w="lg" len="lg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7414ECC-42FB-4CB7-A1AF-02B3E2B1B303}"/>
              </a:ext>
            </a:extLst>
          </p:cNvPr>
          <p:cNvCxnSpPr/>
          <p:nvPr/>
        </p:nvCxnSpPr>
        <p:spPr>
          <a:xfrm>
            <a:off x="4752282" y="3721710"/>
            <a:ext cx="3172519" cy="0"/>
          </a:xfrm>
          <a:prstGeom prst="line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headEnd type="oval" w="lg" len="lg"/>
            <a:tailEnd type="oval" w="lg" len="lg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9C8C9AF-729A-48FB-A2C7-BC0D2F78704F}"/>
              </a:ext>
            </a:extLst>
          </p:cNvPr>
          <p:cNvCxnSpPr/>
          <p:nvPr/>
        </p:nvCxnSpPr>
        <p:spPr>
          <a:xfrm flipH="1">
            <a:off x="6573078" y="1610172"/>
            <a:ext cx="3209098" cy="0"/>
          </a:xfrm>
          <a:prstGeom prst="line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headEnd type="oval" w="lg" len="lg"/>
            <a:tailEnd type="oval" w="lg" len="lg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7996BA-2EDE-47E7-9EDA-CB8096AA651C}"/>
              </a:ext>
            </a:extLst>
          </p:cNvPr>
          <p:cNvCxnSpPr/>
          <p:nvPr/>
        </p:nvCxnSpPr>
        <p:spPr>
          <a:xfrm flipH="1">
            <a:off x="5242812" y="2274334"/>
            <a:ext cx="2620340" cy="0"/>
          </a:xfrm>
          <a:prstGeom prst="line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headEnd type="oval" w="lg" len="lg"/>
            <a:tailEnd type="oval" w="lg" len="lg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6A7A944-5619-411C-817D-AF98214E2A2D}"/>
              </a:ext>
            </a:extLst>
          </p:cNvPr>
          <p:cNvCxnSpPr/>
          <p:nvPr/>
        </p:nvCxnSpPr>
        <p:spPr>
          <a:xfrm flipH="1">
            <a:off x="4018722" y="2960134"/>
            <a:ext cx="2197700" cy="0"/>
          </a:xfrm>
          <a:prstGeom prst="line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headEnd type="oval" w="lg" len="lg"/>
            <a:tailEnd type="oval" w="lg" len="lg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92DA1A8-F38D-4B2D-8DA8-45F90B684EE4}"/>
              </a:ext>
            </a:extLst>
          </p:cNvPr>
          <p:cNvSpPr/>
          <p:nvPr/>
        </p:nvSpPr>
        <p:spPr>
          <a:xfrm>
            <a:off x="4572496" y="5045778"/>
            <a:ext cx="2132872" cy="7223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defTabSz="171450">
              <a:lnSpc>
                <a:spcPct val="89000"/>
              </a:lnSpc>
            </a:pPr>
            <a:r>
              <a:rPr lang="en-US" dirty="0" err="1">
                <a:solidFill>
                  <a:srgbClr val="FFFFFF">
                    <a:lumMod val="90000"/>
                    <a:lumOff val="10000"/>
                  </a:srgbClr>
                </a:solidFill>
              </a:rPr>
              <a:t>SummerizedNotes</a:t>
            </a:r>
            <a:endParaRPr lang="en-US" dirty="0">
              <a:solidFill>
                <a:srgbClr val="FFFFFF">
                  <a:lumMod val="90000"/>
                  <a:lumOff val="10000"/>
                </a:srgbClr>
              </a:solidFill>
            </a:endParaRPr>
          </a:p>
          <a:p>
            <a:pPr algn="r" defTabSz="171450">
              <a:lnSpc>
                <a:spcPct val="89000"/>
              </a:lnSpc>
            </a:pPr>
            <a:r>
              <a:rPr lang="en-US" sz="800" dirty="0">
                <a:solidFill>
                  <a:srgbClr val="FFFFFF"/>
                </a:solidFill>
              </a:rPr>
              <a:t>Lets users quickly </a:t>
            </a:r>
            <a:r>
              <a:rPr lang="en-US" sz="800" dirty="0" err="1">
                <a:solidFill>
                  <a:srgbClr val="FFFFFF"/>
                </a:solidFill>
              </a:rPr>
              <a:t>summerize</a:t>
            </a:r>
            <a:r>
              <a:rPr lang="en-US" sz="800" dirty="0">
                <a:solidFill>
                  <a:srgbClr val="FFFFFF"/>
                </a:solidFill>
              </a:rPr>
              <a:t> the learnings and references taught in class.</a:t>
            </a:r>
          </a:p>
          <a:p>
            <a:pPr defTabSz="171450">
              <a:lnSpc>
                <a:spcPct val="89000"/>
              </a:lnSpc>
            </a:pPr>
            <a:endParaRPr lang="en-US" sz="1200" dirty="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C5D625F-6B29-4F73-8066-962E26F2811C}"/>
              </a:ext>
            </a:extLst>
          </p:cNvPr>
          <p:cNvSpPr/>
          <p:nvPr/>
        </p:nvSpPr>
        <p:spPr>
          <a:xfrm>
            <a:off x="6338541" y="4027203"/>
            <a:ext cx="2132872" cy="102374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71450">
              <a:lnSpc>
                <a:spcPct val="89000"/>
              </a:lnSpc>
            </a:pPr>
            <a:r>
              <a:rPr lang="en-US" dirty="0" err="1">
                <a:solidFill>
                  <a:srgbClr val="FFFFFF">
                    <a:lumMod val="90000"/>
                    <a:lumOff val="10000"/>
                  </a:srgbClr>
                </a:solidFill>
              </a:rPr>
              <a:t>DocTalk</a:t>
            </a:r>
            <a:r>
              <a:rPr lang="en-US" dirty="0">
                <a:solidFill>
                  <a:srgbClr val="FFFFFF">
                    <a:lumMod val="90000"/>
                    <a:lumOff val="10000"/>
                  </a:srgbClr>
                </a:solidFill>
              </a:rPr>
              <a:t> Conversation</a:t>
            </a:r>
          </a:p>
          <a:p>
            <a:pPr defTabSz="171450">
              <a:lnSpc>
                <a:spcPct val="89000"/>
              </a:lnSpc>
            </a:pPr>
            <a:r>
              <a:rPr lang="en-US" sz="800" dirty="0">
                <a:solidFill>
                  <a:srgbClr val="FFFFFF"/>
                </a:solidFill>
              </a:rPr>
              <a:t>The app can do conversation with the notes and documents in a click and with high accuracy.</a:t>
            </a:r>
          </a:p>
          <a:p>
            <a:pPr defTabSz="171450">
              <a:lnSpc>
                <a:spcPct val="89000"/>
              </a:lnSpc>
            </a:pPr>
            <a:r>
              <a:rPr lang="en-US" sz="800" dirty="0" err="1">
                <a:solidFill>
                  <a:srgbClr val="FFFFFF"/>
                </a:solidFill>
              </a:rPr>
              <a:t>DocTalk</a:t>
            </a:r>
            <a:r>
              <a:rPr lang="en-US" sz="800" dirty="0">
                <a:solidFill>
                  <a:srgbClr val="FFFFFF"/>
                </a:solidFill>
              </a:rPr>
              <a:t> Conversation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DFC2A-9816-4613-9922-D33C9CB07C51}"/>
              </a:ext>
            </a:extLst>
          </p:cNvPr>
          <p:cNvSpPr/>
          <p:nvPr/>
        </p:nvSpPr>
        <p:spPr>
          <a:xfrm>
            <a:off x="8177627" y="3396698"/>
            <a:ext cx="2132872" cy="113332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71450">
              <a:lnSpc>
                <a:spcPct val="89000"/>
              </a:lnSpc>
            </a:pPr>
            <a:r>
              <a:rPr lang="en-US" dirty="0">
                <a:solidFill>
                  <a:srgbClr val="FFFFFF">
                    <a:lumMod val="90000"/>
                    <a:lumOff val="10000"/>
                  </a:srgbClr>
                </a:solidFill>
              </a:rPr>
              <a:t>Flowchart and Image generation</a:t>
            </a:r>
          </a:p>
          <a:p>
            <a:pPr defTabSz="171450">
              <a:lnSpc>
                <a:spcPct val="89000"/>
              </a:lnSpc>
            </a:pPr>
            <a:r>
              <a:rPr lang="en-US" sz="800" dirty="0">
                <a:solidFill>
                  <a:srgbClr val="FFFFFF"/>
                </a:solidFill>
              </a:rPr>
              <a:t>Flowcharts and Image generation using generative pretrained transformer help to understand topics in an precise way possible.</a:t>
            </a:r>
          </a:p>
          <a:p>
            <a:pPr defTabSz="171450">
              <a:lnSpc>
                <a:spcPct val="89000"/>
              </a:lnSpc>
            </a:pPr>
            <a:r>
              <a:rPr lang="en-US" sz="800" dirty="0">
                <a:solidFill>
                  <a:srgbClr val="FFFFFF"/>
                </a:solidFill>
              </a:rPr>
              <a:t>Flowchart and Image generation</a:t>
            </a:r>
            <a:endParaRPr lang="en-US" sz="1200" dirty="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A5895C-DA29-4081-9A94-76E0CDD253D3}"/>
              </a:ext>
            </a:extLst>
          </p:cNvPr>
          <p:cNvSpPr/>
          <p:nvPr/>
        </p:nvSpPr>
        <p:spPr>
          <a:xfrm>
            <a:off x="1680340" y="2637883"/>
            <a:ext cx="2132872" cy="10237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defTabSz="171450">
              <a:lnSpc>
                <a:spcPct val="89000"/>
              </a:lnSpc>
            </a:pPr>
            <a:r>
              <a:rPr lang="en-US" dirty="0">
                <a:solidFill>
                  <a:srgbClr val="FFFFFF">
                    <a:lumMod val="90000"/>
                    <a:lumOff val="10000"/>
                  </a:srgbClr>
                </a:solidFill>
              </a:rPr>
              <a:t>Integrations</a:t>
            </a:r>
            <a:r>
              <a:rPr lang="en-US" sz="3600" dirty="0">
                <a:solidFill>
                  <a:srgbClr val="FFFFFF">
                    <a:lumMod val="90000"/>
                    <a:lumOff val="10000"/>
                  </a:srgbClr>
                </a:solidFill>
              </a:rPr>
              <a:t> </a:t>
            </a:r>
            <a:endParaRPr lang="en-US" sz="800" dirty="0">
              <a:solidFill>
                <a:srgbClr val="FFFFFF">
                  <a:lumMod val="90000"/>
                  <a:lumOff val="10000"/>
                </a:srgbClr>
              </a:solidFill>
            </a:endParaRPr>
          </a:p>
          <a:p>
            <a:pPr algn="r" defTabSz="171450">
              <a:lnSpc>
                <a:spcPct val="89000"/>
              </a:lnSpc>
            </a:pPr>
            <a:r>
              <a:rPr lang="en-US" sz="800" dirty="0">
                <a:solidFill>
                  <a:srgbClr val="FFFFFF"/>
                </a:solidFill>
              </a:rPr>
              <a:t>Connect your model across different platforms and boost productivity and referenced based learnings.</a:t>
            </a:r>
          </a:p>
          <a:p>
            <a:pPr algn="r" defTabSz="171450">
              <a:lnSpc>
                <a:spcPct val="89000"/>
              </a:lnSpc>
            </a:pPr>
            <a:r>
              <a:rPr lang="en-US" sz="800" dirty="0">
                <a:solidFill>
                  <a:srgbClr val="FFFFFF"/>
                </a:solidFill>
              </a:rPr>
              <a:t>Integrations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5C3792C-4985-47A7-BD3E-63599F90F523}"/>
              </a:ext>
            </a:extLst>
          </p:cNvPr>
          <p:cNvSpPr/>
          <p:nvPr/>
        </p:nvSpPr>
        <p:spPr>
          <a:xfrm>
            <a:off x="2911881" y="1943223"/>
            <a:ext cx="2132872" cy="667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defTabSz="171450">
              <a:lnSpc>
                <a:spcPct val="89000"/>
              </a:lnSpc>
            </a:pPr>
            <a:r>
              <a:rPr lang="en-US" dirty="0">
                <a:solidFill>
                  <a:srgbClr val="FFFFFF"/>
                </a:solidFill>
              </a:rPr>
              <a:t>Fast responding</a:t>
            </a:r>
          </a:p>
          <a:p>
            <a:pPr algn="r" defTabSz="171450">
              <a:lnSpc>
                <a:spcPct val="89000"/>
              </a:lnSpc>
            </a:pPr>
            <a:r>
              <a:rPr lang="en-US" sz="800" dirty="0">
                <a:solidFill>
                  <a:srgbClr val="FFFFFF"/>
                </a:solidFill>
              </a:rPr>
              <a:t>Our model also poses the feature of fast responding as well.</a:t>
            </a:r>
          </a:p>
          <a:p>
            <a:pPr algn="r" defTabSz="171450">
              <a:lnSpc>
                <a:spcPct val="89000"/>
              </a:lnSpc>
            </a:pPr>
            <a:r>
              <a:rPr lang="en-US" sz="800" dirty="0">
                <a:solidFill>
                  <a:srgbClr val="FFFFFF"/>
                </a:solidFill>
              </a:rPr>
              <a:t>Fast responding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71E247B-6F53-40D2-90D2-6D67318D070A}"/>
              </a:ext>
            </a:extLst>
          </p:cNvPr>
          <p:cNvSpPr/>
          <p:nvPr/>
        </p:nvSpPr>
        <p:spPr>
          <a:xfrm>
            <a:off x="4205669" y="1286932"/>
            <a:ext cx="2132872" cy="777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defTabSz="171450">
              <a:lnSpc>
                <a:spcPct val="89000"/>
              </a:lnSpc>
            </a:pPr>
            <a:r>
              <a:rPr lang="en-US" dirty="0">
                <a:solidFill>
                  <a:srgbClr val="FFFFFF"/>
                </a:solidFill>
              </a:rPr>
              <a:t>Improve everyday</a:t>
            </a:r>
          </a:p>
          <a:p>
            <a:pPr algn="r" defTabSz="171450">
              <a:lnSpc>
                <a:spcPct val="89000"/>
              </a:lnSpc>
            </a:pPr>
            <a:r>
              <a:rPr lang="en-US" sz="800" dirty="0">
                <a:solidFill>
                  <a:srgbClr val="FFFFFF"/>
                </a:solidFill>
              </a:rPr>
              <a:t>The app uses natural language processing to understand user queries and provide accurate and relevant responses.</a:t>
            </a:r>
          </a:p>
          <a:p>
            <a:pPr algn="r" defTabSz="171450">
              <a:lnSpc>
                <a:spcPct val="89000"/>
              </a:lnSpc>
            </a:pPr>
            <a:r>
              <a:rPr lang="en-US" sz="800" dirty="0">
                <a:solidFill>
                  <a:srgbClr val="FFFFFF"/>
                </a:solidFill>
              </a:rPr>
              <a:t>Improve everyday</a:t>
            </a:r>
            <a:endParaRPr lang="en-US" sz="800" dirty="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4A0036C-18A6-44D3-8022-7F75A42770FD}"/>
              </a:ext>
            </a:extLst>
          </p:cNvPr>
          <p:cNvSpPr/>
          <p:nvPr/>
        </p:nvSpPr>
        <p:spPr>
          <a:xfrm>
            <a:off x="2088356" y="4791941"/>
            <a:ext cx="642938" cy="6429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71450"/>
            <a:r>
              <a:rPr lang="en-US" sz="3300" dirty="0">
                <a:solidFill>
                  <a:srgbClr val="FFFFFF"/>
                </a:solidFill>
                <a:latin typeface="Designball-Finance-01" pitchFamily="2" charset="0"/>
                <a:cs typeface="Arial" panose="020B0604020202020204" pitchFamily="34" charset="0"/>
              </a:rPr>
              <a:t>S</a:t>
            </a:r>
            <a:endParaRPr lang="en-US" sz="3300" dirty="0">
              <a:solidFill>
                <a:srgbClr val="FFFFFF"/>
              </a:solidFill>
              <a:latin typeface="Designball-Finance-01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FA9F796-1A87-4FE2-9CA7-6D6E143B4F5D}"/>
              </a:ext>
            </a:extLst>
          </p:cNvPr>
          <p:cNvSpPr/>
          <p:nvPr/>
        </p:nvSpPr>
        <p:spPr>
          <a:xfrm>
            <a:off x="3127413" y="4027203"/>
            <a:ext cx="777955" cy="7779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1450"/>
            <a:r>
              <a:rPr lang="en-US" sz="3300" dirty="0">
                <a:solidFill>
                  <a:srgbClr val="FFFFFF"/>
                </a:solidFill>
                <a:latin typeface="Designball-Finance-01" pitchFamily="2" charset="0"/>
                <a:cs typeface="Arial" panose="020B0604020202020204" pitchFamily="34" charset="0"/>
              </a:rPr>
              <a:t>D</a:t>
            </a:r>
            <a:endParaRPr lang="en-US" sz="3300" dirty="0">
              <a:solidFill>
                <a:srgbClr val="FFFFFF"/>
              </a:solidFill>
              <a:latin typeface="Designball-Finance-01" pitchFamily="2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082EB90-27D2-4654-ABDE-75C170F1F6CF}"/>
              </a:ext>
            </a:extLst>
          </p:cNvPr>
          <p:cNvSpPr/>
          <p:nvPr/>
        </p:nvSpPr>
        <p:spPr>
          <a:xfrm>
            <a:off x="4301487" y="3248287"/>
            <a:ext cx="941325" cy="941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1450"/>
            <a:r>
              <a:rPr lang="en-US" sz="4500" dirty="0">
                <a:solidFill>
                  <a:srgbClr val="FFFFFF"/>
                </a:solidFill>
                <a:latin typeface="Designball-Finance-01" pitchFamily="2" charset="0"/>
                <a:cs typeface="Arial" panose="020B0604020202020204" pitchFamily="34" charset="0"/>
              </a:rPr>
              <a:t>F</a:t>
            </a:r>
            <a:endParaRPr lang="en-US" sz="4500" dirty="0">
              <a:solidFill>
                <a:srgbClr val="FFFFFF"/>
              </a:solidFill>
              <a:latin typeface="Designball-Finance-01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3C2FAAD-2D5D-43E6-9EF2-345AFABDBEB3}"/>
              </a:ext>
            </a:extLst>
          </p:cNvPr>
          <p:cNvSpPr/>
          <p:nvPr/>
        </p:nvSpPr>
        <p:spPr>
          <a:xfrm>
            <a:off x="5638932" y="2452219"/>
            <a:ext cx="1139003" cy="113900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1450"/>
            <a:r>
              <a:rPr lang="en-US" sz="4500" dirty="0">
                <a:solidFill>
                  <a:srgbClr val="FFFFFF"/>
                </a:solidFill>
                <a:latin typeface="Designball-Finance-01" pitchFamily="2" charset="0"/>
                <a:cs typeface="Arial" panose="020B0604020202020204" pitchFamily="34" charset="0"/>
              </a:rPr>
              <a:t>In</a:t>
            </a:r>
            <a:endParaRPr lang="en-US" sz="4500" dirty="0">
              <a:solidFill>
                <a:srgbClr val="FFFFFF"/>
              </a:solidFill>
              <a:latin typeface="Designball-Finance-01" pitchFamily="2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49AE09D-5B88-4604-A116-9B470E6C6D62}"/>
              </a:ext>
            </a:extLst>
          </p:cNvPr>
          <p:cNvSpPr/>
          <p:nvPr/>
        </p:nvSpPr>
        <p:spPr>
          <a:xfrm>
            <a:off x="7174054" y="1635393"/>
            <a:ext cx="1378194" cy="137819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1450"/>
            <a:r>
              <a:rPr lang="en-US" sz="6000" dirty="0">
                <a:solidFill>
                  <a:srgbClr val="FFFFFF"/>
                </a:solidFill>
                <a:latin typeface="Designball-Finance-01" pitchFamily="2" charset="0"/>
                <a:cs typeface="Arial" panose="020B0604020202020204" pitchFamily="34" charset="0"/>
              </a:rPr>
              <a:t>F</a:t>
            </a:r>
            <a:endParaRPr lang="en-US" sz="6000" dirty="0">
              <a:solidFill>
                <a:srgbClr val="FFFFFF"/>
              </a:solidFill>
              <a:latin typeface="Designball-Finance-01" pitchFamily="2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D16C534-F552-46E7-AE86-26A7E8DBDA89}"/>
              </a:ext>
            </a:extLst>
          </p:cNvPr>
          <p:cNvSpPr/>
          <p:nvPr/>
        </p:nvSpPr>
        <p:spPr>
          <a:xfrm>
            <a:off x="8948368" y="793452"/>
            <a:ext cx="1667615" cy="16676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1450"/>
            <a:r>
              <a:rPr lang="en-US" sz="6600" dirty="0">
                <a:solidFill>
                  <a:srgbClr val="FFFFFF"/>
                </a:solidFill>
                <a:latin typeface="Designball-Finance-01" pitchFamily="2" charset="0"/>
                <a:cs typeface="Arial" panose="020B0604020202020204" pitchFamily="34" charset="0"/>
              </a:rPr>
              <a:t>I</a:t>
            </a:r>
            <a:endParaRPr lang="en-US" sz="6600" dirty="0">
              <a:solidFill>
                <a:srgbClr val="FFFFFF"/>
              </a:solidFill>
              <a:latin typeface="Designball-Finance-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915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2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2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2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6" grpId="0"/>
          <p:bldP spid="38" grpId="0"/>
          <p:bldP spid="40" grpId="0"/>
          <p:bldP spid="41" grpId="0"/>
          <p:bldP spid="42" grpId="0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2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2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2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6" grpId="0"/>
          <p:bldP spid="38" grpId="0"/>
          <p:bldP spid="40" grpId="0"/>
          <p:bldP spid="41" grpId="0"/>
          <p:bldP spid="42" grpId="0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FB2DC8D-7548-4BBF-B2E7-C50AE9E4262D}"/>
              </a:ext>
            </a:extLst>
          </p:cNvPr>
          <p:cNvSpPr/>
          <p:nvPr/>
        </p:nvSpPr>
        <p:spPr>
          <a:xfrm>
            <a:off x="4451687" y="4174597"/>
            <a:ext cx="1507331" cy="1610916"/>
          </a:xfrm>
          <a:custGeom>
            <a:avLst/>
            <a:gdLst>
              <a:gd name="connsiteX0" fmla="*/ 3788569 w 4019550"/>
              <a:gd name="connsiteY0" fmla="*/ 4296251 h 4295775"/>
              <a:gd name="connsiteX1" fmla="*/ 3786664 w 4019550"/>
              <a:gd name="connsiteY1" fmla="*/ 4275296 h 4295775"/>
              <a:gd name="connsiteX2" fmla="*/ 3784759 w 4019550"/>
              <a:gd name="connsiteY2" fmla="*/ 4252437 h 4295775"/>
              <a:gd name="connsiteX3" fmla="*/ 3779044 w 4019550"/>
              <a:gd name="connsiteY3" fmla="*/ 4206716 h 4295775"/>
              <a:gd name="connsiteX4" fmla="*/ 3766661 w 4019550"/>
              <a:gd name="connsiteY4" fmla="*/ 4114324 h 4295775"/>
              <a:gd name="connsiteX5" fmla="*/ 3733324 w 4019550"/>
              <a:gd name="connsiteY5" fmla="*/ 3928586 h 4295775"/>
              <a:gd name="connsiteX6" fmla="*/ 3639026 w 4019550"/>
              <a:gd name="connsiteY6" fmla="*/ 3562826 h 4295775"/>
              <a:gd name="connsiteX7" fmla="*/ 3333274 w 4019550"/>
              <a:gd name="connsiteY7" fmla="*/ 2877026 h 4295775"/>
              <a:gd name="connsiteX8" fmla="*/ 2843689 w 4019550"/>
              <a:gd name="connsiteY8" fmla="*/ 2316956 h 4295775"/>
              <a:gd name="connsiteX9" fmla="*/ 2691289 w 4019550"/>
              <a:gd name="connsiteY9" fmla="*/ 2209324 h 4295775"/>
              <a:gd name="connsiteX10" fmla="*/ 2651284 w 4019550"/>
              <a:gd name="connsiteY10" fmla="*/ 2185511 h 4295775"/>
              <a:gd name="connsiteX11" fmla="*/ 2631281 w 4019550"/>
              <a:gd name="connsiteY11" fmla="*/ 2173129 h 4295775"/>
              <a:gd name="connsiteX12" fmla="*/ 2611279 w 4019550"/>
              <a:gd name="connsiteY12" fmla="*/ 2161699 h 4295775"/>
              <a:gd name="connsiteX13" fmla="*/ 2570321 w 4019550"/>
              <a:gd name="connsiteY13" fmla="*/ 2139791 h 4295775"/>
              <a:gd name="connsiteX14" fmla="*/ 2528411 w 4019550"/>
              <a:gd name="connsiteY14" fmla="*/ 2118836 h 4295775"/>
              <a:gd name="connsiteX15" fmla="*/ 2486501 w 4019550"/>
              <a:gd name="connsiteY15" fmla="*/ 2098834 h 4295775"/>
              <a:gd name="connsiteX16" fmla="*/ 2443639 w 4019550"/>
              <a:gd name="connsiteY16" fmla="*/ 2079784 h 4295775"/>
              <a:gd name="connsiteX17" fmla="*/ 2356009 w 4019550"/>
              <a:gd name="connsiteY17" fmla="*/ 2045494 h 4295775"/>
              <a:gd name="connsiteX18" fmla="*/ 2175986 w 4019550"/>
              <a:gd name="connsiteY18" fmla="*/ 1990249 h 4295775"/>
              <a:gd name="connsiteX19" fmla="*/ 2130266 w 4019550"/>
              <a:gd name="connsiteY19" fmla="*/ 1979771 h 4295775"/>
              <a:gd name="connsiteX20" fmla="*/ 2084546 w 4019550"/>
              <a:gd name="connsiteY20" fmla="*/ 1970246 h 4295775"/>
              <a:gd name="connsiteX21" fmla="*/ 2037874 w 4019550"/>
              <a:gd name="connsiteY21" fmla="*/ 1961674 h 4295775"/>
              <a:gd name="connsiteX22" fmla="*/ 1990249 w 4019550"/>
              <a:gd name="connsiteY22" fmla="*/ 1952149 h 4295775"/>
              <a:gd name="connsiteX23" fmla="*/ 1893094 w 4019550"/>
              <a:gd name="connsiteY23" fmla="*/ 1933099 h 4295775"/>
              <a:gd name="connsiteX24" fmla="*/ 1869281 w 4019550"/>
              <a:gd name="connsiteY24" fmla="*/ 1928336 h 4295775"/>
              <a:gd name="connsiteX25" fmla="*/ 1845469 w 4019550"/>
              <a:gd name="connsiteY25" fmla="*/ 1921669 h 4295775"/>
              <a:gd name="connsiteX26" fmla="*/ 1797844 w 4019550"/>
              <a:gd name="connsiteY26" fmla="*/ 1909286 h 4295775"/>
              <a:gd name="connsiteX27" fmla="*/ 1750219 w 4019550"/>
              <a:gd name="connsiteY27" fmla="*/ 1896903 h 4295775"/>
              <a:gd name="connsiteX28" fmla="*/ 1726406 w 4019550"/>
              <a:gd name="connsiteY28" fmla="*/ 1890236 h 4295775"/>
              <a:gd name="connsiteX29" fmla="*/ 1702594 w 4019550"/>
              <a:gd name="connsiteY29" fmla="*/ 1882616 h 4295775"/>
              <a:gd name="connsiteX30" fmla="*/ 1608296 w 4019550"/>
              <a:gd name="connsiteY30" fmla="*/ 1852136 h 4295775"/>
              <a:gd name="connsiteX31" fmla="*/ 1584484 w 4019550"/>
              <a:gd name="connsiteY31" fmla="*/ 1844516 h 4295775"/>
              <a:gd name="connsiteX32" fmla="*/ 1561624 w 4019550"/>
              <a:gd name="connsiteY32" fmla="*/ 1835944 h 4295775"/>
              <a:gd name="connsiteX33" fmla="*/ 1515904 w 4019550"/>
              <a:gd name="connsiteY33" fmla="*/ 1817846 h 4295775"/>
              <a:gd name="connsiteX34" fmla="*/ 1470184 w 4019550"/>
              <a:gd name="connsiteY34" fmla="*/ 1799749 h 4295775"/>
              <a:gd name="connsiteX35" fmla="*/ 1447324 w 4019550"/>
              <a:gd name="connsiteY35" fmla="*/ 1790224 h 4295775"/>
              <a:gd name="connsiteX36" fmla="*/ 1424464 w 4019550"/>
              <a:gd name="connsiteY36" fmla="*/ 1779746 h 4295775"/>
              <a:gd name="connsiteX37" fmla="*/ 1334929 w 4019550"/>
              <a:gd name="connsiteY37" fmla="*/ 1737836 h 4295775"/>
              <a:gd name="connsiteX38" fmla="*/ 1323499 w 4019550"/>
              <a:gd name="connsiteY38" fmla="*/ 1733074 h 4295775"/>
              <a:gd name="connsiteX39" fmla="*/ 1313021 w 4019550"/>
              <a:gd name="connsiteY39" fmla="*/ 1727359 h 4295775"/>
              <a:gd name="connsiteX40" fmla="*/ 1291114 w 4019550"/>
              <a:gd name="connsiteY40" fmla="*/ 1715928 h 4295775"/>
              <a:gd name="connsiteX41" fmla="*/ 1246346 w 4019550"/>
              <a:gd name="connsiteY41" fmla="*/ 1691164 h 4295775"/>
              <a:gd name="connsiteX42" fmla="*/ 1202531 w 4019550"/>
              <a:gd name="connsiteY42" fmla="*/ 1667351 h 4295775"/>
              <a:gd name="connsiteX43" fmla="*/ 1160621 w 4019550"/>
              <a:gd name="connsiteY43" fmla="*/ 1641634 h 4295775"/>
              <a:gd name="connsiteX44" fmla="*/ 1118711 w 4019550"/>
              <a:gd name="connsiteY44" fmla="*/ 1615916 h 4295775"/>
              <a:gd name="connsiteX45" fmla="*/ 1076801 w 4019550"/>
              <a:gd name="connsiteY45" fmla="*/ 1589246 h 4295775"/>
              <a:gd name="connsiteX46" fmla="*/ 995839 w 4019550"/>
              <a:gd name="connsiteY46" fmla="*/ 1533049 h 4295775"/>
              <a:gd name="connsiteX47" fmla="*/ 917734 w 4019550"/>
              <a:gd name="connsiteY47" fmla="*/ 1473041 h 4295775"/>
              <a:gd name="connsiteX48" fmla="*/ 842486 w 4019550"/>
              <a:gd name="connsiteY48" fmla="*/ 1410176 h 4295775"/>
              <a:gd name="connsiteX49" fmla="*/ 805339 w 4019550"/>
              <a:gd name="connsiteY49" fmla="*/ 1377791 h 4295775"/>
              <a:gd name="connsiteX50" fmla="*/ 769144 w 4019550"/>
              <a:gd name="connsiteY50" fmla="*/ 1344453 h 4295775"/>
              <a:gd name="connsiteX51" fmla="*/ 733901 w 4019550"/>
              <a:gd name="connsiteY51" fmla="*/ 1310164 h 4295775"/>
              <a:gd name="connsiteX52" fmla="*/ 715804 w 4019550"/>
              <a:gd name="connsiteY52" fmla="*/ 1293019 h 4295775"/>
              <a:gd name="connsiteX53" fmla="*/ 698659 w 4019550"/>
              <a:gd name="connsiteY53" fmla="*/ 1274921 h 4295775"/>
              <a:gd name="connsiteX54" fmla="*/ 631031 w 4019550"/>
              <a:gd name="connsiteY54" fmla="*/ 1203484 h 4295775"/>
              <a:gd name="connsiteX55" fmla="*/ 567214 w 4019550"/>
              <a:gd name="connsiteY55" fmla="*/ 1129189 h 4295775"/>
              <a:gd name="connsiteX56" fmla="*/ 506254 w 4019550"/>
              <a:gd name="connsiteY56" fmla="*/ 1052989 h 4295775"/>
              <a:gd name="connsiteX57" fmla="*/ 290989 w 4019550"/>
              <a:gd name="connsiteY57" fmla="*/ 728186 h 4295775"/>
              <a:gd name="connsiteX58" fmla="*/ 123349 w 4019550"/>
              <a:gd name="connsiteY58" fmla="*/ 377666 h 4295775"/>
              <a:gd name="connsiteX59" fmla="*/ 57626 w 4019550"/>
              <a:gd name="connsiteY59" fmla="*/ 194786 h 4295775"/>
              <a:gd name="connsiteX60" fmla="*/ 7144 w 4019550"/>
              <a:gd name="connsiteY60" fmla="*/ 7144 h 4295775"/>
              <a:gd name="connsiteX61" fmla="*/ 64294 w 4019550"/>
              <a:gd name="connsiteY61" fmla="*/ 191929 h 4295775"/>
              <a:gd name="connsiteX62" fmla="*/ 136684 w 4019550"/>
              <a:gd name="connsiteY62" fmla="*/ 371951 h 4295775"/>
              <a:gd name="connsiteX63" fmla="*/ 315754 w 4019550"/>
              <a:gd name="connsiteY63" fmla="*/ 713899 h 4295775"/>
              <a:gd name="connsiteX64" fmla="*/ 540544 w 4019550"/>
              <a:gd name="connsiteY64" fmla="*/ 1026319 h 4295775"/>
              <a:gd name="connsiteX65" fmla="*/ 603409 w 4019550"/>
              <a:gd name="connsiteY65" fmla="*/ 1098709 h 4295775"/>
              <a:gd name="connsiteX66" fmla="*/ 669131 w 4019550"/>
              <a:gd name="connsiteY66" fmla="*/ 1169194 h 4295775"/>
              <a:gd name="connsiteX67" fmla="*/ 737711 w 4019550"/>
              <a:gd name="connsiteY67" fmla="*/ 1235869 h 4295775"/>
              <a:gd name="connsiteX68" fmla="*/ 754856 w 4019550"/>
              <a:gd name="connsiteY68" fmla="*/ 1252061 h 4295775"/>
              <a:gd name="connsiteX69" fmla="*/ 772954 w 4019550"/>
              <a:gd name="connsiteY69" fmla="*/ 1268253 h 4295775"/>
              <a:gd name="connsiteX70" fmla="*/ 809149 w 4019550"/>
              <a:gd name="connsiteY70" fmla="*/ 1299686 h 4295775"/>
              <a:gd name="connsiteX71" fmla="*/ 845344 w 4019550"/>
              <a:gd name="connsiteY71" fmla="*/ 1331119 h 4295775"/>
              <a:gd name="connsiteX72" fmla="*/ 882491 w 4019550"/>
              <a:gd name="connsiteY72" fmla="*/ 1360646 h 4295775"/>
              <a:gd name="connsiteX73" fmla="*/ 958691 w 4019550"/>
              <a:gd name="connsiteY73" fmla="*/ 1418749 h 4295775"/>
              <a:gd name="connsiteX74" fmla="*/ 1036796 w 4019550"/>
              <a:gd name="connsiteY74" fmla="*/ 1473994 h 4295775"/>
              <a:gd name="connsiteX75" fmla="*/ 1117759 w 4019550"/>
              <a:gd name="connsiteY75" fmla="*/ 1525428 h 4295775"/>
              <a:gd name="connsiteX76" fmla="*/ 1158716 w 4019550"/>
              <a:gd name="connsiteY76" fmla="*/ 1549241 h 4295775"/>
              <a:gd name="connsiteX77" fmla="*/ 1200626 w 4019550"/>
              <a:gd name="connsiteY77" fmla="*/ 1573053 h 4295775"/>
              <a:gd name="connsiteX78" fmla="*/ 1242536 w 4019550"/>
              <a:gd name="connsiteY78" fmla="*/ 1596866 h 4295775"/>
              <a:gd name="connsiteX79" fmla="*/ 1285399 w 4019550"/>
              <a:gd name="connsiteY79" fmla="*/ 1617821 h 4295775"/>
              <a:gd name="connsiteX80" fmla="*/ 1328261 w 4019550"/>
              <a:gd name="connsiteY80" fmla="*/ 1638776 h 4295775"/>
              <a:gd name="connsiteX81" fmla="*/ 1349216 w 4019550"/>
              <a:gd name="connsiteY81" fmla="*/ 1649253 h 4295775"/>
              <a:gd name="connsiteX82" fmla="*/ 1359694 w 4019550"/>
              <a:gd name="connsiteY82" fmla="*/ 1654016 h 4295775"/>
              <a:gd name="connsiteX83" fmla="*/ 1371124 w 4019550"/>
              <a:gd name="connsiteY83" fmla="*/ 1658778 h 4295775"/>
              <a:gd name="connsiteX84" fmla="*/ 1458754 w 4019550"/>
              <a:gd name="connsiteY84" fmla="*/ 1695926 h 4295775"/>
              <a:gd name="connsiteX85" fmla="*/ 1480661 w 4019550"/>
              <a:gd name="connsiteY85" fmla="*/ 1705451 h 4295775"/>
              <a:gd name="connsiteX86" fmla="*/ 1503521 w 4019550"/>
              <a:gd name="connsiteY86" fmla="*/ 1713071 h 4295775"/>
              <a:gd name="connsiteX87" fmla="*/ 1548289 w 4019550"/>
              <a:gd name="connsiteY87" fmla="*/ 1729264 h 4295775"/>
              <a:gd name="connsiteX88" fmla="*/ 1593056 w 4019550"/>
              <a:gd name="connsiteY88" fmla="*/ 1745456 h 4295775"/>
              <a:gd name="connsiteX89" fmla="*/ 1615916 w 4019550"/>
              <a:gd name="connsiteY89" fmla="*/ 1753076 h 4295775"/>
              <a:gd name="connsiteX90" fmla="*/ 1638776 w 4019550"/>
              <a:gd name="connsiteY90" fmla="*/ 1759744 h 4295775"/>
              <a:gd name="connsiteX91" fmla="*/ 1730216 w 4019550"/>
              <a:gd name="connsiteY91" fmla="*/ 1785461 h 4295775"/>
              <a:gd name="connsiteX92" fmla="*/ 1753076 w 4019550"/>
              <a:gd name="connsiteY92" fmla="*/ 1792128 h 4295775"/>
              <a:gd name="connsiteX93" fmla="*/ 1775936 w 4019550"/>
              <a:gd name="connsiteY93" fmla="*/ 1796891 h 4295775"/>
              <a:gd name="connsiteX94" fmla="*/ 1822609 w 4019550"/>
              <a:gd name="connsiteY94" fmla="*/ 1807369 h 4295775"/>
              <a:gd name="connsiteX95" fmla="*/ 1869281 w 4019550"/>
              <a:gd name="connsiteY95" fmla="*/ 1817846 h 4295775"/>
              <a:gd name="connsiteX96" fmla="*/ 1892141 w 4019550"/>
              <a:gd name="connsiteY96" fmla="*/ 1822609 h 4295775"/>
              <a:gd name="connsiteX97" fmla="*/ 1915954 w 4019550"/>
              <a:gd name="connsiteY97" fmla="*/ 1826419 h 4295775"/>
              <a:gd name="connsiteX98" fmla="*/ 2010251 w 4019550"/>
              <a:gd name="connsiteY98" fmla="*/ 1841659 h 4295775"/>
              <a:gd name="connsiteX99" fmla="*/ 2057876 w 4019550"/>
              <a:gd name="connsiteY99" fmla="*/ 1849278 h 4295775"/>
              <a:gd name="connsiteX100" fmla="*/ 2107406 w 4019550"/>
              <a:gd name="connsiteY100" fmla="*/ 1856899 h 4295775"/>
              <a:gd name="connsiteX101" fmla="*/ 2156936 w 4019550"/>
              <a:gd name="connsiteY101" fmla="*/ 1865471 h 4295775"/>
              <a:gd name="connsiteX102" fmla="*/ 2205514 w 4019550"/>
              <a:gd name="connsiteY102" fmla="*/ 1874996 h 4295775"/>
              <a:gd name="connsiteX103" fmla="*/ 2398871 w 4019550"/>
              <a:gd name="connsiteY103" fmla="*/ 1926431 h 4295775"/>
              <a:gd name="connsiteX104" fmla="*/ 2493169 w 4019550"/>
              <a:gd name="connsiteY104" fmla="*/ 1959769 h 4295775"/>
              <a:gd name="connsiteX105" fmla="*/ 2539841 w 4019550"/>
              <a:gd name="connsiteY105" fmla="*/ 1978819 h 4295775"/>
              <a:gd name="connsiteX106" fmla="*/ 2585561 w 4019550"/>
              <a:gd name="connsiteY106" fmla="*/ 1998821 h 4295775"/>
              <a:gd name="connsiteX107" fmla="*/ 2631281 w 4019550"/>
              <a:gd name="connsiteY107" fmla="*/ 2019776 h 4295775"/>
              <a:gd name="connsiteX108" fmla="*/ 2676049 w 4019550"/>
              <a:gd name="connsiteY108" fmla="*/ 2041684 h 4295775"/>
              <a:gd name="connsiteX109" fmla="*/ 2698909 w 4019550"/>
              <a:gd name="connsiteY109" fmla="*/ 2053114 h 4295775"/>
              <a:gd name="connsiteX110" fmla="*/ 2720816 w 4019550"/>
              <a:gd name="connsiteY110" fmla="*/ 2065496 h 4295775"/>
              <a:gd name="connsiteX111" fmla="*/ 2764631 w 4019550"/>
              <a:gd name="connsiteY111" fmla="*/ 2090261 h 4295775"/>
              <a:gd name="connsiteX112" fmla="*/ 2933224 w 4019550"/>
              <a:gd name="connsiteY112" fmla="*/ 2199799 h 4295775"/>
              <a:gd name="connsiteX113" fmla="*/ 3480911 w 4019550"/>
              <a:gd name="connsiteY113" fmla="*/ 2781776 h 4295775"/>
              <a:gd name="connsiteX114" fmla="*/ 3678079 w 4019550"/>
              <a:gd name="connsiteY114" fmla="*/ 3129439 h 4295775"/>
              <a:gd name="connsiteX115" fmla="*/ 3831431 w 4019550"/>
              <a:gd name="connsiteY115" fmla="*/ 3497104 h 4295775"/>
              <a:gd name="connsiteX116" fmla="*/ 3944779 w 4019550"/>
              <a:gd name="connsiteY116" fmla="*/ 3879056 h 4295775"/>
              <a:gd name="connsiteX117" fmla="*/ 3987641 w 4019550"/>
              <a:gd name="connsiteY117" fmla="*/ 4074319 h 4295775"/>
              <a:gd name="connsiteX118" fmla="*/ 4004786 w 4019550"/>
              <a:gd name="connsiteY118" fmla="*/ 4173379 h 4295775"/>
              <a:gd name="connsiteX119" fmla="*/ 4012407 w 4019550"/>
              <a:gd name="connsiteY119" fmla="*/ 4223862 h 4295775"/>
              <a:gd name="connsiteX120" fmla="*/ 4016216 w 4019550"/>
              <a:gd name="connsiteY120" fmla="*/ 4249579 h 4295775"/>
              <a:gd name="connsiteX121" fmla="*/ 4018121 w 4019550"/>
              <a:gd name="connsiteY121" fmla="*/ 4262914 h 4295775"/>
              <a:gd name="connsiteX122" fmla="*/ 4020026 w 4019550"/>
              <a:gd name="connsiteY122" fmla="*/ 4277201 h 4295775"/>
              <a:gd name="connsiteX123" fmla="*/ 3788569 w 4019550"/>
              <a:gd name="connsiteY123" fmla="*/ 4296251 h 429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019550" h="4295775">
                <a:moveTo>
                  <a:pt x="3788569" y="4296251"/>
                </a:moveTo>
                <a:lnTo>
                  <a:pt x="3786664" y="4275296"/>
                </a:lnTo>
                <a:lnTo>
                  <a:pt x="3784759" y="4252437"/>
                </a:lnTo>
                <a:cubicBezTo>
                  <a:pt x="3782854" y="4237196"/>
                  <a:pt x="3780949" y="4221956"/>
                  <a:pt x="3779044" y="4206716"/>
                </a:cubicBezTo>
                <a:cubicBezTo>
                  <a:pt x="3775234" y="4176236"/>
                  <a:pt x="3771424" y="4144804"/>
                  <a:pt x="3766661" y="4114324"/>
                </a:cubicBezTo>
                <a:cubicBezTo>
                  <a:pt x="3757136" y="4052411"/>
                  <a:pt x="3745706" y="3990499"/>
                  <a:pt x="3733324" y="3928586"/>
                </a:cubicBezTo>
                <a:cubicBezTo>
                  <a:pt x="3707606" y="3805714"/>
                  <a:pt x="3676174" y="3682841"/>
                  <a:pt x="3639026" y="3562826"/>
                </a:cubicBezTo>
                <a:cubicBezTo>
                  <a:pt x="3563779" y="3322796"/>
                  <a:pt x="3463766" y="3090386"/>
                  <a:pt x="3333274" y="2877026"/>
                </a:cubicBezTo>
                <a:cubicBezTo>
                  <a:pt x="3202781" y="2663666"/>
                  <a:pt x="3039904" y="2470309"/>
                  <a:pt x="2843689" y="2316956"/>
                </a:cubicBezTo>
                <a:cubicBezTo>
                  <a:pt x="2794159" y="2278856"/>
                  <a:pt x="2743676" y="2242661"/>
                  <a:pt x="2691289" y="2209324"/>
                </a:cubicBezTo>
                <a:cubicBezTo>
                  <a:pt x="2677954" y="2200751"/>
                  <a:pt x="2664619" y="2193131"/>
                  <a:pt x="2651284" y="2185511"/>
                </a:cubicBezTo>
                <a:lnTo>
                  <a:pt x="2631281" y="2173129"/>
                </a:lnTo>
                <a:lnTo>
                  <a:pt x="2611279" y="2161699"/>
                </a:lnTo>
                <a:lnTo>
                  <a:pt x="2570321" y="2139791"/>
                </a:lnTo>
                <a:lnTo>
                  <a:pt x="2528411" y="2118836"/>
                </a:lnTo>
                <a:cubicBezTo>
                  <a:pt x="2514124" y="2111216"/>
                  <a:pt x="2500789" y="2105501"/>
                  <a:pt x="2486501" y="2098834"/>
                </a:cubicBezTo>
                <a:cubicBezTo>
                  <a:pt x="2472214" y="2092166"/>
                  <a:pt x="2457926" y="2085499"/>
                  <a:pt x="2443639" y="2079784"/>
                </a:cubicBezTo>
                <a:cubicBezTo>
                  <a:pt x="2415064" y="2068353"/>
                  <a:pt x="2385536" y="2055971"/>
                  <a:pt x="2356009" y="2045494"/>
                </a:cubicBezTo>
                <a:cubicBezTo>
                  <a:pt x="2296954" y="2023586"/>
                  <a:pt x="2236946" y="2006441"/>
                  <a:pt x="2175986" y="1990249"/>
                </a:cubicBezTo>
                <a:lnTo>
                  <a:pt x="2130266" y="1979771"/>
                </a:lnTo>
                <a:cubicBezTo>
                  <a:pt x="2115026" y="1975961"/>
                  <a:pt x="2099786" y="1972151"/>
                  <a:pt x="2084546" y="1970246"/>
                </a:cubicBezTo>
                <a:lnTo>
                  <a:pt x="2037874" y="1961674"/>
                </a:lnTo>
                <a:lnTo>
                  <a:pt x="1990249" y="1952149"/>
                </a:lnTo>
                <a:lnTo>
                  <a:pt x="1893094" y="1933099"/>
                </a:lnTo>
                <a:cubicBezTo>
                  <a:pt x="1885474" y="1931194"/>
                  <a:pt x="1876901" y="1930241"/>
                  <a:pt x="1869281" y="1928336"/>
                </a:cubicBezTo>
                <a:lnTo>
                  <a:pt x="1845469" y="1921669"/>
                </a:lnTo>
                <a:lnTo>
                  <a:pt x="1797844" y="1909286"/>
                </a:lnTo>
                <a:lnTo>
                  <a:pt x="1750219" y="1896903"/>
                </a:lnTo>
                <a:lnTo>
                  <a:pt x="1726406" y="1890236"/>
                </a:lnTo>
                <a:cubicBezTo>
                  <a:pt x="1718786" y="1888331"/>
                  <a:pt x="1711166" y="1885474"/>
                  <a:pt x="1702594" y="1882616"/>
                </a:cubicBezTo>
                <a:lnTo>
                  <a:pt x="1608296" y="1852136"/>
                </a:lnTo>
                <a:lnTo>
                  <a:pt x="1584484" y="1844516"/>
                </a:lnTo>
                <a:cubicBezTo>
                  <a:pt x="1576864" y="1841659"/>
                  <a:pt x="1569244" y="1838801"/>
                  <a:pt x="1561624" y="1835944"/>
                </a:cubicBezTo>
                <a:lnTo>
                  <a:pt x="1515904" y="1817846"/>
                </a:lnTo>
                <a:lnTo>
                  <a:pt x="1470184" y="1799749"/>
                </a:lnTo>
                <a:cubicBezTo>
                  <a:pt x="1462564" y="1796891"/>
                  <a:pt x="1454944" y="1794034"/>
                  <a:pt x="1447324" y="1790224"/>
                </a:cubicBezTo>
                <a:lnTo>
                  <a:pt x="1424464" y="1779746"/>
                </a:lnTo>
                <a:lnTo>
                  <a:pt x="1334929" y="1737836"/>
                </a:lnTo>
                <a:lnTo>
                  <a:pt x="1323499" y="1733074"/>
                </a:lnTo>
                <a:lnTo>
                  <a:pt x="1313021" y="1727359"/>
                </a:lnTo>
                <a:lnTo>
                  <a:pt x="1291114" y="1715928"/>
                </a:lnTo>
                <a:lnTo>
                  <a:pt x="1246346" y="1691164"/>
                </a:lnTo>
                <a:lnTo>
                  <a:pt x="1202531" y="1667351"/>
                </a:lnTo>
                <a:lnTo>
                  <a:pt x="1160621" y="1641634"/>
                </a:lnTo>
                <a:lnTo>
                  <a:pt x="1118711" y="1615916"/>
                </a:lnTo>
                <a:cubicBezTo>
                  <a:pt x="1104424" y="1607344"/>
                  <a:pt x="1090136" y="1598771"/>
                  <a:pt x="1076801" y="1589246"/>
                </a:cubicBezTo>
                <a:lnTo>
                  <a:pt x="995839" y="1533049"/>
                </a:lnTo>
                <a:cubicBezTo>
                  <a:pt x="969169" y="1513999"/>
                  <a:pt x="943451" y="1493044"/>
                  <a:pt x="917734" y="1473041"/>
                </a:cubicBezTo>
                <a:cubicBezTo>
                  <a:pt x="891064" y="1453991"/>
                  <a:pt x="867251" y="1432084"/>
                  <a:pt x="842486" y="1410176"/>
                </a:cubicBezTo>
                <a:lnTo>
                  <a:pt x="805339" y="1377791"/>
                </a:lnTo>
                <a:cubicBezTo>
                  <a:pt x="792956" y="1367314"/>
                  <a:pt x="781526" y="1354931"/>
                  <a:pt x="769144" y="1344453"/>
                </a:cubicBezTo>
                <a:lnTo>
                  <a:pt x="733901" y="1310164"/>
                </a:lnTo>
                <a:lnTo>
                  <a:pt x="715804" y="1293019"/>
                </a:lnTo>
                <a:cubicBezTo>
                  <a:pt x="710089" y="1287303"/>
                  <a:pt x="704374" y="1281589"/>
                  <a:pt x="698659" y="1274921"/>
                </a:cubicBezTo>
                <a:cubicBezTo>
                  <a:pt x="675799" y="1251109"/>
                  <a:pt x="652939" y="1227296"/>
                  <a:pt x="631031" y="1203484"/>
                </a:cubicBezTo>
                <a:lnTo>
                  <a:pt x="567214" y="1129189"/>
                </a:lnTo>
                <a:cubicBezTo>
                  <a:pt x="546259" y="1104424"/>
                  <a:pt x="526256" y="1078706"/>
                  <a:pt x="506254" y="1052989"/>
                </a:cubicBezTo>
                <a:cubicBezTo>
                  <a:pt x="426244" y="950119"/>
                  <a:pt x="354806" y="840581"/>
                  <a:pt x="290989" y="728186"/>
                </a:cubicBezTo>
                <a:cubicBezTo>
                  <a:pt x="227171" y="614839"/>
                  <a:pt x="170974" y="497681"/>
                  <a:pt x="123349" y="377666"/>
                </a:cubicBezTo>
                <a:cubicBezTo>
                  <a:pt x="98584" y="317659"/>
                  <a:pt x="77629" y="256699"/>
                  <a:pt x="57626" y="194786"/>
                </a:cubicBezTo>
                <a:cubicBezTo>
                  <a:pt x="38576" y="132874"/>
                  <a:pt x="20479" y="70961"/>
                  <a:pt x="7144" y="7144"/>
                </a:cubicBezTo>
                <a:cubicBezTo>
                  <a:pt x="22384" y="70009"/>
                  <a:pt x="42386" y="130969"/>
                  <a:pt x="64294" y="191929"/>
                </a:cubicBezTo>
                <a:cubicBezTo>
                  <a:pt x="86201" y="252889"/>
                  <a:pt x="110014" y="312896"/>
                  <a:pt x="136684" y="371951"/>
                </a:cubicBezTo>
                <a:cubicBezTo>
                  <a:pt x="188119" y="490061"/>
                  <a:pt x="249079" y="604361"/>
                  <a:pt x="315754" y="713899"/>
                </a:cubicBezTo>
                <a:cubicBezTo>
                  <a:pt x="383381" y="823436"/>
                  <a:pt x="457676" y="928211"/>
                  <a:pt x="540544" y="1026319"/>
                </a:cubicBezTo>
                <a:cubicBezTo>
                  <a:pt x="561499" y="1050131"/>
                  <a:pt x="581501" y="1074896"/>
                  <a:pt x="603409" y="1098709"/>
                </a:cubicBezTo>
                <a:lnTo>
                  <a:pt x="669131" y="1169194"/>
                </a:lnTo>
                <a:cubicBezTo>
                  <a:pt x="691991" y="1192053"/>
                  <a:pt x="714851" y="1213961"/>
                  <a:pt x="737711" y="1235869"/>
                </a:cubicBezTo>
                <a:cubicBezTo>
                  <a:pt x="743426" y="1241584"/>
                  <a:pt x="749141" y="1247299"/>
                  <a:pt x="754856" y="1252061"/>
                </a:cubicBezTo>
                <a:lnTo>
                  <a:pt x="772954" y="1268253"/>
                </a:lnTo>
                <a:lnTo>
                  <a:pt x="809149" y="1299686"/>
                </a:lnTo>
                <a:cubicBezTo>
                  <a:pt x="821531" y="1310164"/>
                  <a:pt x="832961" y="1321594"/>
                  <a:pt x="845344" y="1331119"/>
                </a:cubicBezTo>
                <a:lnTo>
                  <a:pt x="882491" y="1360646"/>
                </a:lnTo>
                <a:cubicBezTo>
                  <a:pt x="907256" y="1380649"/>
                  <a:pt x="932021" y="1400651"/>
                  <a:pt x="958691" y="1418749"/>
                </a:cubicBezTo>
                <a:cubicBezTo>
                  <a:pt x="984409" y="1436846"/>
                  <a:pt x="1010126" y="1455896"/>
                  <a:pt x="1036796" y="1473994"/>
                </a:cubicBezTo>
                <a:lnTo>
                  <a:pt x="1117759" y="1525428"/>
                </a:lnTo>
                <a:cubicBezTo>
                  <a:pt x="1131094" y="1534001"/>
                  <a:pt x="1145381" y="1541621"/>
                  <a:pt x="1158716" y="1549241"/>
                </a:cubicBezTo>
                <a:lnTo>
                  <a:pt x="1200626" y="1573053"/>
                </a:lnTo>
                <a:lnTo>
                  <a:pt x="1242536" y="1596866"/>
                </a:lnTo>
                <a:lnTo>
                  <a:pt x="1285399" y="1617821"/>
                </a:lnTo>
                <a:lnTo>
                  <a:pt x="1328261" y="1638776"/>
                </a:lnTo>
                <a:lnTo>
                  <a:pt x="1349216" y="1649253"/>
                </a:lnTo>
                <a:lnTo>
                  <a:pt x="1359694" y="1654016"/>
                </a:lnTo>
                <a:lnTo>
                  <a:pt x="1371124" y="1658778"/>
                </a:lnTo>
                <a:lnTo>
                  <a:pt x="1458754" y="1695926"/>
                </a:lnTo>
                <a:lnTo>
                  <a:pt x="1480661" y="1705451"/>
                </a:lnTo>
                <a:cubicBezTo>
                  <a:pt x="1488281" y="1708309"/>
                  <a:pt x="1495901" y="1711166"/>
                  <a:pt x="1503521" y="1713071"/>
                </a:cubicBezTo>
                <a:lnTo>
                  <a:pt x="1548289" y="1729264"/>
                </a:lnTo>
                <a:lnTo>
                  <a:pt x="1593056" y="1745456"/>
                </a:lnTo>
                <a:cubicBezTo>
                  <a:pt x="1600676" y="1748314"/>
                  <a:pt x="1608296" y="1751171"/>
                  <a:pt x="1615916" y="1753076"/>
                </a:cubicBezTo>
                <a:lnTo>
                  <a:pt x="1638776" y="1759744"/>
                </a:lnTo>
                <a:lnTo>
                  <a:pt x="1730216" y="1785461"/>
                </a:lnTo>
                <a:cubicBezTo>
                  <a:pt x="1737836" y="1787366"/>
                  <a:pt x="1745456" y="1790224"/>
                  <a:pt x="1753076" y="1792128"/>
                </a:cubicBezTo>
                <a:lnTo>
                  <a:pt x="1775936" y="1796891"/>
                </a:lnTo>
                <a:lnTo>
                  <a:pt x="1822609" y="1807369"/>
                </a:lnTo>
                <a:lnTo>
                  <a:pt x="1869281" y="1817846"/>
                </a:lnTo>
                <a:lnTo>
                  <a:pt x="1892141" y="1822609"/>
                </a:lnTo>
                <a:cubicBezTo>
                  <a:pt x="1899761" y="1824514"/>
                  <a:pt x="1907381" y="1825466"/>
                  <a:pt x="1915954" y="1826419"/>
                </a:cubicBezTo>
                <a:lnTo>
                  <a:pt x="2010251" y="1841659"/>
                </a:lnTo>
                <a:lnTo>
                  <a:pt x="2057876" y="1849278"/>
                </a:lnTo>
                <a:lnTo>
                  <a:pt x="2107406" y="1856899"/>
                </a:lnTo>
                <a:cubicBezTo>
                  <a:pt x="2123599" y="1858803"/>
                  <a:pt x="2139791" y="1862614"/>
                  <a:pt x="2156936" y="1865471"/>
                </a:cubicBezTo>
                <a:lnTo>
                  <a:pt x="2205514" y="1874996"/>
                </a:lnTo>
                <a:cubicBezTo>
                  <a:pt x="2270284" y="1889284"/>
                  <a:pt x="2335054" y="1905476"/>
                  <a:pt x="2398871" y="1926431"/>
                </a:cubicBezTo>
                <a:cubicBezTo>
                  <a:pt x="2431256" y="1935956"/>
                  <a:pt x="2461736" y="1948339"/>
                  <a:pt x="2493169" y="1959769"/>
                </a:cubicBezTo>
                <a:cubicBezTo>
                  <a:pt x="2508409" y="1965484"/>
                  <a:pt x="2524601" y="1972151"/>
                  <a:pt x="2539841" y="1978819"/>
                </a:cubicBezTo>
                <a:cubicBezTo>
                  <a:pt x="2555081" y="1985486"/>
                  <a:pt x="2571274" y="1991201"/>
                  <a:pt x="2585561" y="1998821"/>
                </a:cubicBezTo>
                <a:lnTo>
                  <a:pt x="2631281" y="2019776"/>
                </a:lnTo>
                <a:lnTo>
                  <a:pt x="2676049" y="2041684"/>
                </a:lnTo>
                <a:lnTo>
                  <a:pt x="2698909" y="2053114"/>
                </a:lnTo>
                <a:lnTo>
                  <a:pt x="2720816" y="2065496"/>
                </a:lnTo>
                <a:cubicBezTo>
                  <a:pt x="2735104" y="2074069"/>
                  <a:pt x="2750344" y="2081689"/>
                  <a:pt x="2764631" y="2090261"/>
                </a:cubicBezTo>
                <a:cubicBezTo>
                  <a:pt x="2822734" y="2123599"/>
                  <a:pt x="2878931" y="2160746"/>
                  <a:pt x="2933224" y="2199799"/>
                </a:cubicBezTo>
                <a:cubicBezTo>
                  <a:pt x="3151346" y="2357914"/>
                  <a:pt x="3334226" y="2559844"/>
                  <a:pt x="3480911" y="2781776"/>
                </a:cubicBezTo>
                <a:cubicBezTo>
                  <a:pt x="3554254" y="2893219"/>
                  <a:pt x="3620929" y="3009424"/>
                  <a:pt x="3678079" y="3129439"/>
                </a:cubicBezTo>
                <a:cubicBezTo>
                  <a:pt x="3736181" y="3249454"/>
                  <a:pt x="3786664" y="3372326"/>
                  <a:pt x="3831431" y="3497104"/>
                </a:cubicBezTo>
                <a:cubicBezTo>
                  <a:pt x="3875246" y="3621881"/>
                  <a:pt x="3913346" y="3749516"/>
                  <a:pt x="3944779" y="3879056"/>
                </a:cubicBezTo>
                <a:cubicBezTo>
                  <a:pt x="3960971" y="3943826"/>
                  <a:pt x="3974306" y="4008596"/>
                  <a:pt x="3987641" y="4074319"/>
                </a:cubicBezTo>
                <a:cubicBezTo>
                  <a:pt x="3994309" y="4106704"/>
                  <a:pt x="4000024" y="4140041"/>
                  <a:pt x="4004786" y="4173379"/>
                </a:cubicBezTo>
                <a:cubicBezTo>
                  <a:pt x="4007644" y="4189571"/>
                  <a:pt x="4009549" y="4206716"/>
                  <a:pt x="4012407" y="4223862"/>
                </a:cubicBezTo>
                <a:lnTo>
                  <a:pt x="4016216" y="4249579"/>
                </a:lnTo>
                <a:lnTo>
                  <a:pt x="4018121" y="4262914"/>
                </a:lnTo>
                <a:lnTo>
                  <a:pt x="4020026" y="4277201"/>
                </a:lnTo>
                <a:lnTo>
                  <a:pt x="3788569" y="4296251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171450"/>
            <a:endParaRPr lang="en-US" sz="675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B8A4E05-751A-4348-A447-35216DC3BEA3}"/>
              </a:ext>
            </a:extLst>
          </p:cNvPr>
          <p:cNvSpPr/>
          <p:nvPr/>
        </p:nvSpPr>
        <p:spPr>
          <a:xfrm>
            <a:off x="5131689" y="3280914"/>
            <a:ext cx="946547" cy="2518172"/>
          </a:xfrm>
          <a:custGeom>
            <a:avLst/>
            <a:gdLst>
              <a:gd name="connsiteX0" fmla="*/ 150242 w 2524125"/>
              <a:gd name="connsiteY0" fmla="*/ 14764 h 6715125"/>
              <a:gd name="connsiteX1" fmla="*/ 104522 w 2524125"/>
              <a:gd name="connsiteY1" fmla="*/ 121444 h 6715125"/>
              <a:gd name="connsiteX2" fmla="*/ 86424 w 2524125"/>
              <a:gd name="connsiteY2" fmla="*/ 176689 h 6715125"/>
              <a:gd name="connsiteX3" fmla="*/ 72137 w 2524125"/>
              <a:gd name="connsiteY3" fmla="*/ 232886 h 6715125"/>
              <a:gd name="connsiteX4" fmla="*/ 38799 w 2524125"/>
              <a:gd name="connsiteY4" fmla="*/ 461486 h 6715125"/>
              <a:gd name="connsiteX5" fmla="*/ 39752 w 2524125"/>
              <a:gd name="connsiteY5" fmla="*/ 692944 h 6715125"/>
              <a:gd name="connsiteX6" fmla="*/ 51182 w 2524125"/>
              <a:gd name="connsiteY6" fmla="*/ 808196 h 6715125"/>
              <a:gd name="connsiteX7" fmla="*/ 59754 w 2524125"/>
              <a:gd name="connsiteY7" fmla="*/ 865346 h 6715125"/>
              <a:gd name="connsiteX8" fmla="*/ 69279 w 2524125"/>
              <a:gd name="connsiteY8" fmla="*/ 922496 h 6715125"/>
              <a:gd name="connsiteX9" fmla="*/ 94044 w 2524125"/>
              <a:gd name="connsiteY9" fmla="*/ 1035844 h 6715125"/>
              <a:gd name="connsiteX10" fmla="*/ 124524 w 2524125"/>
              <a:gd name="connsiteY10" fmla="*/ 1147286 h 6715125"/>
              <a:gd name="connsiteX11" fmla="*/ 160719 w 2524125"/>
              <a:gd name="connsiteY11" fmla="*/ 1256824 h 6715125"/>
              <a:gd name="connsiteX12" fmla="*/ 201677 w 2524125"/>
              <a:gd name="connsiteY12" fmla="*/ 1364456 h 6715125"/>
              <a:gd name="connsiteX13" fmla="*/ 407417 w 2524125"/>
              <a:gd name="connsiteY13" fmla="*/ 1778794 h 6715125"/>
              <a:gd name="connsiteX14" fmla="*/ 467424 w 2524125"/>
              <a:gd name="connsiteY14" fmla="*/ 1877854 h 6715125"/>
              <a:gd name="connsiteX15" fmla="*/ 482664 w 2524125"/>
              <a:gd name="connsiteY15" fmla="*/ 1902619 h 6715125"/>
              <a:gd name="connsiteX16" fmla="*/ 498857 w 2524125"/>
              <a:gd name="connsiteY16" fmla="*/ 1926431 h 6715125"/>
              <a:gd name="connsiteX17" fmla="*/ 531242 w 2524125"/>
              <a:gd name="connsiteY17" fmla="*/ 1974056 h 6715125"/>
              <a:gd name="connsiteX18" fmla="*/ 563627 w 2524125"/>
              <a:gd name="connsiteY18" fmla="*/ 2021681 h 6715125"/>
              <a:gd name="connsiteX19" fmla="*/ 579819 w 2524125"/>
              <a:gd name="connsiteY19" fmla="*/ 2045494 h 6715125"/>
              <a:gd name="connsiteX20" fmla="*/ 596964 w 2524125"/>
              <a:gd name="connsiteY20" fmla="*/ 2069306 h 6715125"/>
              <a:gd name="connsiteX21" fmla="*/ 665544 w 2524125"/>
              <a:gd name="connsiteY21" fmla="*/ 2162651 h 6715125"/>
              <a:gd name="connsiteX22" fmla="*/ 736029 w 2524125"/>
              <a:gd name="connsiteY22" fmla="*/ 2254091 h 6715125"/>
              <a:gd name="connsiteX23" fmla="*/ 808419 w 2524125"/>
              <a:gd name="connsiteY23" fmla="*/ 2344579 h 6715125"/>
              <a:gd name="connsiteX24" fmla="*/ 883667 w 2524125"/>
              <a:gd name="connsiteY24" fmla="*/ 2432209 h 6715125"/>
              <a:gd name="connsiteX25" fmla="*/ 921767 w 2524125"/>
              <a:gd name="connsiteY25" fmla="*/ 2476024 h 6715125"/>
              <a:gd name="connsiteX26" fmla="*/ 940817 w 2524125"/>
              <a:gd name="connsiteY26" fmla="*/ 2497931 h 6715125"/>
              <a:gd name="connsiteX27" fmla="*/ 959867 w 2524125"/>
              <a:gd name="connsiteY27" fmla="*/ 2518886 h 6715125"/>
              <a:gd name="connsiteX28" fmla="*/ 1037972 w 2524125"/>
              <a:gd name="connsiteY28" fmla="*/ 2603659 h 6715125"/>
              <a:gd name="connsiteX29" fmla="*/ 1117029 w 2524125"/>
              <a:gd name="connsiteY29" fmla="*/ 2688431 h 6715125"/>
              <a:gd name="connsiteX30" fmla="*/ 1197992 w 2524125"/>
              <a:gd name="connsiteY30" fmla="*/ 2771299 h 6715125"/>
              <a:gd name="connsiteX31" fmla="*/ 1279907 w 2524125"/>
              <a:gd name="connsiteY31" fmla="*/ 2852261 h 6715125"/>
              <a:gd name="connsiteX32" fmla="*/ 1363727 w 2524125"/>
              <a:gd name="connsiteY32" fmla="*/ 2931319 h 6715125"/>
              <a:gd name="connsiteX33" fmla="*/ 1405637 w 2524125"/>
              <a:gd name="connsiteY33" fmla="*/ 2971324 h 6715125"/>
              <a:gd name="connsiteX34" fmla="*/ 1426592 w 2524125"/>
              <a:gd name="connsiteY34" fmla="*/ 2991326 h 6715125"/>
              <a:gd name="connsiteX35" fmla="*/ 1437069 w 2524125"/>
              <a:gd name="connsiteY35" fmla="*/ 3000851 h 6715125"/>
              <a:gd name="connsiteX36" fmla="*/ 1448499 w 2524125"/>
              <a:gd name="connsiteY36" fmla="*/ 3010376 h 6715125"/>
              <a:gd name="connsiteX37" fmla="*/ 1619949 w 2524125"/>
              <a:gd name="connsiteY37" fmla="*/ 3175159 h 6715125"/>
              <a:gd name="connsiteX38" fmla="*/ 2173352 w 2524125"/>
              <a:gd name="connsiteY38" fmla="*/ 3943826 h 6715125"/>
              <a:gd name="connsiteX39" fmla="*/ 2481009 w 2524125"/>
              <a:gd name="connsiteY39" fmla="*/ 4845844 h 6715125"/>
              <a:gd name="connsiteX40" fmla="*/ 2477199 w 2524125"/>
              <a:gd name="connsiteY40" fmla="*/ 5804059 h 6715125"/>
              <a:gd name="connsiteX41" fmla="*/ 2180972 w 2524125"/>
              <a:gd name="connsiteY41" fmla="*/ 6714649 h 6715125"/>
              <a:gd name="connsiteX42" fmla="*/ 1991424 w 2524125"/>
              <a:gd name="connsiteY42" fmla="*/ 6620351 h 6715125"/>
              <a:gd name="connsiteX43" fmla="*/ 2294320 w 2524125"/>
              <a:gd name="connsiteY43" fmla="*/ 5769769 h 6715125"/>
              <a:gd name="connsiteX44" fmla="*/ 2321942 w 2524125"/>
              <a:gd name="connsiteY44" fmla="*/ 4869656 h 6715125"/>
              <a:gd name="connsiteX45" fmla="*/ 2052384 w 2524125"/>
              <a:gd name="connsiteY45" fmla="*/ 4004786 h 6715125"/>
              <a:gd name="connsiteX46" fmla="*/ 1538987 w 2524125"/>
              <a:gd name="connsiteY46" fmla="*/ 3249454 h 6715125"/>
              <a:gd name="connsiteX47" fmla="*/ 1378967 w 2524125"/>
              <a:gd name="connsiteY47" fmla="*/ 3086576 h 6715125"/>
              <a:gd name="connsiteX48" fmla="*/ 1368489 w 2524125"/>
              <a:gd name="connsiteY48" fmla="*/ 3077051 h 6715125"/>
              <a:gd name="connsiteX49" fmla="*/ 1357059 w 2524125"/>
              <a:gd name="connsiteY49" fmla="*/ 3067526 h 6715125"/>
              <a:gd name="connsiteX50" fmla="*/ 1336104 w 2524125"/>
              <a:gd name="connsiteY50" fmla="*/ 3046571 h 6715125"/>
              <a:gd name="connsiteX51" fmla="*/ 1294194 w 2524125"/>
              <a:gd name="connsiteY51" fmla="*/ 3004661 h 6715125"/>
              <a:gd name="connsiteX52" fmla="*/ 1210374 w 2524125"/>
              <a:gd name="connsiteY52" fmla="*/ 2920841 h 6715125"/>
              <a:gd name="connsiteX53" fmla="*/ 1129412 w 2524125"/>
              <a:gd name="connsiteY53" fmla="*/ 2836069 h 6715125"/>
              <a:gd name="connsiteX54" fmla="*/ 1049402 w 2524125"/>
              <a:gd name="connsiteY54" fmla="*/ 2750344 h 6715125"/>
              <a:gd name="connsiteX55" fmla="*/ 971297 w 2524125"/>
              <a:gd name="connsiteY55" fmla="*/ 2662714 h 6715125"/>
              <a:gd name="connsiteX56" fmla="*/ 894144 w 2524125"/>
              <a:gd name="connsiteY56" fmla="*/ 2574131 h 6715125"/>
              <a:gd name="connsiteX57" fmla="*/ 875094 w 2524125"/>
              <a:gd name="connsiteY57" fmla="*/ 2552224 h 6715125"/>
              <a:gd name="connsiteX58" fmla="*/ 856997 w 2524125"/>
              <a:gd name="connsiteY58" fmla="*/ 2529364 h 6715125"/>
              <a:gd name="connsiteX59" fmla="*/ 819849 w 2524125"/>
              <a:gd name="connsiteY59" fmla="*/ 2483644 h 6715125"/>
              <a:gd name="connsiteX60" fmla="*/ 745554 w 2524125"/>
              <a:gd name="connsiteY60" fmla="*/ 2392204 h 6715125"/>
              <a:gd name="connsiteX61" fmla="*/ 675069 w 2524125"/>
              <a:gd name="connsiteY61" fmla="*/ 2297906 h 6715125"/>
              <a:gd name="connsiteX62" fmla="*/ 605537 w 2524125"/>
              <a:gd name="connsiteY62" fmla="*/ 2202656 h 6715125"/>
              <a:gd name="connsiteX63" fmla="*/ 538862 w 2524125"/>
              <a:gd name="connsiteY63" fmla="*/ 2105501 h 6715125"/>
              <a:gd name="connsiteX64" fmla="*/ 522669 w 2524125"/>
              <a:gd name="connsiteY64" fmla="*/ 2081689 h 6715125"/>
              <a:gd name="connsiteX65" fmla="*/ 506477 w 2524125"/>
              <a:gd name="connsiteY65" fmla="*/ 2056924 h 6715125"/>
              <a:gd name="connsiteX66" fmla="*/ 475044 w 2524125"/>
              <a:gd name="connsiteY66" fmla="*/ 2007394 h 6715125"/>
              <a:gd name="connsiteX67" fmla="*/ 443612 w 2524125"/>
              <a:gd name="connsiteY67" fmla="*/ 1957864 h 6715125"/>
              <a:gd name="connsiteX68" fmla="*/ 428372 w 2524125"/>
              <a:gd name="connsiteY68" fmla="*/ 1933099 h 6715125"/>
              <a:gd name="connsiteX69" fmla="*/ 414084 w 2524125"/>
              <a:gd name="connsiteY69" fmla="*/ 1907381 h 6715125"/>
              <a:gd name="connsiteX70" fmla="*/ 355029 w 2524125"/>
              <a:gd name="connsiteY70" fmla="*/ 1805464 h 6715125"/>
              <a:gd name="connsiteX71" fmla="*/ 156909 w 2524125"/>
              <a:gd name="connsiteY71" fmla="*/ 1378744 h 6715125"/>
              <a:gd name="connsiteX72" fmla="*/ 117857 w 2524125"/>
              <a:gd name="connsiteY72" fmla="*/ 1267301 h 6715125"/>
              <a:gd name="connsiteX73" fmla="*/ 84519 w 2524125"/>
              <a:gd name="connsiteY73" fmla="*/ 1154906 h 6715125"/>
              <a:gd name="connsiteX74" fmla="*/ 55944 w 2524125"/>
              <a:gd name="connsiteY74" fmla="*/ 1040606 h 6715125"/>
              <a:gd name="connsiteX75" fmla="*/ 34037 w 2524125"/>
              <a:gd name="connsiteY75" fmla="*/ 925354 h 6715125"/>
              <a:gd name="connsiteX76" fmla="*/ 25464 w 2524125"/>
              <a:gd name="connsiteY76" fmla="*/ 867251 h 6715125"/>
              <a:gd name="connsiteX77" fmla="*/ 17844 w 2524125"/>
              <a:gd name="connsiteY77" fmla="*/ 809149 h 6715125"/>
              <a:gd name="connsiteX78" fmla="*/ 9272 w 2524125"/>
              <a:gd name="connsiteY78" fmla="*/ 691991 h 6715125"/>
              <a:gd name="connsiteX79" fmla="*/ 14987 w 2524125"/>
              <a:gd name="connsiteY79" fmla="*/ 456724 h 6715125"/>
              <a:gd name="connsiteX80" fmla="*/ 55944 w 2524125"/>
              <a:gd name="connsiteY80" fmla="*/ 225266 h 6715125"/>
              <a:gd name="connsiteX81" fmla="*/ 72137 w 2524125"/>
              <a:gd name="connsiteY81" fmla="*/ 169069 h 6715125"/>
              <a:gd name="connsiteX82" fmla="*/ 91187 w 2524125"/>
              <a:gd name="connsiteY82" fmla="*/ 113824 h 6715125"/>
              <a:gd name="connsiteX83" fmla="*/ 139764 w 2524125"/>
              <a:gd name="connsiteY83" fmla="*/ 7144 h 6715125"/>
              <a:gd name="connsiteX84" fmla="*/ 150242 w 2524125"/>
              <a:gd name="connsiteY84" fmla="*/ 14764 h 671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524125" h="6715125">
                <a:moveTo>
                  <a:pt x="150242" y="14764"/>
                </a:moveTo>
                <a:cubicBezTo>
                  <a:pt x="132144" y="48101"/>
                  <a:pt x="117857" y="84296"/>
                  <a:pt x="104522" y="121444"/>
                </a:cubicBezTo>
                <a:cubicBezTo>
                  <a:pt x="97854" y="139541"/>
                  <a:pt x="93092" y="158591"/>
                  <a:pt x="86424" y="176689"/>
                </a:cubicBezTo>
                <a:cubicBezTo>
                  <a:pt x="81662" y="195739"/>
                  <a:pt x="75947" y="213836"/>
                  <a:pt x="72137" y="232886"/>
                </a:cubicBezTo>
                <a:cubicBezTo>
                  <a:pt x="54992" y="308134"/>
                  <a:pt x="42609" y="385286"/>
                  <a:pt x="38799" y="461486"/>
                </a:cubicBezTo>
                <a:cubicBezTo>
                  <a:pt x="34037" y="538639"/>
                  <a:pt x="33084" y="615791"/>
                  <a:pt x="39752" y="692944"/>
                </a:cubicBezTo>
                <a:cubicBezTo>
                  <a:pt x="41657" y="731044"/>
                  <a:pt x="47372" y="770096"/>
                  <a:pt x="51182" y="808196"/>
                </a:cubicBezTo>
                <a:cubicBezTo>
                  <a:pt x="53087" y="827246"/>
                  <a:pt x="56897" y="846296"/>
                  <a:pt x="59754" y="865346"/>
                </a:cubicBezTo>
                <a:lnTo>
                  <a:pt x="69279" y="922496"/>
                </a:lnTo>
                <a:cubicBezTo>
                  <a:pt x="76899" y="960596"/>
                  <a:pt x="85472" y="997744"/>
                  <a:pt x="94044" y="1035844"/>
                </a:cubicBezTo>
                <a:cubicBezTo>
                  <a:pt x="104522" y="1072991"/>
                  <a:pt x="114047" y="1110139"/>
                  <a:pt x="124524" y="1147286"/>
                </a:cubicBezTo>
                <a:lnTo>
                  <a:pt x="160719" y="1256824"/>
                </a:lnTo>
                <a:lnTo>
                  <a:pt x="201677" y="1364456"/>
                </a:lnTo>
                <a:cubicBezTo>
                  <a:pt x="259779" y="1507331"/>
                  <a:pt x="330264" y="1645444"/>
                  <a:pt x="407417" y="1778794"/>
                </a:cubicBezTo>
                <a:lnTo>
                  <a:pt x="467424" y="1877854"/>
                </a:lnTo>
                <a:lnTo>
                  <a:pt x="482664" y="1902619"/>
                </a:lnTo>
                <a:cubicBezTo>
                  <a:pt x="487427" y="1911191"/>
                  <a:pt x="493142" y="1918811"/>
                  <a:pt x="498857" y="1926431"/>
                </a:cubicBezTo>
                <a:lnTo>
                  <a:pt x="531242" y="1974056"/>
                </a:lnTo>
                <a:lnTo>
                  <a:pt x="563627" y="2021681"/>
                </a:lnTo>
                <a:lnTo>
                  <a:pt x="579819" y="2045494"/>
                </a:lnTo>
                <a:lnTo>
                  <a:pt x="596964" y="2069306"/>
                </a:lnTo>
                <a:lnTo>
                  <a:pt x="665544" y="2162651"/>
                </a:lnTo>
                <a:cubicBezTo>
                  <a:pt x="687452" y="2194084"/>
                  <a:pt x="712217" y="2223611"/>
                  <a:pt x="736029" y="2254091"/>
                </a:cubicBezTo>
                <a:lnTo>
                  <a:pt x="808419" y="2344579"/>
                </a:lnTo>
                <a:lnTo>
                  <a:pt x="883667" y="2432209"/>
                </a:lnTo>
                <a:lnTo>
                  <a:pt x="921767" y="2476024"/>
                </a:lnTo>
                <a:lnTo>
                  <a:pt x="940817" y="2497931"/>
                </a:lnTo>
                <a:cubicBezTo>
                  <a:pt x="947484" y="2505551"/>
                  <a:pt x="954152" y="2512219"/>
                  <a:pt x="959867" y="2518886"/>
                </a:cubicBezTo>
                <a:lnTo>
                  <a:pt x="1037972" y="2603659"/>
                </a:lnTo>
                <a:cubicBezTo>
                  <a:pt x="1064642" y="2632234"/>
                  <a:pt x="1089407" y="2660809"/>
                  <a:pt x="1117029" y="2688431"/>
                </a:cubicBezTo>
                <a:lnTo>
                  <a:pt x="1197992" y="2771299"/>
                </a:lnTo>
                <a:cubicBezTo>
                  <a:pt x="1225614" y="2798921"/>
                  <a:pt x="1252284" y="2826544"/>
                  <a:pt x="1279907" y="2852261"/>
                </a:cubicBezTo>
                <a:lnTo>
                  <a:pt x="1363727" y="2931319"/>
                </a:lnTo>
                <a:lnTo>
                  <a:pt x="1405637" y="2971324"/>
                </a:lnTo>
                <a:lnTo>
                  <a:pt x="1426592" y="2991326"/>
                </a:lnTo>
                <a:lnTo>
                  <a:pt x="1437069" y="3000851"/>
                </a:lnTo>
                <a:lnTo>
                  <a:pt x="1448499" y="3010376"/>
                </a:lnTo>
                <a:cubicBezTo>
                  <a:pt x="1508507" y="3062764"/>
                  <a:pt x="1565657" y="3118009"/>
                  <a:pt x="1619949" y="3175159"/>
                </a:cubicBezTo>
                <a:cubicBezTo>
                  <a:pt x="1838072" y="3404711"/>
                  <a:pt x="2024762" y="3662839"/>
                  <a:pt x="2173352" y="3943826"/>
                </a:cubicBezTo>
                <a:cubicBezTo>
                  <a:pt x="2320989" y="4224814"/>
                  <a:pt x="2428622" y="4529614"/>
                  <a:pt x="2481009" y="4845844"/>
                </a:cubicBezTo>
                <a:cubicBezTo>
                  <a:pt x="2534349" y="5162074"/>
                  <a:pt x="2531492" y="5487829"/>
                  <a:pt x="2477199" y="5804059"/>
                </a:cubicBezTo>
                <a:cubicBezTo>
                  <a:pt x="2422907" y="6120289"/>
                  <a:pt x="2319084" y="6426994"/>
                  <a:pt x="2180972" y="6714649"/>
                </a:cubicBezTo>
                <a:lnTo>
                  <a:pt x="1991424" y="6620351"/>
                </a:lnTo>
                <a:cubicBezTo>
                  <a:pt x="2129537" y="6350794"/>
                  <a:pt x="2235264" y="6065044"/>
                  <a:pt x="2294320" y="5769769"/>
                </a:cubicBezTo>
                <a:cubicBezTo>
                  <a:pt x="2352422" y="5474494"/>
                  <a:pt x="2363852" y="5169694"/>
                  <a:pt x="2321942" y="4869656"/>
                </a:cubicBezTo>
                <a:cubicBezTo>
                  <a:pt x="2280032" y="4570571"/>
                  <a:pt x="2186687" y="4278154"/>
                  <a:pt x="2052384" y="4004786"/>
                </a:cubicBezTo>
                <a:cubicBezTo>
                  <a:pt x="1917129" y="3731419"/>
                  <a:pt x="1743774" y="3476149"/>
                  <a:pt x="1538987" y="3249454"/>
                </a:cubicBezTo>
                <a:cubicBezTo>
                  <a:pt x="1487552" y="3193256"/>
                  <a:pt x="1434212" y="3138011"/>
                  <a:pt x="1378967" y="3086576"/>
                </a:cubicBezTo>
                <a:lnTo>
                  <a:pt x="1368489" y="3077051"/>
                </a:lnTo>
                <a:lnTo>
                  <a:pt x="1357059" y="3067526"/>
                </a:lnTo>
                <a:lnTo>
                  <a:pt x="1336104" y="3046571"/>
                </a:lnTo>
                <a:lnTo>
                  <a:pt x="1294194" y="3004661"/>
                </a:lnTo>
                <a:lnTo>
                  <a:pt x="1210374" y="2920841"/>
                </a:lnTo>
                <a:cubicBezTo>
                  <a:pt x="1181799" y="2893219"/>
                  <a:pt x="1156082" y="2864644"/>
                  <a:pt x="1129412" y="2836069"/>
                </a:cubicBezTo>
                <a:lnTo>
                  <a:pt x="1049402" y="2750344"/>
                </a:lnTo>
                <a:cubicBezTo>
                  <a:pt x="1022732" y="2721769"/>
                  <a:pt x="997014" y="2692241"/>
                  <a:pt x="971297" y="2662714"/>
                </a:cubicBezTo>
                <a:lnTo>
                  <a:pt x="894144" y="2574131"/>
                </a:lnTo>
                <a:cubicBezTo>
                  <a:pt x="887477" y="2566511"/>
                  <a:pt x="880809" y="2559844"/>
                  <a:pt x="875094" y="2552224"/>
                </a:cubicBezTo>
                <a:lnTo>
                  <a:pt x="856997" y="2529364"/>
                </a:lnTo>
                <a:lnTo>
                  <a:pt x="819849" y="2483644"/>
                </a:lnTo>
                <a:lnTo>
                  <a:pt x="745554" y="2392204"/>
                </a:lnTo>
                <a:lnTo>
                  <a:pt x="675069" y="2297906"/>
                </a:lnTo>
                <a:cubicBezTo>
                  <a:pt x="651257" y="2266474"/>
                  <a:pt x="627444" y="2235994"/>
                  <a:pt x="605537" y="2202656"/>
                </a:cubicBezTo>
                <a:lnTo>
                  <a:pt x="538862" y="2105501"/>
                </a:lnTo>
                <a:lnTo>
                  <a:pt x="522669" y="2081689"/>
                </a:lnTo>
                <a:lnTo>
                  <a:pt x="506477" y="2056924"/>
                </a:lnTo>
                <a:lnTo>
                  <a:pt x="475044" y="2007394"/>
                </a:lnTo>
                <a:lnTo>
                  <a:pt x="443612" y="1957864"/>
                </a:lnTo>
                <a:cubicBezTo>
                  <a:pt x="438849" y="1949291"/>
                  <a:pt x="433134" y="1941671"/>
                  <a:pt x="428372" y="1933099"/>
                </a:cubicBezTo>
                <a:lnTo>
                  <a:pt x="414084" y="1907381"/>
                </a:lnTo>
                <a:lnTo>
                  <a:pt x="355029" y="1805464"/>
                </a:lnTo>
                <a:cubicBezTo>
                  <a:pt x="279782" y="1667351"/>
                  <a:pt x="212154" y="1525429"/>
                  <a:pt x="156909" y="1378744"/>
                </a:cubicBezTo>
                <a:lnTo>
                  <a:pt x="117857" y="1267301"/>
                </a:lnTo>
                <a:lnTo>
                  <a:pt x="84519" y="1154906"/>
                </a:lnTo>
                <a:cubicBezTo>
                  <a:pt x="74994" y="1116806"/>
                  <a:pt x="65469" y="1078706"/>
                  <a:pt x="55944" y="1040606"/>
                </a:cubicBezTo>
                <a:cubicBezTo>
                  <a:pt x="48324" y="1002506"/>
                  <a:pt x="40704" y="963454"/>
                  <a:pt x="34037" y="925354"/>
                </a:cubicBezTo>
                <a:lnTo>
                  <a:pt x="25464" y="867251"/>
                </a:lnTo>
                <a:cubicBezTo>
                  <a:pt x="22607" y="848201"/>
                  <a:pt x="19749" y="828199"/>
                  <a:pt x="17844" y="809149"/>
                </a:cubicBezTo>
                <a:cubicBezTo>
                  <a:pt x="14034" y="770096"/>
                  <a:pt x="10224" y="731044"/>
                  <a:pt x="9272" y="691991"/>
                </a:cubicBezTo>
                <a:cubicBezTo>
                  <a:pt x="4509" y="613886"/>
                  <a:pt x="8319" y="534829"/>
                  <a:pt x="14987" y="456724"/>
                </a:cubicBezTo>
                <a:cubicBezTo>
                  <a:pt x="21654" y="378619"/>
                  <a:pt x="35942" y="301466"/>
                  <a:pt x="55944" y="225266"/>
                </a:cubicBezTo>
                <a:cubicBezTo>
                  <a:pt x="60707" y="206216"/>
                  <a:pt x="66422" y="188119"/>
                  <a:pt x="72137" y="169069"/>
                </a:cubicBezTo>
                <a:cubicBezTo>
                  <a:pt x="78804" y="150971"/>
                  <a:pt x="84519" y="131921"/>
                  <a:pt x="91187" y="113824"/>
                </a:cubicBezTo>
                <a:cubicBezTo>
                  <a:pt x="104522" y="76676"/>
                  <a:pt x="120714" y="41434"/>
                  <a:pt x="139764" y="7144"/>
                </a:cubicBezTo>
                <a:lnTo>
                  <a:pt x="150242" y="14764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171450"/>
            <a:endParaRPr lang="en-US" sz="675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3F731CA-E303-47DF-B70D-315A6D8E89C2}"/>
              </a:ext>
            </a:extLst>
          </p:cNvPr>
          <p:cNvSpPr/>
          <p:nvPr/>
        </p:nvSpPr>
        <p:spPr>
          <a:xfrm>
            <a:off x="5922899" y="2854075"/>
            <a:ext cx="496491" cy="2946797"/>
          </a:xfrm>
          <a:custGeom>
            <a:avLst/>
            <a:gdLst>
              <a:gd name="connsiteX0" fmla="*/ 779738 w 1323975"/>
              <a:gd name="connsiteY0" fmla="*/ 7144 h 7858125"/>
              <a:gd name="connsiteX1" fmla="*/ 673057 w 1323975"/>
              <a:gd name="connsiteY1" fmla="*/ 512921 h 7858125"/>
              <a:gd name="connsiteX2" fmla="*/ 587332 w 1323975"/>
              <a:gd name="connsiteY2" fmla="*/ 1022509 h 7858125"/>
              <a:gd name="connsiteX3" fmla="*/ 490177 w 1323975"/>
              <a:gd name="connsiteY3" fmla="*/ 2049304 h 7858125"/>
              <a:gd name="connsiteX4" fmla="*/ 503513 w 1323975"/>
              <a:gd name="connsiteY4" fmla="*/ 2562701 h 7858125"/>
              <a:gd name="connsiteX5" fmla="*/ 538755 w 1323975"/>
              <a:gd name="connsiteY5" fmla="*/ 2815114 h 7858125"/>
              <a:gd name="connsiteX6" fmla="*/ 552090 w 1323975"/>
              <a:gd name="connsiteY6" fmla="*/ 2877026 h 7858125"/>
              <a:gd name="connsiteX7" fmla="*/ 567330 w 1323975"/>
              <a:gd name="connsiteY7" fmla="*/ 2937986 h 7858125"/>
              <a:gd name="connsiteX8" fmla="*/ 585427 w 1323975"/>
              <a:gd name="connsiteY8" fmla="*/ 2997994 h 7858125"/>
              <a:gd name="connsiteX9" fmla="*/ 595905 w 1323975"/>
              <a:gd name="connsiteY9" fmla="*/ 3027521 h 7858125"/>
              <a:gd name="connsiteX10" fmla="*/ 606382 w 1323975"/>
              <a:gd name="connsiteY10" fmla="*/ 3057049 h 7858125"/>
              <a:gd name="connsiteX11" fmla="*/ 656865 w 1323975"/>
              <a:gd name="connsiteY11" fmla="*/ 3170396 h 7858125"/>
              <a:gd name="connsiteX12" fmla="*/ 716872 w 1323975"/>
              <a:gd name="connsiteY12" fmla="*/ 3285649 h 7858125"/>
              <a:gd name="connsiteX13" fmla="*/ 774975 w 1323975"/>
              <a:gd name="connsiteY13" fmla="*/ 3401854 h 7858125"/>
              <a:gd name="connsiteX14" fmla="*/ 832125 w 1323975"/>
              <a:gd name="connsiteY14" fmla="*/ 3519011 h 7858125"/>
              <a:gd name="connsiteX15" fmla="*/ 1042627 w 1323975"/>
              <a:gd name="connsiteY15" fmla="*/ 3995261 h 7858125"/>
              <a:gd name="connsiteX16" fmla="*/ 1210267 w 1323975"/>
              <a:gd name="connsiteY16" fmla="*/ 4491514 h 7858125"/>
              <a:gd name="connsiteX17" fmla="*/ 1270275 w 1323975"/>
              <a:gd name="connsiteY17" fmla="*/ 4747737 h 7858125"/>
              <a:gd name="connsiteX18" fmla="*/ 1293135 w 1323975"/>
              <a:gd name="connsiteY18" fmla="*/ 4878229 h 7858125"/>
              <a:gd name="connsiteX19" fmla="*/ 1309327 w 1323975"/>
              <a:gd name="connsiteY19" fmla="*/ 5009674 h 7858125"/>
              <a:gd name="connsiteX20" fmla="*/ 1315995 w 1323975"/>
              <a:gd name="connsiteY20" fmla="*/ 5075396 h 7858125"/>
              <a:gd name="connsiteX21" fmla="*/ 1320757 w 1323975"/>
              <a:gd name="connsiteY21" fmla="*/ 5141119 h 7858125"/>
              <a:gd name="connsiteX22" fmla="*/ 1323615 w 1323975"/>
              <a:gd name="connsiteY22" fmla="*/ 5207794 h 7858125"/>
              <a:gd name="connsiteX23" fmla="*/ 1324567 w 1323975"/>
              <a:gd name="connsiteY23" fmla="*/ 5241131 h 7858125"/>
              <a:gd name="connsiteX24" fmla="*/ 1324567 w 1323975"/>
              <a:gd name="connsiteY24" fmla="*/ 5274469 h 7858125"/>
              <a:gd name="connsiteX25" fmla="*/ 1324567 w 1323975"/>
              <a:gd name="connsiteY25" fmla="*/ 5341144 h 7858125"/>
              <a:gd name="connsiteX26" fmla="*/ 1322663 w 1323975"/>
              <a:gd name="connsiteY26" fmla="*/ 5407819 h 7858125"/>
              <a:gd name="connsiteX27" fmla="*/ 1318852 w 1323975"/>
              <a:gd name="connsiteY27" fmla="*/ 5474494 h 7858125"/>
              <a:gd name="connsiteX28" fmla="*/ 1313138 w 1323975"/>
              <a:gd name="connsiteY28" fmla="*/ 5541169 h 7858125"/>
              <a:gd name="connsiteX29" fmla="*/ 1296945 w 1323975"/>
              <a:gd name="connsiteY29" fmla="*/ 5673567 h 7858125"/>
              <a:gd name="connsiteX30" fmla="*/ 1274085 w 1323975"/>
              <a:gd name="connsiteY30" fmla="*/ 5805012 h 7858125"/>
              <a:gd name="connsiteX31" fmla="*/ 1245510 w 1323975"/>
              <a:gd name="connsiteY31" fmla="*/ 5934551 h 7858125"/>
              <a:gd name="connsiteX32" fmla="*/ 1228365 w 1323975"/>
              <a:gd name="connsiteY32" fmla="*/ 5998369 h 7858125"/>
              <a:gd name="connsiteX33" fmla="*/ 1219792 w 1323975"/>
              <a:gd name="connsiteY33" fmla="*/ 6030754 h 7858125"/>
              <a:gd name="connsiteX34" fmla="*/ 1210267 w 1323975"/>
              <a:gd name="connsiteY34" fmla="*/ 6062187 h 7858125"/>
              <a:gd name="connsiteX35" fmla="*/ 1191217 w 1323975"/>
              <a:gd name="connsiteY35" fmla="*/ 6126004 h 7858125"/>
              <a:gd name="connsiteX36" fmla="*/ 1170263 w 1323975"/>
              <a:gd name="connsiteY36" fmla="*/ 6188869 h 7858125"/>
              <a:gd name="connsiteX37" fmla="*/ 1158832 w 1323975"/>
              <a:gd name="connsiteY37" fmla="*/ 6221254 h 7858125"/>
              <a:gd name="connsiteX38" fmla="*/ 1146450 w 1323975"/>
              <a:gd name="connsiteY38" fmla="*/ 6253639 h 7858125"/>
              <a:gd name="connsiteX39" fmla="*/ 1118827 w 1323975"/>
              <a:gd name="connsiteY39" fmla="*/ 6316504 h 7858125"/>
              <a:gd name="connsiteX40" fmla="*/ 987382 w 1323975"/>
              <a:gd name="connsiteY40" fmla="*/ 6551771 h 7858125"/>
              <a:gd name="connsiteX41" fmla="*/ 686392 w 1323975"/>
              <a:gd name="connsiteY41" fmla="*/ 6981349 h 7858125"/>
              <a:gd name="connsiteX42" fmla="*/ 386355 w 1323975"/>
              <a:gd name="connsiteY42" fmla="*/ 7396639 h 7858125"/>
              <a:gd name="connsiteX43" fmla="*/ 261577 w 1323975"/>
              <a:gd name="connsiteY43" fmla="*/ 7607142 h 7858125"/>
              <a:gd name="connsiteX44" fmla="*/ 223477 w 1323975"/>
              <a:gd name="connsiteY44" fmla="*/ 7707154 h 7858125"/>
              <a:gd name="connsiteX45" fmla="*/ 217763 w 1323975"/>
              <a:gd name="connsiteY45" fmla="*/ 7746206 h 7858125"/>
              <a:gd name="connsiteX46" fmla="*/ 220620 w 1323975"/>
              <a:gd name="connsiteY46" fmla="*/ 7764304 h 7858125"/>
              <a:gd name="connsiteX47" fmla="*/ 27262 w 1323975"/>
              <a:gd name="connsiteY47" fmla="*/ 7850981 h 7858125"/>
              <a:gd name="connsiteX48" fmla="*/ 7260 w 1323975"/>
              <a:gd name="connsiteY48" fmla="*/ 7743349 h 7858125"/>
              <a:gd name="connsiteX49" fmla="*/ 20595 w 1323975"/>
              <a:gd name="connsiteY49" fmla="*/ 7654767 h 7858125"/>
              <a:gd name="connsiteX50" fmla="*/ 76792 w 1323975"/>
              <a:gd name="connsiteY50" fmla="*/ 7514749 h 7858125"/>
              <a:gd name="connsiteX51" fmla="*/ 221572 w 1323975"/>
              <a:gd name="connsiteY51" fmla="*/ 7283292 h 7858125"/>
              <a:gd name="connsiteX52" fmla="*/ 537802 w 1323975"/>
              <a:gd name="connsiteY52" fmla="*/ 6868001 h 7858125"/>
              <a:gd name="connsiteX53" fmla="*/ 841650 w 1323975"/>
              <a:gd name="connsiteY53" fmla="*/ 6457474 h 7858125"/>
              <a:gd name="connsiteX54" fmla="*/ 968332 w 1323975"/>
              <a:gd name="connsiteY54" fmla="*/ 6244114 h 7858125"/>
              <a:gd name="connsiteX55" fmla="*/ 994050 w 1323975"/>
              <a:gd name="connsiteY55" fmla="*/ 6189821 h 7858125"/>
              <a:gd name="connsiteX56" fmla="*/ 1005480 w 1323975"/>
              <a:gd name="connsiteY56" fmla="*/ 6162199 h 7858125"/>
              <a:gd name="connsiteX57" fmla="*/ 1015957 w 1323975"/>
              <a:gd name="connsiteY57" fmla="*/ 6133624 h 7858125"/>
              <a:gd name="connsiteX58" fmla="*/ 1037865 w 1323975"/>
              <a:gd name="connsiteY58" fmla="*/ 6074569 h 7858125"/>
              <a:gd name="connsiteX59" fmla="*/ 1057867 w 1323975"/>
              <a:gd name="connsiteY59" fmla="*/ 6014562 h 7858125"/>
              <a:gd name="connsiteX60" fmla="*/ 1067392 w 1323975"/>
              <a:gd name="connsiteY60" fmla="*/ 5985034 h 7858125"/>
              <a:gd name="connsiteX61" fmla="*/ 1075965 w 1323975"/>
              <a:gd name="connsiteY61" fmla="*/ 5954554 h 7858125"/>
              <a:gd name="connsiteX62" fmla="*/ 1094063 w 1323975"/>
              <a:gd name="connsiteY62" fmla="*/ 5894546 h 7858125"/>
              <a:gd name="connsiteX63" fmla="*/ 1124542 w 1323975"/>
              <a:gd name="connsiteY63" fmla="*/ 5772626 h 7858125"/>
              <a:gd name="connsiteX64" fmla="*/ 1149307 w 1323975"/>
              <a:gd name="connsiteY64" fmla="*/ 5649754 h 7858125"/>
              <a:gd name="connsiteX65" fmla="*/ 1167405 w 1323975"/>
              <a:gd name="connsiteY65" fmla="*/ 5525929 h 7858125"/>
              <a:gd name="connsiteX66" fmla="*/ 1174072 w 1323975"/>
              <a:gd name="connsiteY66" fmla="*/ 5463064 h 7858125"/>
              <a:gd name="connsiteX67" fmla="*/ 1179788 w 1323975"/>
              <a:gd name="connsiteY67" fmla="*/ 5400199 h 7858125"/>
              <a:gd name="connsiteX68" fmla="*/ 1183597 w 1323975"/>
              <a:gd name="connsiteY68" fmla="*/ 5337334 h 7858125"/>
              <a:gd name="connsiteX69" fmla="*/ 1185502 w 1323975"/>
              <a:gd name="connsiteY69" fmla="*/ 5274469 h 7858125"/>
              <a:gd name="connsiteX70" fmla="*/ 1186455 w 1323975"/>
              <a:gd name="connsiteY70" fmla="*/ 5243037 h 7858125"/>
              <a:gd name="connsiteX71" fmla="*/ 1186455 w 1323975"/>
              <a:gd name="connsiteY71" fmla="*/ 5211604 h 7858125"/>
              <a:gd name="connsiteX72" fmla="*/ 1185502 w 1323975"/>
              <a:gd name="connsiteY72" fmla="*/ 5148739 h 7858125"/>
              <a:gd name="connsiteX73" fmla="*/ 1182645 w 1323975"/>
              <a:gd name="connsiteY73" fmla="*/ 5085874 h 7858125"/>
              <a:gd name="connsiteX74" fmla="*/ 1177882 w 1323975"/>
              <a:gd name="connsiteY74" fmla="*/ 5023009 h 7858125"/>
              <a:gd name="connsiteX75" fmla="*/ 943567 w 1323975"/>
              <a:gd name="connsiteY75" fmla="*/ 4035266 h 7858125"/>
              <a:gd name="connsiteX76" fmla="*/ 748305 w 1323975"/>
              <a:gd name="connsiteY76" fmla="*/ 3559969 h 7858125"/>
              <a:gd name="connsiteX77" fmla="*/ 694965 w 1323975"/>
              <a:gd name="connsiteY77" fmla="*/ 3442811 h 7858125"/>
              <a:gd name="connsiteX78" fmla="*/ 639720 w 1323975"/>
              <a:gd name="connsiteY78" fmla="*/ 3326606 h 7858125"/>
              <a:gd name="connsiteX79" fmla="*/ 583522 w 1323975"/>
              <a:gd name="connsiteY79" fmla="*/ 3210401 h 7858125"/>
              <a:gd name="connsiteX80" fmla="*/ 532088 w 1323975"/>
              <a:gd name="connsiteY80" fmla="*/ 3086576 h 7858125"/>
              <a:gd name="connsiteX81" fmla="*/ 521610 w 1323975"/>
              <a:gd name="connsiteY81" fmla="*/ 3055144 h 7858125"/>
              <a:gd name="connsiteX82" fmla="*/ 512085 w 1323975"/>
              <a:gd name="connsiteY82" fmla="*/ 3023711 h 7858125"/>
              <a:gd name="connsiteX83" fmla="*/ 494940 w 1323975"/>
              <a:gd name="connsiteY83" fmla="*/ 2959894 h 7858125"/>
              <a:gd name="connsiteX84" fmla="*/ 480652 w 1323975"/>
              <a:gd name="connsiteY84" fmla="*/ 2895124 h 7858125"/>
              <a:gd name="connsiteX85" fmla="*/ 468270 w 1323975"/>
              <a:gd name="connsiteY85" fmla="*/ 2830354 h 7858125"/>
              <a:gd name="connsiteX86" fmla="*/ 438742 w 1323975"/>
              <a:gd name="connsiteY86" fmla="*/ 2570321 h 7858125"/>
              <a:gd name="connsiteX87" fmla="*/ 438742 w 1323975"/>
              <a:gd name="connsiteY87" fmla="*/ 2049304 h 7858125"/>
              <a:gd name="connsiteX88" fmla="*/ 562567 w 1323975"/>
              <a:gd name="connsiteY88" fmla="*/ 1019651 h 7858125"/>
              <a:gd name="connsiteX89" fmla="*/ 661627 w 1323975"/>
              <a:gd name="connsiteY89" fmla="*/ 511016 h 7858125"/>
              <a:gd name="connsiteX90" fmla="*/ 779738 w 1323975"/>
              <a:gd name="connsiteY90" fmla="*/ 7144 h 785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323975" h="7858125">
                <a:moveTo>
                  <a:pt x="779738" y="7144"/>
                </a:moveTo>
                <a:cubicBezTo>
                  <a:pt x="739732" y="174784"/>
                  <a:pt x="705442" y="344329"/>
                  <a:pt x="673057" y="512921"/>
                </a:cubicBezTo>
                <a:cubicBezTo>
                  <a:pt x="640672" y="682466"/>
                  <a:pt x="612097" y="852011"/>
                  <a:pt x="587332" y="1022509"/>
                </a:cubicBezTo>
                <a:cubicBezTo>
                  <a:pt x="536850" y="1363504"/>
                  <a:pt x="499702" y="1706404"/>
                  <a:pt x="490177" y="2049304"/>
                </a:cubicBezTo>
                <a:cubicBezTo>
                  <a:pt x="485415" y="2220754"/>
                  <a:pt x="488272" y="2392204"/>
                  <a:pt x="503513" y="2562701"/>
                </a:cubicBezTo>
                <a:cubicBezTo>
                  <a:pt x="511132" y="2647474"/>
                  <a:pt x="522563" y="2732246"/>
                  <a:pt x="538755" y="2815114"/>
                </a:cubicBezTo>
                <a:cubicBezTo>
                  <a:pt x="542565" y="2836069"/>
                  <a:pt x="547327" y="2857024"/>
                  <a:pt x="552090" y="2877026"/>
                </a:cubicBezTo>
                <a:cubicBezTo>
                  <a:pt x="556852" y="2897981"/>
                  <a:pt x="561615" y="2917984"/>
                  <a:pt x="567330" y="2937986"/>
                </a:cubicBezTo>
                <a:cubicBezTo>
                  <a:pt x="572092" y="2957989"/>
                  <a:pt x="578760" y="2977991"/>
                  <a:pt x="585427" y="2997994"/>
                </a:cubicBezTo>
                <a:lnTo>
                  <a:pt x="595905" y="3027521"/>
                </a:lnTo>
                <a:cubicBezTo>
                  <a:pt x="598763" y="3037046"/>
                  <a:pt x="602572" y="3047524"/>
                  <a:pt x="606382" y="3057049"/>
                </a:cubicBezTo>
                <a:cubicBezTo>
                  <a:pt x="620670" y="3096101"/>
                  <a:pt x="637815" y="3133249"/>
                  <a:pt x="656865" y="3170396"/>
                </a:cubicBezTo>
                <a:lnTo>
                  <a:pt x="716872" y="3285649"/>
                </a:lnTo>
                <a:lnTo>
                  <a:pt x="774975" y="3401854"/>
                </a:lnTo>
                <a:lnTo>
                  <a:pt x="832125" y="3519011"/>
                </a:lnTo>
                <a:cubicBezTo>
                  <a:pt x="907372" y="3675221"/>
                  <a:pt x="977857" y="3833336"/>
                  <a:pt x="1042627" y="3995261"/>
                </a:cubicBezTo>
                <a:cubicBezTo>
                  <a:pt x="1107397" y="4157186"/>
                  <a:pt x="1163595" y="4321969"/>
                  <a:pt x="1210267" y="4491514"/>
                </a:cubicBezTo>
                <a:cubicBezTo>
                  <a:pt x="1233127" y="4576287"/>
                  <a:pt x="1254082" y="4661059"/>
                  <a:pt x="1270275" y="4747737"/>
                </a:cubicBezTo>
                <a:cubicBezTo>
                  <a:pt x="1278847" y="4790599"/>
                  <a:pt x="1285515" y="4834414"/>
                  <a:pt x="1293135" y="4878229"/>
                </a:cubicBezTo>
                <a:cubicBezTo>
                  <a:pt x="1298850" y="4922044"/>
                  <a:pt x="1305517" y="4965859"/>
                  <a:pt x="1309327" y="5009674"/>
                </a:cubicBezTo>
                <a:cubicBezTo>
                  <a:pt x="1311232" y="5031581"/>
                  <a:pt x="1314090" y="5053489"/>
                  <a:pt x="1315995" y="5075396"/>
                </a:cubicBezTo>
                <a:lnTo>
                  <a:pt x="1320757" y="5141119"/>
                </a:lnTo>
                <a:cubicBezTo>
                  <a:pt x="1321710" y="5163026"/>
                  <a:pt x="1322663" y="5184934"/>
                  <a:pt x="1323615" y="5207794"/>
                </a:cubicBezTo>
                <a:cubicBezTo>
                  <a:pt x="1323615" y="5219224"/>
                  <a:pt x="1324567" y="5229701"/>
                  <a:pt x="1324567" y="5241131"/>
                </a:cubicBezTo>
                <a:lnTo>
                  <a:pt x="1324567" y="5274469"/>
                </a:lnTo>
                <a:cubicBezTo>
                  <a:pt x="1324567" y="5296376"/>
                  <a:pt x="1325520" y="5319237"/>
                  <a:pt x="1324567" y="5341144"/>
                </a:cubicBezTo>
                <a:lnTo>
                  <a:pt x="1322663" y="5407819"/>
                </a:lnTo>
                <a:cubicBezTo>
                  <a:pt x="1321710" y="5429726"/>
                  <a:pt x="1319805" y="5451634"/>
                  <a:pt x="1318852" y="5474494"/>
                </a:cubicBezTo>
                <a:cubicBezTo>
                  <a:pt x="1317900" y="5496401"/>
                  <a:pt x="1315042" y="5518309"/>
                  <a:pt x="1313138" y="5541169"/>
                </a:cubicBezTo>
                <a:cubicBezTo>
                  <a:pt x="1309327" y="5584984"/>
                  <a:pt x="1302660" y="5629751"/>
                  <a:pt x="1296945" y="5673567"/>
                </a:cubicBezTo>
                <a:cubicBezTo>
                  <a:pt x="1289325" y="5717381"/>
                  <a:pt x="1282657" y="5761196"/>
                  <a:pt x="1274085" y="5805012"/>
                </a:cubicBezTo>
                <a:cubicBezTo>
                  <a:pt x="1265513" y="5848826"/>
                  <a:pt x="1255035" y="5891689"/>
                  <a:pt x="1245510" y="5934551"/>
                </a:cubicBezTo>
                <a:cubicBezTo>
                  <a:pt x="1239795" y="5956459"/>
                  <a:pt x="1234080" y="5977414"/>
                  <a:pt x="1228365" y="5998369"/>
                </a:cubicBezTo>
                <a:lnTo>
                  <a:pt x="1219792" y="6030754"/>
                </a:lnTo>
                <a:lnTo>
                  <a:pt x="1210267" y="6062187"/>
                </a:lnTo>
                <a:cubicBezTo>
                  <a:pt x="1203600" y="6083142"/>
                  <a:pt x="1197885" y="6105049"/>
                  <a:pt x="1191217" y="6126004"/>
                </a:cubicBezTo>
                <a:lnTo>
                  <a:pt x="1170263" y="6188869"/>
                </a:lnTo>
                <a:cubicBezTo>
                  <a:pt x="1166452" y="6199346"/>
                  <a:pt x="1163595" y="6209824"/>
                  <a:pt x="1158832" y="6221254"/>
                </a:cubicBezTo>
                <a:cubicBezTo>
                  <a:pt x="1155022" y="6232684"/>
                  <a:pt x="1150260" y="6243162"/>
                  <a:pt x="1146450" y="6253639"/>
                </a:cubicBezTo>
                <a:cubicBezTo>
                  <a:pt x="1137877" y="6275546"/>
                  <a:pt x="1128352" y="6296501"/>
                  <a:pt x="1118827" y="6316504"/>
                </a:cubicBezTo>
                <a:cubicBezTo>
                  <a:pt x="1079775" y="6399371"/>
                  <a:pt x="1035007" y="6476524"/>
                  <a:pt x="987382" y="6551771"/>
                </a:cubicBezTo>
                <a:cubicBezTo>
                  <a:pt x="893085" y="6701314"/>
                  <a:pt x="789263" y="6842284"/>
                  <a:pt x="686392" y="6981349"/>
                </a:cubicBezTo>
                <a:cubicBezTo>
                  <a:pt x="583522" y="7120414"/>
                  <a:pt x="479700" y="7257574"/>
                  <a:pt x="386355" y="7396639"/>
                </a:cubicBezTo>
                <a:cubicBezTo>
                  <a:pt x="339682" y="7466171"/>
                  <a:pt x="295867" y="7536656"/>
                  <a:pt x="261577" y="7607142"/>
                </a:cubicBezTo>
                <a:cubicBezTo>
                  <a:pt x="244432" y="7642384"/>
                  <a:pt x="231097" y="7676674"/>
                  <a:pt x="223477" y="7707154"/>
                </a:cubicBezTo>
                <a:cubicBezTo>
                  <a:pt x="219667" y="7722394"/>
                  <a:pt x="217763" y="7736681"/>
                  <a:pt x="217763" y="7746206"/>
                </a:cubicBezTo>
                <a:cubicBezTo>
                  <a:pt x="217763" y="7756684"/>
                  <a:pt x="219667" y="7762399"/>
                  <a:pt x="220620" y="7764304"/>
                </a:cubicBezTo>
                <a:lnTo>
                  <a:pt x="27262" y="7850981"/>
                </a:lnTo>
                <a:cubicBezTo>
                  <a:pt x="11070" y="7813834"/>
                  <a:pt x="6307" y="7775734"/>
                  <a:pt x="7260" y="7743349"/>
                </a:cubicBezTo>
                <a:cubicBezTo>
                  <a:pt x="8212" y="7710964"/>
                  <a:pt x="13927" y="7681437"/>
                  <a:pt x="20595" y="7654767"/>
                </a:cubicBezTo>
                <a:cubicBezTo>
                  <a:pt x="34882" y="7602379"/>
                  <a:pt x="54885" y="7557612"/>
                  <a:pt x="76792" y="7514749"/>
                </a:cubicBezTo>
                <a:cubicBezTo>
                  <a:pt x="120607" y="7430929"/>
                  <a:pt x="170138" y="7355681"/>
                  <a:pt x="221572" y="7283292"/>
                </a:cubicBezTo>
                <a:cubicBezTo>
                  <a:pt x="323490" y="7138512"/>
                  <a:pt x="432075" y="7004209"/>
                  <a:pt x="537802" y="6868001"/>
                </a:cubicBezTo>
                <a:cubicBezTo>
                  <a:pt x="643530" y="6732746"/>
                  <a:pt x="748305" y="6597492"/>
                  <a:pt x="841650" y="6457474"/>
                </a:cubicBezTo>
                <a:cubicBezTo>
                  <a:pt x="888322" y="6387942"/>
                  <a:pt x="932138" y="6316504"/>
                  <a:pt x="968332" y="6244114"/>
                </a:cubicBezTo>
                <a:cubicBezTo>
                  <a:pt x="977857" y="6226017"/>
                  <a:pt x="986430" y="6207919"/>
                  <a:pt x="994050" y="6189821"/>
                </a:cubicBezTo>
                <a:cubicBezTo>
                  <a:pt x="997860" y="6180296"/>
                  <a:pt x="1001670" y="6171724"/>
                  <a:pt x="1005480" y="6162199"/>
                </a:cubicBezTo>
                <a:cubicBezTo>
                  <a:pt x="1009290" y="6153626"/>
                  <a:pt x="1012147" y="6143149"/>
                  <a:pt x="1015957" y="6133624"/>
                </a:cubicBezTo>
                <a:lnTo>
                  <a:pt x="1037865" y="6074569"/>
                </a:lnTo>
                <a:cubicBezTo>
                  <a:pt x="1044532" y="6054567"/>
                  <a:pt x="1051200" y="6034564"/>
                  <a:pt x="1057867" y="6014562"/>
                </a:cubicBezTo>
                <a:lnTo>
                  <a:pt x="1067392" y="5985034"/>
                </a:lnTo>
                <a:lnTo>
                  <a:pt x="1075965" y="5954554"/>
                </a:lnTo>
                <a:cubicBezTo>
                  <a:pt x="1081680" y="5934551"/>
                  <a:pt x="1088347" y="5914549"/>
                  <a:pt x="1094063" y="5894546"/>
                </a:cubicBezTo>
                <a:cubicBezTo>
                  <a:pt x="1104540" y="5853589"/>
                  <a:pt x="1115970" y="5813584"/>
                  <a:pt x="1124542" y="5772626"/>
                </a:cubicBezTo>
                <a:cubicBezTo>
                  <a:pt x="1134067" y="5731669"/>
                  <a:pt x="1141688" y="5690712"/>
                  <a:pt x="1149307" y="5649754"/>
                </a:cubicBezTo>
                <a:cubicBezTo>
                  <a:pt x="1155975" y="5608796"/>
                  <a:pt x="1162642" y="5566887"/>
                  <a:pt x="1167405" y="5525929"/>
                </a:cubicBezTo>
                <a:cubicBezTo>
                  <a:pt x="1170263" y="5504974"/>
                  <a:pt x="1173120" y="5484019"/>
                  <a:pt x="1174072" y="5463064"/>
                </a:cubicBezTo>
                <a:cubicBezTo>
                  <a:pt x="1175977" y="5442109"/>
                  <a:pt x="1177882" y="5421154"/>
                  <a:pt x="1179788" y="5400199"/>
                </a:cubicBezTo>
                <a:lnTo>
                  <a:pt x="1183597" y="5337334"/>
                </a:lnTo>
                <a:cubicBezTo>
                  <a:pt x="1185502" y="5316379"/>
                  <a:pt x="1184550" y="5295424"/>
                  <a:pt x="1185502" y="5274469"/>
                </a:cubicBezTo>
                <a:lnTo>
                  <a:pt x="1186455" y="5243037"/>
                </a:lnTo>
                <a:cubicBezTo>
                  <a:pt x="1186455" y="5232559"/>
                  <a:pt x="1186455" y="5222081"/>
                  <a:pt x="1186455" y="5211604"/>
                </a:cubicBezTo>
                <a:cubicBezTo>
                  <a:pt x="1186455" y="5190649"/>
                  <a:pt x="1186455" y="5169694"/>
                  <a:pt x="1185502" y="5148739"/>
                </a:cubicBezTo>
                <a:lnTo>
                  <a:pt x="1182645" y="5085874"/>
                </a:lnTo>
                <a:cubicBezTo>
                  <a:pt x="1181692" y="5064919"/>
                  <a:pt x="1179788" y="5043964"/>
                  <a:pt x="1177882" y="5023009"/>
                </a:cubicBezTo>
                <a:cubicBezTo>
                  <a:pt x="1151213" y="4686776"/>
                  <a:pt x="1061677" y="4355306"/>
                  <a:pt x="943567" y="4035266"/>
                </a:cubicBezTo>
                <a:cubicBezTo>
                  <a:pt x="884513" y="3875246"/>
                  <a:pt x="818790" y="3716179"/>
                  <a:pt x="748305" y="3559969"/>
                </a:cubicBezTo>
                <a:lnTo>
                  <a:pt x="694965" y="3442811"/>
                </a:lnTo>
                <a:lnTo>
                  <a:pt x="639720" y="3326606"/>
                </a:lnTo>
                <a:lnTo>
                  <a:pt x="583522" y="3210401"/>
                </a:lnTo>
                <a:cubicBezTo>
                  <a:pt x="564472" y="3170396"/>
                  <a:pt x="546375" y="3128486"/>
                  <a:pt x="532088" y="3086576"/>
                </a:cubicBezTo>
                <a:cubicBezTo>
                  <a:pt x="528277" y="3076099"/>
                  <a:pt x="524467" y="3065621"/>
                  <a:pt x="521610" y="3055144"/>
                </a:cubicBezTo>
                <a:lnTo>
                  <a:pt x="512085" y="3023711"/>
                </a:lnTo>
                <a:cubicBezTo>
                  <a:pt x="506370" y="3002756"/>
                  <a:pt x="499702" y="2980849"/>
                  <a:pt x="494940" y="2959894"/>
                </a:cubicBezTo>
                <a:cubicBezTo>
                  <a:pt x="490177" y="2937986"/>
                  <a:pt x="484463" y="2917031"/>
                  <a:pt x="480652" y="2895124"/>
                </a:cubicBezTo>
                <a:cubicBezTo>
                  <a:pt x="475890" y="2873216"/>
                  <a:pt x="472080" y="2852261"/>
                  <a:pt x="468270" y="2830354"/>
                </a:cubicBezTo>
                <a:cubicBezTo>
                  <a:pt x="453030" y="2743676"/>
                  <a:pt x="444457" y="2656999"/>
                  <a:pt x="438742" y="2570321"/>
                </a:cubicBezTo>
                <a:cubicBezTo>
                  <a:pt x="427313" y="2396014"/>
                  <a:pt x="429217" y="2222659"/>
                  <a:pt x="438742" y="2049304"/>
                </a:cubicBezTo>
                <a:cubicBezTo>
                  <a:pt x="457792" y="1703546"/>
                  <a:pt x="503513" y="1359694"/>
                  <a:pt x="562567" y="1019651"/>
                </a:cubicBezTo>
                <a:cubicBezTo>
                  <a:pt x="592095" y="849154"/>
                  <a:pt x="625432" y="680561"/>
                  <a:pt x="661627" y="511016"/>
                </a:cubicBezTo>
                <a:cubicBezTo>
                  <a:pt x="696870" y="342424"/>
                  <a:pt x="735922" y="173831"/>
                  <a:pt x="779738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171450"/>
            <a:endParaRPr lang="en-US" sz="675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925887-7205-4472-B466-729C061C680F}"/>
              </a:ext>
            </a:extLst>
          </p:cNvPr>
          <p:cNvSpPr/>
          <p:nvPr/>
        </p:nvSpPr>
        <p:spPr>
          <a:xfrm>
            <a:off x="5929372" y="3744186"/>
            <a:ext cx="1739503" cy="2043113"/>
          </a:xfrm>
          <a:custGeom>
            <a:avLst/>
            <a:gdLst>
              <a:gd name="connsiteX0" fmla="*/ 4636294 w 4638675"/>
              <a:gd name="connsiteY0" fmla="*/ 14764 h 5448300"/>
              <a:gd name="connsiteX1" fmla="*/ 4428649 w 4638675"/>
              <a:gd name="connsiteY1" fmla="*/ 117634 h 5448300"/>
              <a:gd name="connsiteX2" fmla="*/ 4225766 w 4638675"/>
              <a:gd name="connsiteY2" fmla="*/ 230029 h 5448300"/>
              <a:gd name="connsiteX3" fmla="*/ 3834289 w 4638675"/>
              <a:gd name="connsiteY3" fmla="*/ 477679 h 5448300"/>
              <a:gd name="connsiteX4" fmla="*/ 3114199 w 4638675"/>
              <a:gd name="connsiteY4" fmla="*/ 1056799 h 5448300"/>
              <a:gd name="connsiteX5" fmla="*/ 2794159 w 4638675"/>
              <a:gd name="connsiteY5" fmla="*/ 1389221 h 5448300"/>
              <a:gd name="connsiteX6" fmla="*/ 2509361 w 4638675"/>
              <a:gd name="connsiteY6" fmla="*/ 1751171 h 5448300"/>
              <a:gd name="connsiteX7" fmla="*/ 2267427 w 4638675"/>
              <a:gd name="connsiteY7" fmla="*/ 2141696 h 5448300"/>
              <a:gd name="connsiteX8" fmla="*/ 2076926 w 4638675"/>
              <a:gd name="connsiteY8" fmla="*/ 2557939 h 5448300"/>
              <a:gd name="connsiteX9" fmla="*/ 1945481 w 4638675"/>
              <a:gd name="connsiteY9" fmla="*/ 2995136 h 5448300"/>
              <a:gd name="connsiteX10" fmla="*/ 1902619 w 4638675"/>
              <a:gd name="connsiteY10" fmla="*/ 3218974 h 5448300"/>
              <a:gd name="connsiteX11" fmla="*/ 1883569 w 4638675"/>
              <a:gd name="connsiteY11" fmla="*/ 3335179 h 5448300"/>
              <a:gd name="connsiteX12" fmla="*/ 1860709 w 4638675"/>
              <a:gd name="connsiteY12" fmla="*/ 3450431 h 5448300"/>
              <a:gd name="connsiteX13" fmla="*/ 1533049 w 4638675"/>
              <a:gd name="connsiteY13" fmla="*/ 4337209 h 5448300"/>
              <a:gd name="connsiteX14" fmla="*/ 1257776 w 4638675"/>
              <a:gd name="connsiteY14" fmla="*/ 4727734 h 5448300"/>
              <a:gd name="connsiteX15" fmla="*/ 907256 w 4638675"/>
              <a:gd name="connsiteY15" fmla="*/ 5054441 h 5448300"/>
              <a:gd name="connsiteX16" fmla="*/ 493871 w 4638675"/>
              <a:gd name="connsiteY16" fmla="*/ 5300187 h 5448300"/>
              <a:gd name="connsiteX17" fmla="*/ 269081 w 4638675"/>
              <a:gd name="connsiteY17" fmla="*/ 5387816 h 5448300"/>
              <a:gd name="connsiteX18" fmla="*/ 151924 w 4638675"/>
              <a:gd name="connsiteY18" fmla="*/ 5422106 h 5448300"/>
              <a:gd name="connsiteX19" fmla="*/ 91916 w 4638675"/>
              <a:gd name="connsiteY19" fmla="*/ 5436394 h 5448300"/>
              <a:gd name="connsiteX20" fmla="*/ 61436 w 4638675"/>
              <a:gd name="connsiteY20" fmla="*/ 5442109 h 5448300"/>
              <a:gd name="connsiteX21" fmla="*/ 45244 w 4638675"/>
              <a:gd name="connsiteY21" fmla="*/ 5444966 h 5448300"/>
              <a:gd name="connsiteX22" fmla="*/ 28099 w 4638675"/>
              <a:gd name="connsiteY22" fmla="*/ 5447824 h 5448300"/>
              <a:gd name="connsiteX23" fmla="*/ 7144 w 4638675"/>
              <a:gd name="connsiteY23" fmla="*/ 5273516 h 5448300"/>
              <a:gd name="connsiteX24" fmla="*/ 18574 w 4638675"/>
              <a:gd name="connsiteY24" fmla="*/ 5271612 h 5448300"/>
              <a:gd name="connsiteX25" fmla="*/ 30956 w 4638675"/>
              <a:gd name="connsiteY25" fmla="*/ 5269706 h 5448300"/>
              <a:gd name="connsiteX26" fmla="*/ 57626 w 4638675"/>
              <a:gd name="connsiteY26" fmla="*/ 5264944 h 5448300"/>
              <a:gd name="connsiteX27" fmla="*/ 110966 w 4638675"/>
              <a:gd name="connsiteY27" fmla="*/ 5253514 h 5448300"/>
              <a:gd name="connsiteX28" fmla="*/ 217646 w 4638675"/>
              <a:gd name="connsiteY28" fmla="*/ 5224939 h 5448300"/>
              <a:gd name="connsiteX29" fmla="*/ 426243 w 4638675"/>
              <a:gd name="connsiteY29" fmla="*/ 5147787 h 5448300"/>
              <a:gd name="connsiteX30" fmla="*/ 813911 w 4638675"/>
              <a:gd name="connsiteY30" fmla="*/ 4926806 h 5448300"/>
              <a:gd name="connsiteX31" fmla="*/ 1146334 w 4638675"/>
              <a:gd name="connsiteY31" fmla="*/ 4627721 h 5448300"/>
              <a:gd name="connsiteX32" fmla="*/ 1412081 w 4638675"/>
              <a:gd name="connsiteY32" fmla="*/ 4265771 h 5448300"/>
              <a:gd name="connsiteX33" fmla="*/ 1740694 w 4638675"/>
              <a:gd name="connsiteY33" fmla="*/ 3423761 h 5448300"/>
              <a:gd name="connsiteX34" fmla="*/ 1764506 w 4638675"/>
              <a:gd name="connsiteY34" fmla="*/ 3312319 h 5448300"/>
              <a:gd name="connsiteX35" fmla="*/ 1785461 w 4638675"/>
              <a:gd name="connsiteY35" fmla="*/ 3199924 h 5448300"/>
              <a:gd name="connsiteX36" fmla="*/ 1834991 w 4638675"/>
              <a:gd name="connsiteY36" fmla="*/ 2969419 h 5448300"/>
              <a:gd name="connsiteX37" fmla="*/ 1981676 w 4638675"/>
              <a:gd name="connsiteY37" fmla="*/ 2521744 h 5448300"/>
              <a:gd name="connsiteX38" fmla="*/ 2187416 w 4638675"/>
              <a:gd name="connsiteY38" fmla="*/ 2098834 h 5448300"/>
              <a:gd name="connsiteX39" fmla="*/ 2443639 w 4638675"/>
              <a:gd name="connsiteY39" fmla="*/ 1706404 h 5448300"/>
              <a:gd name="connsiteX40" fmla="*/ 2741771 w 4638675"/>
              <a:gd name="connsiteY40" fmla="*/ 1346359 h 5448300"/>
              <a:gd name="connsiteX41" fmla="*/ 3073241 w 4638675"/>
              <a:gd name="connsiteY41" fmla="*/ 1017746 h 5448300"/>
              <a:gd name="connsiteX42" fmla="*/ 3812381 w 4638675"/>
              <a:gd name="connsiteY42" fmla="*/ 451961 h 5448300"/>
              <a:gd name="connsiteX43" fmla="*/ 4211479 w 4638675"/>
              <a:gd name="connsiteY43" fmla="*/ 212884 h 5448300"/>
              <a:gd name="connsiteX44" fmla="*/ 4417219 w 4638675"/>
              <a:gd name="connsiteY44" fmla="*/ 105251 h 5448300"/>
              <a:gd name="connsiteX45" fmla="*/ 4627722 w 4638675"/>
              <a:gd name="connsiteY45" fmla="*/ 7144 h 5448300"/>
              <a:gd name="connsiteX46" fmla="*/ 4636294 w 4638675"/>
              <a:gd name="connsiteY46" fmla="*/ 14764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638675" h="5448300">
                <a:moveTo>
                  <a:pt x="4636294" y="14764"/>
                </a:moveTo>
                <a:cubicBezTo>
                  <a:pt x="4565809" y="46196"/>
                  <a:pt x="4497229" y="81439"/>
                  <a:pt x="4428649" y="117634"/>
                </a:cubicBezTo>
                <a:cubicBezTo>
                  <a:pt x="4360069" y="153829"/>
                  <a:pt x="4292441" y="190976"/>
                  <a:pt x="4225766" y="230029"/>
                </a:cubicBezTo>
                <a:cubicBezTo>
                  <a:pt x="4092416" y="307181"/>
                  <a:pt x="3961924" y="390049"/>
                  <a:pt x="3834289" y="477679"/>
                </a:cubicBezTo>
                <a:cubicBezTo>
                  <a:pt x="3579971" y="651986"/>
                  <a:pt x="3338036" y="845344"/>
                  <a:pt x="3114199" y="1056799"/>
                </a:cubicBezTo>
                <a:cubicBezTo>
                  <a:pt x="3002756" y="1162526"/>
                  <a:pt x="2896077" y="1273969"/>
                  <a:pt x="2794159" y="1389221"/>
                </a:cubicBezTo>
                <a:cubicBezTo>
                  <a:pt x="2693194" y="1504474"/>
                  <a:pt x="2597944" y="1625441"/>
                  <a:pt x="2509361" y="1751171"/>
                </a:cubicBezTo>
                <a:cubicBezTo>
                  <a:pt x="2421731" y="1876901"/>
                  <a:pt x="2340769" y="2006441"/>
                  <a:pt x="2267427" y="2141696"/>
                </a:cubicBezTo>
                <a:cubicBezTo>
                  <a:pt x="2195036" y="2275999"/>
                  <a:pt x="2131219" y="2415064"/>
                  <a:pt x="2076926" y="2557939"/>
                </a:cubicBezTo>
                <a:cubicBezTo>
                  <a:pt x="2022634" y="2700814"/>
                  <a:pt x="1978819" y="2846546"/>
                  <a:pt x="1945481" y="2995136"/>
                </a:cubicBezTo>
                <a:cubicBezTo>
                  <a:pt x="1928336" y="3069431"/>
                  <a:pt x="1915001" y="3143726"/>
                  <a:pt x="1902619" y="3218974"/>
                </a:cubicBezTo>
                <a:cubicBezTo>
                  <a:pt x="1895951" y="3257074"/>
                  <a:pt x="1890236" y="3296126"/>
                  <a:pt x="1883569" y="3335179"/>
                </a:cubicBezTo>
                <a:cubicBezTo>
                  <a:pt x="1875949" y="3374231"/>
                  <a:pt x="1869281" y="3412331"/>
                  <a:pt x="1860709" y="3450431"/>
                </a:cubicBezTo>
                <a:cubicBezTo>
                  <a:pt x="1795939" y="3758089"/>
                  <a:pt x="1691164" y="4060031"/>
                  <a:pt x="1533049" y="4337209"/>
                </a:cubicBezTo>
                <a:cubicBezTo>
                  <a:pt x="1453991" y="4475321"/>
                  <a:pt x="1362551" y="4606766"/>
                  <a:pt x="1257776" y="4727734"/>
                </a:cubicBezTo>
                <a:cubicBezTo>
                  <a:pt x="1153001" y="4848701"/>
                  <a:pt x="1035843" y="4958239"/>
                  <a:pt x="907256" y="5054441"/>
                </a:cubicBezTo>
                <a:cubicBezTo>
                  <a:pt x="779621" y="5150644"/>
                  <a:pt x="640556" y="5233512"/>
                  <a:pt x="493871" y="5300187"/>
                </a:cubicBezTo>
                <a:cubicBezTo>
                  <a:pt x="420529" y="5333524"/>
                  <a:pt x="345281" y="5363051"/>
                  <a:pt x="269081" y="5387816"/>
                </a:cubicBezTo>
                <a:cubicBezTo>
                  <a:pt x="230981" y="5400199"/>
                  <a:pt x="191929" y="5411629"/>
                  <a:pt x="151924" y="5422106"/>
                </a:cubicBezTo>
                <a:cubicBezTo>
                  <a:pt x="131921" y="5426869"/>
                  <a:pt x="111918" y="5431631"/>
                  <a:pt x="91916" y="5436394"/>
                </a:cubicBezTo>
                <a:cubicBezTo>
                  <a:pt x="81439" y="5438299"/>
                  <a:pt x="71914" y="5440204"/>
                  <a:pt x="61436" y="5442109"/>
                </a:cubicBezTo>
                <a:lnTo>
                  <a:pt x="45244" y="5444966"/>
                </a:lnTo>
                <a:cubicBezTo>
                  <a:pt x="39529" y="5445919"/>
                  <a:pt x="34766" y="5446871"/>
                  <a:pt x="28099" y="5447824"/>
                </a:cubicBezTo>
                <a:lnTo>
                  <a:pt x="7144" y="5273516"/>
                </a:lnTo>
                <a:lnTo>
                  <a:pt x="18574" y="5271612"/>
                </a:lnTo>
                <a:lnTo>
                  <a:pt x="30956" y="5269706"/>
                </a:lnTo>
                <a:cubicBezTo>
                  <a:pt x="39529" y="5267801"/>
                  <a:pt x="48101" y="5266849"/>
                  <a:pt x="57626" y="5264944"/>
                </a:cubicBezTo>
                <a:cubicBezTo>
                  <a:pt x="75724" y="5261134"/>
                  <a:pt x="92868" y="5257324"/>
                  <a:pt x="110966" y="5253514"/>
                </a:cubicBezTo>
                <a:cubicBezTo>
                  <a:pt x="146209" y="5244941"/>
                  <a:pt x="182404" y="5235416"/>
                  <a:pt x="217646" y="5224939"/>
                </a:cubicBezTo>
                <a:cubicBezTo>
                  <a:pt x="288131" y="5203031"/>
                  <a:pt x="357664" y="5177314"/>
                  <a:pt x="426243" y="5147787"/>
                </a:cubicBezTo>
                <a:cubicBezTo>
                  <a:pt x="562451" y="5088731"/>
                  <a:pt x="692943" y="5014437"/>
                  <a:pt x="813911" y="4926806"/>
                </a:cubicBezTo>
                <a:cubicBezTo>
                  <a:pt x="934879" y="4839176"/>
                  <a:pt x="1046321" y="4739164"/>
                  <a:pt x="1146334" y="4627721"/>
                </a:cubicBezTo>
                <a:cubicBezTo>
                  <a:pt x="1246346" y="4516279"/>
                  <a:pt x="1334929" y="4395312"/>
                  <a:pt x="1412081" y="4265771"/>
                </a:cubicBezTo>
                <a:cubicBezTo>
                  <a:pt x="1566386" y="4007644"/>
                  <a:pt x="1673066" y="3719989"/>
                  <a:pt x="1740694" y="3423761"/>
                </a:cubicBezTo>
                <a:cubicBezTo>
                  <a:pt x="1749266" y="3386614"/>
                  <a:pt x="1756886" y="3349466"/>
                  <a:pt x="1764506" y="3312319"/>
                </a:cubicBezTo>
                <a:cubicBezTo>
                  <a:pt x="1772126" y="3275171"/>
                  <a:pt x="1777841" y="3238024"/>
                  <a:pt x="1785461" y="3199924"/>
                </a:cubicBezTo>
                <a:cubicBezTo>
                  <a:pt x="1799749" y="3122771"/>
                  <a:pt x="1815941" y="3045619"/>
                  <a:pt x="1834991" y="2969419"/>
                </a:cubicBezTo>
                <a:cubicBezTo>
                  <a:pt x="1874044" y="2817019"/>
                  <a:pt x="1922621" y="2667476"/>
                  <a:pt x="1981676" y="2521744"/>
                </a:cubicBezTo>
                <a:cubicBezTo>
                  <a:pt x="2041684" y="2376011"/>
                  <a:pt x="2110264" y="2235041"/>
                  <a:pt x="2187416" y="2098834"/>
                </a:cubicBezTo>
                <a:cubicBezTo>
                  <a:pt x="2265521" y="1962626"/>
                  <a:pt x="2351246" y="1832134"/>
                  <a:pt x="2443639" y="1706404"/>
                </a:cubicBezTo>
                <a:cubicBezTo>
                  <a:pt x="2536984" y="1580674"/>
                  <a:pt x="2636044" y="1460659"/>
                  <a:pt x="2741771" y="1346359"/>
                </a:cubicBezTo>
                <a:cubicBezTo>
                  <a:pt x="2847499" y="1232059"/>
                  <a:pt x="2957989" y="1121569"/>
                  <a:pt x="3073241" y="1017746"/>
                </a:cubicBezTo>
                <a:cubicBezTo>
                  <a:pt x="3303746" y="809149"/>
                  <a:pt x="3552349" y="621506"/>
                  <a:pt x="3812381" y="451961"/>
                </a:cubicBezTo>
                <a:cubicBezTo>
                  <a:pt x="3942874" y="367189"/>
                  <a:pt x="4075271" y="288131"/>
                  <a:pt x="4211479" y="212884"/>
                </a:cubicBezTo>
                <a:cubicBezTo>
                  <a:pt x="4279106" y="175736"/>
                  <a:pt x="4347686" y="139541"/>
                  <a:pt x="4417219" y="105251"/>
                </a:cubicBezTo>
                <a:cubicBezTo>
                  <a:pt x="4486752" y="70961"/>
                  <a:pt x="4556284" y="37624"/>
                  <a:pt x="4627722" y="7144"/>
                </a:cubicBezTo>
                <a:lnTo>
                  <a:pt x="4636294" y="14764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171450"/>
            <a:endParaRPr lang="en-US" sz="675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CFBAB4-F1D9-4ECB-A636-29B6128FC000}"/>
              </a:ext>
            </a:extLst>
          </p:cNvPr>
          <p:cNvSpPr/>
          <p:nvPr/>
        </p:nvSpPr>
        <p:spPr>
          <a:xfrm>
            <a:off x="4590990" y="4152095"/>
            <a:ext cx="100013" cy="60722"/>
          </a:xfrm>
          <a:custGeom>
            <a:avLst/>
            <a:gdLst>
              <a:gd name="connsiteX0" fmla="*/ 7144 w 266700"/>
              <a:gd name="connsiteY0" fmla="*/ 142399 h 161925"/>
              <a:gd name="connsiteX1" fmla="*/ 78581 w 266700"/>
              <a:gd name="connsiteY1" fmla="*/ 127159 h 161925"/>
              <a:gd name="connsiteX2" fmla="*/ 147161 w 266700"/>
              <a:gd name="connsiteY2" fmla="*/ 100489 h 161925"/>
              <a:gd name="connsiteX3" fmla="*/ 209074 w 266700"/>
              <a:gd name="connsiteY3" fmla="*/ 61436 h 161925"/>
              <a:gd name="connsiteX4" fmla="*/ 259556 w 266700"/>
              <a:gd name="connsiteY4" fmla="*/ 7144 h 161925"/>
              <a:gd name="connsiteX5" fmla="*/ 211931 w 266700"/>
              <a:gd name="connsiteY5" fmla="*/ 63341 h 161925"/>
              <a:gd name="connsiteX6" fmla="*/ 150971 w 266700"/>
              <a:gd name="connsiteY6" fmla="*/ 106204 h 161925"/>
              <a:gd name="connsiteX7" fmla="*/ 82391 w 266700"/>
              <a:gd name="connsiteY7" fmla="*/ 136684 h 161925"/>
              <a:gd name="connsiteX8" fmla="*/ 9049 w 266700"/>
              <a:gd name="connsiteY8" fmla="*/ 155734 h 161925"/>
              <a:gd name="connsiteX9" fmla="*/ 7144 w 266700"/>
              <a:gd name="connsiteY9" fmla="*/ 14239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6700" h="161925">
                <a:moveTo>
                  <a:pt x="7144" y="142399"/>
                </a:moveTo>
                <a:cubicBezTo>
                  <a:pt x="30956" y="139541"/>
                  <a:pt x="54769" y="134779"/>
                  <a:pt x="78581" y="127159"/>
                </a:cubicBezTo>
                <a:cubicBezTo>
                  <a:pt x="102394" y="120491"/>
                  <a:pt x="125254" y="110966"/>
                  <a:pt x="147161" y="100489"/>
                </a:cubicBezTo>
                <a:cubicBezTo>
                  <a:pt x="169069" y="90011"/>
                  <a:pt x="190024" y="76676"/>
                  <a:pt x="209074" y="61436"/>
                </a:cubicBezTo>
                <a:cubicBezTo>
                  <a:pt x="228124" y="46196"/>
                  <a:pt x="244316" y="27146"/>
                  <a:pt x="259556" y="7144"/>
                </a:cubicBezTo>
                <a:cubicBezTo>
                  <a:pt x="246221" y="28099"/>
                  <a:pt x="230029" y="47149"/>
                  <a:pt x="211931" y="63341"/>
                </a:cubicBezTo>
                <a:cubicBezTo>
                  <a:pt x="192881" y="79534"/>
                  <a:pt x="172879" y="94774"/>
                  <a:pt x="150971" y="106204"/>
                </a:cubicBezTo>
                <a:cubicBezTo>
                  <a:pt x="129064" y="118586"/>
                  <a:pt x="106204" y="128111"/>
                  <a:pt x="82391" y="136684"/>
                </a:cubicBezTo>
                <a:cubicBezTo>
                  <a:pt x="58579" y="145256"/>
                  <a:pt x="34766" y="150971"/>
                  <a:pt x="9049" y="155734"/>
                </a:cubicBezTo>
                <a:lnTo>
                  <a:pt x="7144" y="142399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171450"/>
            <a:endParaRPr lang="en-US" sz="675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838AC78-00D9-4609-B06C-2690EA4B789B}"/>
              </a:ext>
            </a:extLst>
          </p:cNvPr>
          <p:cNvGrpSpPr/>
          <p:nvPr/>
        </p:nvGrpSpPr>
        <p:grpSpPr>
          <a:xfrm>
            <a:off x="4480869" y="3859558"/>
            <a:ext cx="246459" cy="567928"/>
            <a:chOff x="7886568" y="8820534"/>
            <a:chExt cx="657225" cy="151447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74D1606-A4FD-4716-BA89-E6EFECB2AE4D}"/>
                </a:ext>
              </a:extLst>
            </p:cNvPr>
            <p:cNvSpPr/>
            <p:nvPr/>
          </p:nvSpPr>
          <p:spPr>
            <a:xfrm>
              <a:off x="7886568" y="8820534"/>
              <a:ext cx="657225" cy="1514475"/>
            </a:xfrm>
            <a:custGeom>
              <a:avLst/>
              <a:gdLst>
                <a:gd name="connsiteX0" fmla="*/ 199839 w 657225"/>
                <a:gd name="connsiteY0" fmla="*/ 1501617 h 1514475"/>
                <a:gd name="connsiteX1" fmla="*/ 178884 w 657225"/>
                <a:gd name="connsiteY1" fmla="*/ 1507331 h 1514475"/>
                <a:gd name="connsiteX2" fmla="*/ 146499 w 657225"/>
                <a:gd name="connsiteY2" fmla="*/ 1470184 h 1514475"/>
                <a:gd name="connsiteX3" fmla="*/ 594174 w 657225"/>
                <a:gd name="connsiteY3" fmla="*/ 7144 h 1514475"/>
                <a:gd name="connsiteX4" fmla="*/ 199839 w 657225"/>
                <a:gd name="connsiteY4" fmla="*/ 1501617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225" h="1514475">
                  <a:moveTo>
                    <a:pt x="199839" y="1501617"/>
                  </a:moveTo>
                  <a:cubicBezTo>
                    <a:pt x="186504" y="1506379"/>
                    <a:pt x="178884" y="1507331"/>
                    <a:pt x="178884" y="1507331"/>
                  </a:cubicBezTo>
                  <a:cubicBezTo>
                    <a:pt x="167454" y="1494949"/>
                    <a:pt x="156976" y="1482567"/>
                    <a:pt x="146499" y="1470184"/>
                  </a:cubicBezTo>
                  <a:cubicBezTo>
                    <a:pt x="-337371" y="874871"/>
                    <a:pt x="594174" y="7144"/>
                    <a:pt x="594174" y="7144"/>
                  </a:cubicBezTo>
                  <a:cubicBezTo>
                    <a:pt x="838014" y="1228249"/>
                    <a:pt x="313186" y="1464469"/>
                    <a:pt x="199839" y="150161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5621B0F-76D7-4C42-9CC9-338EB9B00497}"/>
                </a:ext>
              </a:extLst>
            </p:cNvPr>
            <p:cNvSpPr/>
            <p:nvPr/>
          </p:nvSpPr>
          <p:spPr>
            <a:xfrm>
              <a:off x="8025923" y="9102474"/>
              <a:ext cx="361950" cy="1228725"/>
            </a:xfrm>
            <a:custGeom>
              <a:avLst/>
              <a:gdLst>
                <a:gd name="connsiteX0" fmla="*/ 60484 w 361950"/>
                <a:gd name="connsiteY0" fmla="*/ 1219676 h 1228725"/>
                <a:gd name="connsiteX1" fmla="*/ 39529 w 361950"/>
                <a:gd name="connsiteY1" fmla="*/ 1225391 h 1228725"/>
                <a:gd name="connsiteX2" fmla="*/ 7144 w 361950"/>
                <a:gd name="connsiteY2" fmla="*/ 1188244 h 1228725"/>
                <a:gd name="connsiteX3" fmla="*/ 16669 w 361950"/>
                <a:gd name="connsiteY3" fmla="*/ 1135856 h 1228725"/>
                <a:gd name="connsiteX4" fmla="*/ 31909 w 361950"/>
                <a:gd name="connsiteY4" fmla="*/ 1057751 h 1228725"/>
                <a:gd name="connsiteX5" fmla="*/ 49054 w 361950"/>
                <a:gd name="connsiteY5" fmla="*/ 980599 h 1228725"/>
                <a:gd name="connsiteX6" fmla="*/ 69056 w 361950"/>
                <a:gd name="connsiteY6" fmla="*/ 904399 h 1228725"/>
                <a:gd name="connsiteX7" fmla="*/ 156686 w 361950"/>
                <a:gd name="connsiteY7" fmla="*/ 602456 h 1228725"/>
                <a:gd name="connsiteX8" fmla="*/ 358616 w 361950"/>
                <a:gd name="connsiteY8" fmla="*/ 7144 h 1228725"/>
                <a:gd name="connsiteX9" fmla="*/ 185261 w 361950"/>
                <a:gd name="connsiteY9" fmla="*/ 610076 h 1228725"/>
                <a:gd name="connsiteX10" fmla="*/ 111919 w 361950"/>
                <a:gd name="connsiteY10" fmla="*/ 914876 h 1228725"/>
                <a:gd name="connsiteX11" fmla="*/ 95726 w 361950"/>
                <a:gd name="connsiteY11" fmla="*/ 991076 h 1228725"/>
                <a:gd name="connsiteX12" fmla="*/ 82391 w 361950"/>
                <a:gd name="connsiteY12" fmla="*/ 1067276 h 1228725"/>
                <a:gd name="connsiteX13" fmla="*/ 70961 w 361950"/>
                <a:gd name="connsiteY13" fmla="*/ 1143476 h 1228725"/>
                <a:gd name="connsiteX14" fmla="*/ 60484 w 361950"/>
                <a:gd name="connsiteY14" fmla="*/ 1219676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950" h="1228725">
                  <a:moveTo>
                    <a:pt x="60484" y="1219676"/>
                  </a:moveTo>
                  <a:cubicBezTo>
                    <a:pt x="47149" y="1224439"/>
                    <a:pt x="39529" y="1225391"/>
                    <a:pt x="39529" y="1225391"/>
                  </a:cubicBezTo>
                  <a:cubicBezTo>
                    <a:pt x="28099" y="1213009"/>
                    <a:pt x="17621" y="1200626"/>
                    <a:pt x="7144" y="1188244"/>
                  </a:cubicBezTo>
                  <a:cubicBezTo>
                    <a:pt x="10954" y="1168241"/>
                    <a:pt x="14764" y="1148239"/>
                    <a:pt x="16669" y="1135856"/>
                  </a:cubicBezTo>
                  <a:cubicBezTo>
                    <a:pt x="21431" y="1110139"/>
                    <a:pt x="26194" y="1083469"/>
                    <a:pt x="31909" y="1057751"/>
                  </a:cubicBezTo>
                  <a:lnTo>
                    <a:pt x="49054" y="980599"/>
                  </a:lnTo>
                  <a:lnTo>
                    <a:pt x="69056" y="904399"/>
                  </a:lnTo>
                  <a:cubicBezTo>
                    <a:pt x="95726" y="802481"/>
                    <a:pt x="125254" y="702469"/>
                    <a:pt x="156686" y="602456"/>
                  </a:cubicBezTo>
                  <a:cubicBezTo>
                    <a:pt x="219551" y="402431"/>
                    <a:pt x="287179" y="204311"/>
                    <a:pt x="358616" y="7144"/>
                  </a:cubicBezTo>
                  <a:cubicBezTo>
                    <a:pt x="295751" y="207169"/>
                    <a:pt x="237649" y="408146"/>
                    <a:pt x="185261" y="610076"/>
                  </a:cubicBezTo>
                  <a:cubicBezTo>
                    <a:pt x="158591" y="711041"/>
                    <a:pt x="133826" y="812959"/>
                    <a:pt x="111919" y="914876"/>
                  </a:cubicBezTo>
                  <a:lnTo>
                    <a:pt x="95726" y="991076"/>
                  </a:lnTo>
                  <a:lnTo>
                    <a:pt x="82391" y="1067276"/>
                  </a:lnTo>
                  <a:cubicBezTo>
                    <a:pt x="78581" y="1092994"/>
                    <a:pt x="74771" y="1118711"/>
                    <a:pt x="70961" y="1143476"/>
                  </a:cubicBezTo>
                  <a:cubicBezTo>
                    <a:pt x="70009" y="1161574"/>
                    <a:pt x="64294" y="1193006"/>
                    <a:pt x="60484" y="121967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503CA52-0FAF-4B67-9ECF-E0742628C612}"/>
                </a:ext>
              </a:extLst>
            </p:cNvPr>
            <p:cNvSpPr/>
            <p:nvPr/>
          </p:nvSpPr>
          <p:spPr>
            <a:xfrm>
              <a:off x="8114505" y="9785417"/>
              <a:ext cx="285750" cy="209550"/>
            </a:xfrm>
            <a:custGeom>
              <a:avLst/>
              <a:gdLst>
                <a:gd name="connsiteX0" fmla="*/ 7144 w 285750"/>
                <a:gd name="connsiteY0" fmla="*/ 194786 h 209550"/>
                <a:gd name="connsiteX1" fmla="*/ 91916 w 285750"/>
                <a:gd name="connsiteY1" fmla="*/ 174784 h 209550"/>
                <a:gd name="connsiteX2" fmla="*/ 171926 w 285750"/>
                <a:gd name="connsiteY2" fmla="*/ 138589 h 209550"/>
                <a:gd name="connsiteX3" fmla="*/ 239554 w 285750"/>
                <a:gd name="connsiteY3" fmla="*/ 82391 h 209550"/>
                <a:gd name="connsiteX4" fmla="*/ 285274 w 285750"/>
                <a:gd name="connsiteY4" fmla="*/ 7144 h 209550"/>
                <a:gd name="connsiteX5" fmla="*/ 242411 w 285750"/>
                <a:gd name="connsiteY5" fmla="*/ 85249 h 209550"/>
                <a:gd name="connsiteX6" fmla="*/ 175736 w 285750"/>
                <a:gd name="connsiteY6" fmla="*/ 144304 h 209550"/>
                <a:gd name="connsiteX7" fmla="*/ 95726 w 285750"/>
                <a:gd name="connsiteY7" fmla="*/ 184309 h 209550"/>
                <a:gd name="connsiteX8" fmla="*/ 9049 w 285750"/>
                <a:gd name="connsiteY8" fmla="*/ 208121 h 209550"/>
                <a:gd name="connsiteX9" fmla="*/ 7144 w 285750"/>
                <a:gd name="connsiteY9" fmla="*/ 19478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209550">
                  <a:moveTo>
                    <a:pt x="7144" y="194786"/>
                  </a:moveTo>
                  <a:cubicBezTo>
                    <a:pt x="35719" y="190976"/>
                    <a:pt x="64294" y="184309"/>
                    <a:pt x="91916" y="174784"/>
                  </a:cubicBezTo>
                  <a:cubicBezTo>
                    <a:pt x="119539" y="165259"/>
                    <a:pt x="146209" y="153829"/>
                    <a:pt x="171926" y="138589"/>
                  </a:cubicBezTo>
                  <a:cubicBezTo>
                    <a:pt x="196691" y="123349"/>
                    <a:pt x="219551" y="104299"/>
                    <a:pt x="239554" y="82391"/>
                  </a:cubicBezTo>
                  <a:cubicBezTo>
                    <a:pt x="259556" y="60484"/>
                    <a:pt x="273844" y="33814"/>
                    <a:pt x="285274" y="7144"/>
                  </a:cubicBezTo>
                  <a:cubicBezTo>
                    <a:pt x="274796" y="34766"/>
                    <a:pt x="262414" y="62389"/>
                    <a:pt x="242411" y="85249"/>
                  </a:cubicBezTo>
                  <a:cubicBezTo>
                    <a:pt x="223361" y="108109"/>
                    <a:pt x="201454" y="128111"/>
                    <a:pt x="175736" y="144304"/>
                  </a:cubicBezTo>
                  <a:cubicBezTo>
                    <a:pt x="150971" y="160496"/>
                    <a:pt x="123349" y="173831"/>
                    <a:pt x="95726" y="184309"/>
                  </a:cubicBezTo>
                  <a:cubicBezTo>
                    <a:pt x="67151" y="194786"/>
                    <a:pt x="38576" y="203359"/>
                    <a:pt x="9049" y="208121"/>
                  </a:cubicBezTo>
                  <a:lnTo>
                    <a:pt x="7144" y="19478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B1644F2-E368-4403-A985-E21CC71D9A75}"/>
                </a:ext>
              </a:extLst>
            </p:cNvPr>
            <p:cNvSpPr/>
            <p:nvPr/>
          </p:nvSpPr>
          <p:spPr>
            <a:xfrm>
              <a:off x="7994943" y="9596822"/>
              <a:ext cx="161925" cy="323850"/>
            </a:xfrm>
            <a:custGeom>
              <a:avLst/>
              <a:gdLst>
                <a:gd name="connsiteX0" fmla="*/ 146708 w 161925"/>
                <a:gd name="connsiteY0" fmla="*/ 320516 h 323850"/>
                <a:gd name="connsiteX1" fmla="*/ 83843 w 161925"/>
                <a:gd name="connsiteY1" fmla="*/ 255746 h 323850"/>
                <a:gd name="connsiteX2" fmla="*/ 36218 w 161925"/>
                <a:gd name="connsiteY2" fmla="*/ 180499 h 323850"/>
                <a:gd name="connsiteX3" fmla="*/ 9548 w 161925"/>
                <a:gd name="connsiteY3" fmla="*/ 95726 h 323850"/>
                <a:gd name="connsiteX4" fmla="*/ 13358 w 161925"/>
                <a:gd name="connsiteY4" fmla="*/ 7144 h 323850"/>
                <a:gd name="connsiteX5" fmla="*/ 13358 w 161925"/>
                <a:gd name="connsiteY5" fmla="*/ 94774 h 323850"/>
                <a:gd name="connsiteX6" fmla="*/ 42886 w 161925"/>
                <a:gd name="connsiteY6" fmla="*/ 177641 h 323850"/>
                <a:gd name="connsiteX7" fmla="*/ 92416 w 161925"/>
                <a:gd name="connsiteY7" fmla="*/ 250031 h 323850"/>
                <a:gd name="connsiteX8" fmla="*/ 155281 w 161925"/>
                <a:gd name="connsiteY8" fmla="*/ 310991 h 323850"/>
                <a:gd name="connsiteX9" fmla="*/ 146708 w 161925"/>
                <a:gd name="connsiteY9" fmla="*/ 32051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323850">
                  <a:moveTo>
                    <a:pt x="146708" y="320516"/>
                  </a:moveTo>
                  <a:cubicBezTo>
                    <a:pt x="122896" y="300514"/>
                    <a:pt x="102893" y="279559"/>
                    <a:pt x="83843" y="255746"/>
                  </a:cubicBezTo>
                  <a:cubicBezTo>
                    <a:pt x="65746" y="231934"/>
                    <a:pt x="48601" y="207169"/>
                    <a:pt x="36218" y="180499"/>
                  </a:cubicBezTo>
                  <a:cubicBezTo>
                    <a:pt x="22883" y="153829"/>
                    <a:pt x="14311" y="124301"/>
                    <a:pt x="9548" y="95726"/>
                  </a:cubicBezTo>
                  <a:cubicBezTo>
                    <a:pt x="4786" y="66199"/>
                    <a:pt x="7643" y="35719"/>
                    <a:pt x="13358" y="7144"/>
                  </a:cubicBezTo>
                  <a:cubicBezTo>
                    <a:pt x="9548" y="36671"/>
                    <a:pt x="7643" y="66199"/>
                    <a:pt x="13358" y="94774"/>
                  </a:cubicBezTo>
                  <a:cubicBezTo>
                    <a:pt x="19073" y="123349"/>
                    <a:pt x="28598" y="151924"/>
                    <a:pt x="42886" y="177641"/>
                  </a:cubicBezTo>
                  <a:cubicBezTo>
                    <a:pt x="57173" y="203359"/>
                    <a:pt x="73366" y="227171"/>
                    <a:pt x="92416" y="250031"/>
                  </a:cubicBezTo>
                  <a:cubicBezTo>
                    <a:pt x="111466" y="271939"/>
                    <a:pt x="132421" y="292894"/>
                    <a:pt x="155281" y="310991"/>
                  </a:cubicBezTo>
                  <a:lnTo>
                    <a:pt x="146708" y="32051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CAD5BED-F3B8-4FC8-8801-E3484152094B}"/>
                </a:ext>
              </a:extLst>
            </p:cNvPr>
            <p:cNvSpPr/>
            <p:nvPr/>
          </p:nvSpPr>
          <p:spPr>
            <a:xfrm>
              <a:off x="8068785" y="9464424"/>
              <a:ext cx="152400" cy="219075"/>
            </a:xfrm>
            <a:custGeom>
              <a:avLst/>
              <a:gdLst>
                <a:gd name="connsiteX0" fmla="*/ 138589 w 152400"/>
                <a:gd name="connsiteY0" fmla="*/ 215741 h 219075"/>
                <a:gd name="connsiteX1" fmla="*/ 93821 w 152400"/>
                <a:gd name="connsiteY1" fmla="*/ 170974 h 219075"/>
                <a:gd name="connsiteX2" fmla="*/ 55721 w 152400"/>
                <a:gd name="connsiteY2" fmla="*/ 121444 h 219075"/>
                <a:gd name="connsiteX3" fmla="*/ 26194 w 152400"/>
                <a:gd name="connsiteY3" fmla="*/ 66199 h 219075"/>
                <a:gd name="connsiteX4" fmla="*/ 7144 w 152400"/>
                <a:gd name="connsiteY4" fmla="*/ 7144 h 219075"/>
                <a:gd name="connsiteX5" fmla="*/ 29051 w 152400"/>
                <a:gd name="connsiteY5" fmla="*/ 65246 h 219075"/>
                <a:gd name="connsiteX6" fmla="*/ 61436 w 152400"/>
                <a:gd name="connsiteY6" fmla="*/ 117634 h 219075"/>
                <a:gd name="connsiteX7" fmla="*/ 101441 w 152400"/>
                <a:gd name="connsiteY7" fmla="*/ 164306 h 219075"/>
                <a:gd name="connsiteX8" fmla="*/ 147161 w 152400"/>
                <a:gd name="connsiteY8" fmla="*/ 205264 h 219075"/>
                <a:gd name="connsiteX9" fmla="*/ 138589 w 152400"/>
                <a:gd name="connsiteY9" fmla="*/ 21574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219075">
                  <a:moveTo>
                    <a:pt x="138589" y="215741"/>
                  </a:moveTo>
                  <a:cubicBezTo>
                    <a:pt x="122396" y="201454"/>
                    <a:pt x="107156" y="187166"/>
                    <a:pt x="93821" y="170974"/>
                  </a:cubicBezTo>
                  <a:cubicBezTo>
                    <a:pt x="80486" y="154781"/>
                    <a:pt x="67151" y="138589"/>
                    <a:pt x="55721" y="121444"/>
                  </a:cubicBezTo>
                  <a:cubicBezTo>
                    <a:pt x="44291" y="104299"/>
                    <a:pt x="33814" y="85249"/>
                    <a:pt x="26194" y="66199"/>
                  </a:cubicBezTo>
                  <a:cubicBezTo>
                    <a:pt x="17621" y="47149"/>
                    <a:pt x="11906" y="27146"/>
                    <a:pt x="7144" y="7144"/>
                  </a:cubicBezTo>
                  <a:cubicBezTo>
                    <a:pt x="12859" y="27146"/>
                    <a:pt x="19526" y="46196"/>
                    <a:pt x="29051" y="65246"/>
                  </a:cubicBezTo>
                  <a:cubicBezTo>
                    <a:pt x="38576" y="83344"/>
                    <a:pt x="49054" y="101441"/>
                    <a:pt x="61436" y="117634"/>
                  </a:cubicBezTo>
                  <a:cubicBezTo>
                    <a:pt x="73819" y="133826"/>
                    <a:pt x="87154" y="150019"/>
                    <a:pt x="101441" y="164306"/>
                  </a:cubicBezTo>
                  <a:cubicBezTo>
                    <a:pt x="115729" y="178594"/>
                    <a:pt x="130969" y="192881"/>
                    <a:pt x="147161" y="205264"/>
                  </a:cubicBezTo>
                  <a:lnTo>
                    <a:pt x="138589" y="21574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BC1BC5-C511-408D-ACEC-548635E6E7F0}"/>
                </a:ext>
              </a:extLst>
            </p:cNvPr>
            <p:cNvSpPr/>
            <p:nvPr/>
          </p:nvSpPr>
          <p:spPr>
            <a:xfrm>
              <a:off x="8254523" y="9366317"/>
              <a:ext cx="238125" cy="123825"/>
            </a:xfrm>
            <a:custGeom>
              <a:avLst/>
              <a:gdLst>
                <a:gd name="connsiteX0" fmla="*/ 7144 w 238125"/>
                <a:gd name="connsiteY0" fmla="*/ 107156 h 123825"/>
                <a:gd name="connsiteX1" fmla="*/ 68104 w 238125"/>
                <a:gd name="connsiteY1" fmla="*/ 95726 h 123825"/>
                <a:gd name="connsiteX2" fmla="*/ 127159 w 238125"/>
                <a:gd name="connsiteY2" fmla="*/ 75724 h 123825"/>
                <a:gd name="connsiteX3" fmla="*/ 182404 w 238125"/>
                <a:gd name="connsiteY3" fmla="*/ 46196 h 123825"/>
                <a:gd name="connsiteX4" fmla="*/ 231934 w 238125"/>
                <a:gd name="connsiteY4" fmla="*/ 7144 h 123825"/>
                <a:gd name="connsiteX5" fmla="*/ 184309 w 238125"/>
                <a:gd name="connsiteY5" fmla="*/ 49054 h 123825"/>
                <a:gd name="connsiteX6" fmla="*/ 130016 w 238125"/>
                <a:gd name="connsiteY6" fmla="*/ 81439 h 123825"/>
                <a:gd name="connsiteX7" fmla="*/ 70961 w 238125"/>
                <a:gd name="connsiteY7" fmla="*/ 105251 h 123825"/>
                <a:gd name="connsiteX8" fmla="*/ 9049 w 238125"/>
                <a:gd name="connsiteY8" fmla="*/ 120491 h 123825"/>
                <a:gd name="connsiteX9" fmla="*/ 7144 w 238125"/>
                <a:gd name="connsiteY9" fmla="*/ 10715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23825">
                  <a:moveTo>
                    <a:pt x="7144" y="107156"/>
                  </a:moveTo>
                  <a:cubicBezTo>
                    <a:pt x="27146" y="105251"/>
                    <a:pt x="48101" y="100489"/>
                    <a:pt x="68104" y="95726"/>
                  </a:cubicBezTo>
                  <a:cubicBezTo>
                    <a:pt x="88106" y="90011"/>
                    <a:pt x="108109" y="83344"/>
                    <a:pt x="127159" y="75724"/>
                  </a:cubicBezTo>
                  <a:cubicBezTo>
                    <a:pt x="146209" y="68104"/>
                    <a:pt x="165259" y="57626"/>
                    <a:pt x="182404" y="46196"/>
                  </a:cubicBezTo>
                  <a:cubicBezTo>
                    <a:pt x="200501" y="34766"/>
                    <a:pt x="216694" y="21431"/>
                    <a:pt x="231934" y="7144"/>
                  </a:cubicBezTo>
                  <a:cubicBezTo>
                    <a:pt x="217646" y="22384"/>
                    <a:pt x="202406" y="36671"/>
                    <a:pt x="184309" y="49054"/>
                  </a:cubicBezTo>
                  <a:cubicBezTo>
                    <a:pt x="167164" y="61436"/>
                    <a:pt x="149066" y="72866"/>
                    <a:pt x="130016" y="81439"/>
                  </a:cubicBezTo>
                  <a:cubicBezTo>
                    <a:pt x="110966" y="90964"/>
                    <a:pt x="90964" y="98584"/>
                    <a:pt x="70961" y="105251"/>
                  </a:cubicBezTo>
                  <a:cubicBezTo>
                    <a:pt x="50959" y="111919"/>
                    <a:pt x="30004" y="116681"/>
                    <a:pt x="9049" y="120491"/>
                  </a:cubicBezTo>
                  <a:lnTo>
                    <a:pt x="7144" y="1071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EBCD4EB-878A-4E73-BDFA-E727EBAFFBF6}"/>
                </a:ext>
              </a:extLst>
            </p:cNvPr>
            <p:cNvSpPr/>
            <p:nvPr/>
          </p:nvSpPr>
          <p:spPr>
            <a:xfrm>
              <a:off x="8176418" y="9277734"/>
              <a:ext cx="114300" cy="133350"/>
            </a:xfrm>
            <a:custGeom>
              <a:avLst/>
              <a:gdLst>
                <a:gd name="connsiteX0" fmla="*/ 105251 w 114300"/>
                <a:gd name="connsiteY0" fmla="*/ 132874 h 133350"/>
                <a:gd name="connsiteX1" fmla="*/ 76676 w 114300"/>
                <a:gd name="connsiteY1" fmla="*/ 104299 h 133350"/>
                <a:gd name="connsiteX2" fmla="*/ 50959 w 114300"/>
                <a:gd name="connsiteY2" fmla="*/ 73819 h 133350"/>
                <a:gd name="connsiteX3" fmla="*/ 7144 w 114300"/>
                <a:gd name="connsiteY3" fmla="*/ 7144 h 133350"/>
                <a:gd name="connsiteX4" fmla="*/ 55721 w 114300"/>
                <a:gd name="connsiteY4" fmla="*/ 69056 h 133350"/>
                <a:gd name="connsiteX5" fmla="*/ 83344 w 114300"/>
                <a:gd name="connsiteY5" fmla="*/ 96679 h 133350"/>
                <a:gd name="connsiteX6" fmla="*/ 113824 w 114300"/>
                <a:gd name="connsiteY6" fmla="*/ 121444 h 133350"/>
                <a:gd name="connsiteX7" fmla="*/ 105251 w 114300"/>
                <a:gd name="connsiteY7" fmla="*/ 13287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33350">
                  <a:moveTo>
                    <a:pt x="105251" y="132874"/>
                  </a:moveTo>
                  <a:cubicBezTo>
                    <a:pt x="94774" y="124301"/>
                    <a:pt x="85249" y="114776"/>
                    <a:pt x="76676" y="104299"/>
                  </a:cubicBezTo>
                  <a:cubicBezTo>
                    <a:pt x="67151" y="94774"/>
                    <a:pt x="58579" y="84296"/>
                    <a:pt x="50959" y="73819"/>
                  </a:cubicBezTo>
                  <a:cubicBezTo>
                    <a:pt x="34766" y="52864"/>
                    <a:pt x="19526" y="30004"/>
                    <a:pt x="7144" y="7144"/>
                  </a:cubicBezTo>
                  <a:cubicBezTo>
                    <a:pt x="21431" y="29051"/>
                    <a:pt x="37624" y="50006"/>
                    <a:pt x="55721" y="69056"/>
                  </a:cubicBezTo>
                  <a:cubicBezTo>
                    <a:pt x="64294" y="78581"/>
                    <a:pt x="73819" y="88106"/>
                    <a:pt x="83344" y="96679"/>
                  </a:cubicBezTo>
                  <a:cubicBezTo>
                    <a:pt x="92869" y="105251"/>
                    <a:pt x="103346" y="113824"/>
                    <a:pt x="113824" y="121444"/>
                  </a:cubicBezTo>
                  <a:lnTo>
                    <a:pt x="105251" y="13287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24531CE-B4B3-4AB1-8687-28CD681A28F4}"/>
              </a:ext>
            </a:extLst>
          </p:cNvPr>
          <p:cNvGrpSpPr/>
          <p:nvPr/>
        </p:nvGrpSpPr>
        <p:grpSpPr>
          <a:xfrm rot="16657239">
            <a:off x="4168535" y="4050203"/>
            <a:ext cx="246459" cy="567928"/>
            <a:chOff x="7886568" y="8820534"/>
            <a:chExt cx="657225" cy="1514475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A7A5985-C57F-46A0-BCDB-4A4B6E84AE88}"/>
                </a:ext>
              </a:extLst>
            </p:cNvPr>
            <p:cNvSpPr/>
            <p:nvPr/>
          </p:nvSpPr>
          <p:spPr>
            <a:xfrm>
              <a:off x="7886568" y="8820534"/>
              <a:ext cx="657225" cy="1514475"/>
            </a:xfrm>
            <a:custGeom>
              <a:avLst/>
              <a:gdLst>
                <a:gd name="connsiteX0" fmla="*/ 199839 w 657225"/>
                <a:gd name="connsiteY0" fmla="*/ 1501617 h 1514475"/>
                <a:gd name="connsiteX1" fmla="*/ 178884 w 657225"/>
                <a:gd name="connsiteY1" fmla="*/ 1507331 h 1514475"/>
                <a:gd name="connsiteX2" fmla="*/ 146499 w 657225"/>
                <a:gd name="connsiteY2" fmla="*/ 1470184 h 1514475"/>
                <a:gd name="connsiteX3" fmla="*/ 594174 w 657225"/>
                <a:gd name="connsiteY3" fmla="*/ 7144 h 1514475"/>
                <a:gd name="connsiteX4" fmla="*/ 199839 w 657225"/>
                <a:gd name="connsiteY4" fmla="*/ 1501617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225" h="1514475">
                  <a:moveTo>
                    <a:pt x="199839" y="1501617"/>
                  </a:moveTo>
                  <a:cubicBezTo>
                    <a:pt x="186504" y="1506379"/>
                    <a:pt x="178884" y="1507331"/>
                    <a:pt x="178884" y="1507331"/>
                  </a:cubicBezTo>
                  <a:cubicBezTo>
                    <a:pt x="167454" y="1494949"/>
                    <a:pt x="156976" y="1482567"/>
                    <a:pt x="146499" y="1470184"/>
                  </a:cubicBezTo>
                  <a:cubicBezTo>
                    <a:pt x="-337371" y="874871"/>
                    <a:pt x="594174" y="7144"/>
                    <a:pt x="594174" y="7144"/>
                  </a:cubicBezTo>
                  <a:cubicBezTo>
                    <a:pt x="838014" y="1228249"/>
                    <a:pt x="313186" y="1464469"/>
                    <a:pt x="199839" y="150161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1FA2AC35-4E3F-4AD9-9143-A2E6DFFD4D91}"/>
                </a:ext>
              </a:extLst>
            </p:cNvPr>
            <p:cNvSpPr/>
            <p:nvPr/>
          </p:nvSpPr>
          <p:spPr>
            <a:xfrm>
              <a:off x="8025923" y="9102474"/>
              <a:ext cx="361950" cy="1228725"/>
            </a:xfrm>
            <a:custGeom>
              <a:avLst/>
              <a:gdLst>
                <a:gd name="connsiteX0" fmla="*/ 60484 w 361950"/>
                <a:gd name="connsiteY0" fmla="*/ 1219676 h 1228725"/>
                <a:gd name="connsiteX1" fmla="*/ 39529 w 361950"/>
                <a:gd name="connsiteY1" fmla="*/ 1225391 h 1228725"/>
                <a:gd name="connsiteX2" fmla="*/ 7144 w 361950"/>
                <a:gd name="connsiteY2" fmla="*/ 1188244 h 1228725"/>
                <a:gd name="connsiteX3" fmla="*/ 16669 w 361950"/>
                <a:gd name="connsiteY3" fmla="*/ 1135856 h 1228725"/>
                <a:gd name="connsiteX4" fmla="*/ 31909 w 361950"/>
                <a:gd name="connsiteY4" fmla="*/ 1057751 h 1228725"/>
                <a:gd name="connsiteX5" fmla="*/ 49054 w 361950"/>
                <a:gd name="connsiteY5" fmla="*/ 980599 h 1228725"/>
                <a:gd name="connsiteX6" fmla="*/ 69056 w 361950"/>
                <a:gd name="connsiteY6" fmla="*/ 904399 h 1228725"/>
                <a:gd name="connsiteX7" fmla="*/ 156686 w 361950"/>
                <a:gd name="connsiteY7" fmla="*/ 602456 h 1228725"/>
                <a:gd name="connsiteX8" fmla="*/ 358616 w 361950"/>
                <a:gd name="connsiteY8" fmla="*/ 7144 h 1228725"/>
                <a:gd name="connsiteX9" fmla="*/ 185261 w 361950"/>
                <a:gd name="connsiteY9" fmla="*/ 610076 h 1228725"/>
                <a:gd name="connsiteX10" fmla="*/ 111919 w 361950"/>
                <a:gd name="connsiteY10" fmla="*/ 914876 h 1228725"/>
                <a:gd name="connsiteX11" fmla="*/ 95726 w 361950"/>
                <a:gd name="connsiteY11" fmla="*/ 991076 h 1228725"/>
                <a:gd name="connsiteX12" fmla="*/ 82391 w 361950"/>
                <a:gd name="connsiteY12" fmla="*/ 1067276 h 1228725"/>
                <a:gd name="connsiteX13" fmla="*/ 70961 w 361950"/>
                <a:gd name="connsiteY13" fmla="*/ 1143476 h 1228725"/>
                <a:gd name="connsiteX14" fmla="*/ 60484 w 361950"/>
                <a:gd name="connsiteY14" fmla="*/ 1219676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950" h="1228725">
                  <a:moveTo>
                    <a:pt x="60484" y="1219676"/>
                  </a:moveTo>
                  <a:cubicBezTo>
                    <a:pt x="47149" y="1224439"/>
                    <a:pt x="39529" y="1225391"/>
                    <a:pt x="39529" y="1225391"/>
                  </a:cubicBezTo>
                  <a:cubicBezTo>
                    <a:pt x="28099" y="1213009"/>
                    <a:pt x="17621" y="1200626"/>
                    <a:pt x="7144" y="1188244"/>
                  </a:cubicBezTo>
                  <a:cubicBezTo>
                    <a:pt x="10954" y="1168241"/>
                    <a:pt x="14764" y="1148239"/>
                    <a:pt x="16669" y="1135856"/>
                  </a:cubicBezTo>
                  <a:cubicBezTo>
                    <a:pt x="21431" y="1110139"/>
                    <a:pt x="26194" y="1083469"/>
                    <a:pt x="31909" y="1057751"/>
                  </a:cubicBezTo>
                  <a:lnTo>
                    <a:pt x="49054" y="980599"/>
                  </a:lnTo>
                  <a:lnTo>
                    <a:pt x="69056" y="904399"/>
                  </a:lnTo>
                  <a:cubicBezTo>
                    <a:pt x="95726" y="802481"/>
                    <a:pt x="125254" y="702469"/>
                    <a:pt x="156686" y="602456"/>
                  </a:cubicBezTo>
                  <a:cubicBezTo>
                    <a:pt x="219551" y="402431"/>
                    <a:pt x="287179" y="204311"/>
                    <a:pt x="358616" y="7144"/>
                  </a:cubicBezTo>
                  <a:cubicBezTo>
                    <a:pt x="295751" y="207169"/>
                    <a:pt x="237649" y="408146"/>
                    <a:pt x="185261" y="610076"/>
                  </a:cubicBezTo>
                  <a:cubicBezTo>
                    <a:pt x="158591" y="711041"/>
                    <a:pt x="133826" y="812959"/>
                    <a:pt x="111919" y="914876"/>
                  </a:cubicBezTo>
                  <a:lnTo>
                    <a:pt x="95726" y="991076"/>
                  </a:lnTo>
                  <a:lnTo>
                    <a:pt x="82391" y="1067276"/>
                  </a:lnTo>
                  <a:cubicBezTo>
                    <a:pt x="78581" y="1092994"/>
                    <a:pt x="74771" y="1118711"/>
                    <a:pt x="70961" y="1143476"/>
                  </a:cubicBezTo>
                  <a:cubicBezTo>
                    <a:pt x="70009" y="1161574"/>
                    <a:pt x="64294" y="1193006"/>
                    <a:pt x="60484" y="121967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E3B4DC4-6DFE-41CB-9025-71313413CC20}"/>
                </a:ext>
              </a:extLst>
            </p:cNvPr>
            <p:cNvSpPr/>
            <p:nvPr/>
          </p:nvSpPr>
          <p:spPr>
            <a:xfrm>
              <a:off x="8114505" y="9785417"/>
              <a:ext cx="285750" cy="209550"/>
            </a:xfrm>
            <a:custGeom>
              <a:avLst/>
              <a:gdLst>
                <a:gd name="connsiteX0" fmla="*/ 7144 w 285750"/>
                <a:gd name="connsiteY0" fmla="*/ 194786 h 209550"/>
                <a:gd name="connsiteX1" fmla="*/ 91916 w 285750"/>
                <a:gd name="connsiteY1" fmla="*/ 174784 h 209550"/>
                <a:gd name="connsiteX2" fmla="*/ 171926 w 285750"/>
                <a:gd name="connsiteY2" fmla="*/ 138589 h 209550"/>
                <a:gd name="connsiteX3" fmla="*/ 239554 w 285750"/>
                <a:gd name="connsiteY3" fmla="*/ 82391 h 209550"/>
                <a:gd name="connsiteX4" fmla="*/ 285274 w 285750"/>
                <a:gd name="connsiteY4" fmla="*/ 7144 h 209550"/>
                <a:gd name="connsiteX5" fmla="*/ 242411 w 285750"/>
                <a:gd name="connsiteY5" fmla="*/ 85249 h 209550"/>
                <a:gd name="connsiteX6" fmla="*/ 175736 w 285750"/>
                <a:gd name="connsiteY6" fmla="*/ 144304 h 209550"/>
                <a:gd name="connsiteX7" fmla="*/ 95726 w 285750"/>
                <a:gd name="connsiteY7" fmla="*/ 184309 h 209550"/>
                <a:gd name="connsiteX8" fmla="*/ 9049 w 285750"/>
                <a:gd name="connsiteY8" fmla="*/ 208121 h 209550"/>
                <a:gd name="connsiteX9" fmla="*/ 7144 w 285750"/>
                <a:gd name="connsiteY9" fmla="*/ 19478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209550">
                  <a:moveTo>
                    <a:pt x="7144" y="194786"/>
                  </a:moveTo>
                  <a:cubicBezTo>
                    <a:pt x="35719" y="190976"/>
                    <a:pt x="64294" y="184309"/>
                    <a:pt x="91916" y="174784"/>
                  </a:cubicBezTo>
                  <a:cubicBezTo>
                    <a:pt x="119539" y="165259"/>
                    <a:pt x="146209" y="153829"/>
                    <a:pt x="171926" y="138589"/>
                  </a:cubicBezTo>
                  <a:cubicBezTo>
                    <a:pt x="196691" y="123349"/>
                    <a:pt x="219551" y="104299"/>
                    <a:pt x="239554" y="82391"/>
                  </a:cubicBezTo>
                  <a:cubicBezTo>
                    <a:pt x="259556" y="60484"/>
                    <a:pt x="273844" y="33814"/>
                    <a:pt x="285274" y="7144"/>
                  </a:cubicBezTo>
                  <a:cubicBezTo>
                    <a:pt x="274796" y="34766"/>
                    <a:pt x="262414" y="62389"/>
                    <a:pt x="242411" y="85249"/>
                  </a:cubicBezTo>
                  <a:cubicBezTo>
                    <a:pt x="223361" y="108109"/>
                    <a:pt x="201454" y="128111"/>
                    <a:pt x="175736" y="144304"/>
                  </a:cubicBezTo>
                  <a:cubicBezTo>
                    <a:pt x="150971" y="160496"/>
                    <a:pt x="123349" y="173831"/>
                    <a:pt x="95726" y="184309"/>
                  </a:cubicBezTo>
                  <a:cubicBezTo>
                    <a:pt x="67151" y="194786"/>
                    <a:pt x="38576" y="203359"/>
                    <a:pt x="9049" y="208121"/>
                  </a:cubicBezTo>
                  <a:lnTo>
                    <a:pt x="7144" y="19478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7F878FF-FA05-43F9-9D47-BC4960C2A62B}"/>
                </a:ext>
              </a:extLst>
            </p:cNvPr>
            <p:cNvSpPr/>
            <p:nvPr/>
          </p:nvSpPr>
          <p:spPr>
            <a:xfrm>
              <a:off x="7994943" y="9596822"/>
              <a:ext cx="161925" cy="323850"/>
            </a:xfrm>
            <a:custGeom>
              <a:avLst/>
              <a:gdLst>
                <a:gd name="connsiteX0" fmla="*/ 146708 w 161925"/>
                <a:gd name="connsiteY0" fmla="*/ 320516 h 323850"/>
                <a:gd name="connsiteX1" fmla="*/ 83843 w 161925"/>
                <a:gd name="connsiteY1" fmla="*/ 255746 h 323850"/>
                <a:gd name="connsiteX2" fmla="*/ 36218 w 161925"/>
                <a:gd name="connsiteY2" fmla="*/ 180499 h 323850"/>
                <a:gd name="connsiteX3" fmla="*/ 9548 w 161925"/>
                <a:gd name="connsiteY3" fmla="*/ 95726 h 323850"/>
                <a:gd name="connsiteX4" fmla="*/ 13358 w 161925"/>
                <a:gd name="connsiteY4" fmla="*/ 7144 h 323850"/>
                <a:gd name="connsiteX5" fmla="*/ 13358 w 161925"/>
                <a:gd name="connsiteY5" fmla="*/ 94774 h 323850"/>
                <a:gd name="connsiteX6" fmla="*/ 42886 w 161925"/>
                <a:gd name="connsiteY6" fmla="*/ 177641 h 323850"/>
                <a:gd name="connsiteX7" fmla="*/ 92416 w 161925"/>
                <a:gd name="connsiteY7" fmla="*/ 250031 h 323850"/>
                <a:gd name="connsiteX8" fmla="*/ 155281 w 161925"/>
                <a:gd name="connsiteY8" fmla="*/ 310991 h 323850"/>
                <a:gd name="connsiteX9" fmla="*/ 146708 w 161925"/>
                <a:gd name="connsiteY9" fmla="*/ 32051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323850">
                  <a:moveTo>
                    <a:pt x="146708" y="320516"/>
                  </a:moveTo>
                  <a:cubicBezTo>
                    <a:pt x="122896" y="300514"/>
                    <a:pt x="102893" y="279559"/>
                    <a:pt x="83843" y="255746"/>
                  </a:cubicBezTo>
                  <a:cubicBezTo>
                    <a:pt x="65746" y="231934"/>
                    <a:pt x="48601" y="207169"/>
                    <a:pt x="36218" y="180499"/>
                  </a:cubicBezTo>
                  <a:cubicBezTo>
                    <a:pt x="22883" y="153829"/>
                    <a:pt x="14311" y="124301"/>
                    <a:pt x="9548" y="95726"/>
                  </a:cubicBezTo>
                  <a:cubicBezTo>
                    <a:pt x="4786" y="66199"/>
                    <a:pt x="7643" y="35719"/>
                    <a:pt x="13358" y="7144"/>
                  </a:cubicBezTo>
                  <a:cubicBezTo>
                    <a:pt x="9548" y="36671"/>
                    <a:pt x="7643" y="66199"/>
                    <a:pt x="13358" y="94774"/>
                  </a:cubicBezTo>
                  <a:cubicBezTo>
                    <a:pt x="19073" y="123349"/>
                    <a:pt x="28598" y="151924"/>
                    <a:pt x="42886" y="177641"/>
                  </a:cubicBezTo>
                  <a:cubicBezTo>
                    <a:pt x="57173" y="203359"/>
                    <a:pt x="73366" y="227171"/>
                    <a:pt x="92416" y="250031"/>
                  </a:cubicBezTo>
                  <a:cubicBezTo>
                    <a:pt x="111466" y="271939"/>
                    <a:pt x="132421" y="292894"/>
                    <a:pt x="155281" y="310991"/>
                  </a:cubicBezTo>
                  <a:lnTo>
                    <a:pt x="146708" y="32051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F9706DF-A09E-43BB-B879-C3D1F8EC206A}"/>
                </a:ext>
              </a:extLst>
            </p:cNvPr>
            <p:cNvSpPr/>
            <p:nvPr/>
          </p:nvSpPr>
          <p:spPr>
            <a:xfrm>
              <a:off x="8068785" y="9464424"/>
              <a:ext cx="152400" cy="219075"/>
            </a:xfrm>
            <a:custGeom>
              <a:avLst/>
              <a:gdLst>
                <a:gd name="connsiteX0" fmla="*/ 138589 w 152400"/>
                <a:gd name="connsiteY0" fmla="*/ 215741 h 219075"/>
                <a:gd name="connsiteX1" fmla="*/ 93821 w 152400"/>
                <a:gd name="connsiteY1" fmla="*/ 170974 h 219075"/>
                <a:gd name="connsiteX2" fmla="*/ 55721 w 152400"/>
                <a:gd name="connsiteY2" fmla="*/ 121444 h 219075"/>
                <a:gd name="connsiteX3" fmla="*/ 26194 w 152400"/>
                <a:gd name="connsiteY3" fmla="*/ 66199 h 219075"/>
                <a:gd name="connsiteX4" fmla="*/ 7144 w 152400"/>
                <a:gd name="connsiteY4" fmla="*/ 7144 h 219075"/>
                <a:gd name="connsiteX5" fmla="*/ 29051 w 152400"/>
                <a:gd name="connsiteY5" fmla="*/ 65246 h 219075"/>
                <a:gd name="connsiteX6" fmla="*/ 61436 w 152400"/>
                <a:gd name="connsiteY6" fmla="*/ 117634 h 219075"/>
                <a:gd name="connsiteX7" fmla="*/ 101441 w 152400"/>
                <a:gd name="connsiteY7" fmla="*/ 164306 h 219075"/>
                <a:gd name="connsiteX8" fmla="*/ 147161 w 152400"/>
                <a:gd name="connsiteY8" fmla="*/ 205264 h 219075"/>
                <a:gd name="connsiteX9" fmla="*/ 138589 w 152400"/>
                <a:gd name="connsiteY9" fmla="*/ 21574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219075">
                  <a:moveTo>
                    <a:pt x="138589" y="215741"/>
                  </a:moveTo>
                  <a:cubicBezTo>
                    <a:pt x="122396" y="201454"/>
                    <a:pt x="107156" y="187166"/>
                    <a:pt x="93821" y="170974"/>
                  </a:cubicBezTo>
                  <a:cubicBezTo>
                    <a:pt x="80486" y="154781"/>
                    <a:pt x="67151" y="138589"/>
                    <a:pt x="55721" y="121444"/>
                  </a:cubicBezTo>
                  <a:cubicBezTo>
                    <a:pt x="44291" y="104299"/>
                    <a:pt x="33814" y="85249"/>
                    <a:pt x="26194" y="66199"/>
                  </a:cubicBezTo>
                  <a:cubicBezTo>
                    <a:pt x="17621" y="47149"/>
                    <a:pt x="11906" y="27146"/>
                    <a:pt x="7144" y="7144"/>
                  </a:cubicBezTo>
                  <a:cubicBezTo>
                    <a:pt x="12859" y="27146"/>
                    <a:pt x="19526" y="46196"/>
                    <a:pt x="29051" y="65246"/>
                  </a:cubicBezTo>
                  <a:cubicBezTo>
                    <a:pt x="38576" y="83344"/>
                    <a:pt x="49054" y="101441"/>
                    <a:pt x="61436" y="117634"/>
                  </a:cubicBezTo>
                  <a:cubicBezTo>
                    <a:pt x="73819" y="133826"/>
                    <a:pt x="87154" y="150019"/>
                    <a:pt x="101441" y="164306"/>
                  </a:cubicBezTo>
                  <a:cubicBezTo>
                    <a:pt x="115729" y="178594"/>
                    <a:pt x="130969" y="192881"/>
                    <a:pt x="147161" y="205264"/>
                  </a:cubicBezTo>
                  <a:lnTo>
                    <a:pt x="138589" y="21574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DD056EC-CCBF-4285-B2AD-D4B8B282D801}"/>
                </a:ext>
              </a:extLst>
            </p:cNvPr>
            <p:cNvSpPr/>
            <p:nvPr/>
          </p:nvSpPr>
          <p:spPr>
            <a:xfrm>
              <a:off x="8254523" y="9366317"/>
              <a:ext cx="238125" cy="123825"/>
            </a:xfrm>
            <a:custGeom>
              <a:avLst/>
              <a:gdLst>
                <a:gd name="connsiteX0" fmla="*/ 7144 w 238125"/>
                <a:gd name="connsiteY0" fmla="*/ 107156 h 123825"/>
                <a:gd name="connsiteX1" fmla="*/ 68104 w 238125"/>
                <a:gd name="connsiteY1" fmla="*/ 95726 h 123825"/>
                <a:gd name="connsiteX2" fmla="*/ 127159 w 238125"/>
                <a:gd name="connsiteY2" fmla="*/ 75724 h 123825"/>
                <a:gd name="connsiteX3" fmla="*/ 182404 w 238125"/>
                <a:gd name="connsiteY3" fmla="*/ 46196 h 123825"/>
                <a:gd name="connsiteX4" fmla="*/ 231934 w 238125"/>
                <a:gd name="connsiteY4" fmla="*/ 7144 h 123825"/>
                <a:gd name="connsiteX5" fmla="*/ 184309 w 238125"/>
                <a:gd name="connsiteY5" fmla="*/ 49054 h 123825"/>
                <a:gd name="connsiteX6" fmla="*/ 130016 w 238125"/>
                <a:gd name="connsiteY6" fmla="*/ 81439 h 123825"/>
                <a:gd name="connsiteX7" fmla="*/ 70961 w 238125"/>
                <a:gd name="connsiteY7" fmla="*/ 105251 h 123825"/>
                <a:gd name="connsiteX8" fmla="*/ 9049 w 238125"/>
                <a:gd name="connsiteY8" fmla="*/ 120491 h 123825"/>
                <a:gd name="connsiteX9" fmla="*/ 7144 w 238125"/>
                <a:gd name="connsiteY9" fmla="*/ 10715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23825">
                  <a:moveTo>
                    <a:pt x="7144" y="107156"/>
                  </a:moveTo>
                  <a:cubicBezTo>
                    <a:pt x="27146" y="105251"/>
                    <a:pt x="48101" y="100489"/>
                    <a:pt x="68104" y="95726"/>
                  </a:cubicBezTo>
                  <a:cubicBezTo>
                    <a:pt x="88106" y="90011"/>
                    <a:pt x="108109" y="83344"/>
                    <a:pt x="127159" y="75724"/>
                  </a:cubicBezTo>
                  <a:cubicBezTo>
                    <a:pt x="146209" y="68104"/>
                    <a:pt x="165259" y="57626"/>
                    <a:pt x="182404" y="46196"/>
                  </a:cubicBezTo>
                  <a:cubicBezTo>
                    <a:pt x="200501" y="34766"/>
                    <a:pt x="216694" y="21431"/>
                    <a:pt x="231934" y="7144"/>
                  </a:cubicBezTo>
                  <a:cubicBezTo>
                    <a:pt x="217646" y="22384"/>
                    <a:pt x="202406" y="36671"/>
                    <a:pt x="184309" y="49054"/>
                  </a:cubicBezTo>
                  <a:cubicBezTo>
                    <a:pt x="167164" y="61436"/>
                    <a:pt x="149066" y="72866"/>
                    <a:pt x="130016" y="81439"/>
                  </a:cubicBezTo>
                  <a:cubicBezTo>
                    <a:pt x="110966" y="90964"/>
                    <a:pt x="90964" y="98584"/>
                    <a:pt x="70961" y="105251"/>
                  </a:cubicBezTo>
                  <a:cubicBezTo>
                    <a:pt x="50959" y="111919"/>
                    <a:pt x="30004" y="116681"/>
                    <a:pt x="9049" y="120491"/>
                  </a:cubicBezTo>
                  <a:lnTo>
                    <a:pt x="7144" y="1071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842F3C6-E020-4EE3-A49E-C0225DBF9259}"/>
                </a:ext>
              </a:extLst>
            </p:cNvPr>
            <p:cNvSpPr/>
            <p:nvPr/>
          </p:nvSpPr>
          <p:spPr>
            <a:xfrm>
              <a:off x="8176418" y="9277734"/>
              <a:ext cx="114300" cy="133350"/>
            </a:xfrm>
            <a:custGeom>
              <a:avLst/>
              <a:gdLst>
                <a:gd name="connsiteX0" fmla="*/ 105251 w 114300"/>
                <a:gd name="connsiteY0" fmla="*/ 132874 h 133350"/>
                <a:gd name="connsiteX1" fmla="*/ 76676 w 114300"/>
                <a:gd name="connsiteY1" fmla="*/ 104299 h 133350"/>
                <a:gd name="connsiteX2" fmla="*/ 50959 w 114300"/>
                <a:gd name="connsiteY2" fmla="*/ 73819 h 133350"/>
                <a:gd name="connsiteX3" fmla="*/ 7144 w 114300"/>
                <a:gd name="connsiteY3" fmla="*/ 7144 h 133350"/>
                <a:gd name="connsiteX4" fmla="*/ 55721 w 114300"/>
                <a:gd name="connsiteY4" fmla="*/ 69056 h 133350"/>
                <a:gd name="connsiteX5" fmla="*/ 83344 w 114300"/>
                <a:gd name="connsiteY5" fmla="*/ 96679 h 133350"/>
                <a:gd name="connsiteX6" fmla="*/ 113824 w 114300"/>
                <a:gd name="connsiteY6" fmla="*/ 121444 h 133350"/>
                <a:gd name="connsiteX7" fmla="*/ 105251 w 114300"/>
                <a:gd name="connsiteY7" fmla="*/ 13287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33350">
                  <a:moveTo>
                    <a:pt x="105251" y="132874"/>
                  </a:moveTo>
                  <a:cubicBezTo>
                    <a:pt x="94774" y="124301"/>
                    <a:pt x="85249" y="114776"/>
                    <a:pt x="76676" y="104299"/>
                  </a:cubicBezTo>
                  <a:cubicBezTo>
                    <a:pt x="67151" y="94774"/>
                    <a:pt x="58579" y="84296"/>
                    <a:pt x="50959" y="73819"/>
                  </a:cubicBezTo>
                  <a:cubicBezTo>
                    <a:pt x="34766" y="52864"/>
                    <a:pt x="19526" y="30004"/>
                    <a:pt x="7144" y="7144"/>
                  </a:cubicBezTo>
                  <a:cubicBezTo>
                    <a:pt x="21431" y="29051"/>
                    <a:pt x="37624" y="50006"/>
                    <a:pt x="55721" y="69056"/>
                  </a:cubicBezTo>
                  <a:cubicBezTo>
                    <a:pt x="64294" y="78581"/>
                    <a:pt x="73819" y="88106"/>
                    <a:pt x="83344" y="96679"/>
                  </a:cubicBezTo>
                  <a:cubicBezTo>
                    <a:pt x="92869" y="105251"/>
                    <a:pt x="103346" y="113824"/>
                    <a:pt x="113824" y="121444"/>
                  </a:cubicBezTo>
                  <a:lnTo>
                    <a:pt x="105251" y="13287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92C3D4A-FCD6-4CE5-9220-8576D9CC579C}"/>
              </a:ext>
            </a:extLst>
          </p:cNvPr>
          <p:cNvGrpSpPr/>
          <p:nvPr/>
        </p:nvGrpSpPr>
        <p:grpSpPr>
          <a:xfrm rot="18753908">
            <a:off x="4108065" y="3623906"/>
            <a:ext cx="386628" cy="890925"/>
            <a:chOff x="7886568" y="8820534"/>
            <a:chExt cx="657225" cy="1514475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9749407-8D3B-479B-B7A7-FC4E91CA2F54}"/>
                </a:ext>
              </a:extLst>
            </p:cNvPr>
            <p:cNvSpPr/>
            <p:nvPr/>
          </p:nvSpPr>
          <p:spPr>
            <a:xfrm>
              <a:off x="7886568" y="8820534"/>
              <a:ext cx="657225" cy="1514475"/>
            </a:xfrm>
            <a:custGeom>
              <a:avLst/>
              <a:gdLst>
                <a:gd name="connsiteX0" fmla="*/ 199839 w 657225"/>
                <a:gd name="connsiteY0" fmla="*/ 1501617 h 1514475"/>
                <a:gd name="connsiteX1" fmla="*/ 178884 w 657225"/>
                <a:gd name="connsiteY1" fmla="*/ 1507331 h 1514475"/>
                <a:gd name="connsiteX2" fmla="*/ 146499 w 657225"/>
                <a:gd name="connsiteY2" fmla="*/ 1470184 h 1514475"/>
                <a:gd name="connsiteX3" fmla="*/ 594174 w 657225"/>
                <a:gd name="connsiteY3" fmla="*/ 7144 h 1514475"/>
                <a:gd name="connsiteX4" fmla="*/ 199839 w 657225"/>
                <a:gd name="connsiteY4" fmla="*/ 1501617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225" h="1514475">
                  <a:moveTo>
                    <a:pt x="199839" y="1501617"/>
                  </a:moveTo>
                  <a:cubicBezTo>
                    <a:pt x="186504" y="1506379"/>
                    <a:pt x="178884" y="1507331"/>
                    <a:pt x="178884" y="1507331"/>
                  </a:cubicBezTo>
                  <a:cubicBezTo>
                    <a:pt x="167454" y="1494949"/>
                    <a:pt x="156976" y="1482567"/>
                    <a:pt x="146499" y="1470184"/>
                  </a:cubicBezTo>
                  <a:cubicBezTo>
                    <a:pt x="-337371" y="874871"/>
                    <a:pt x="594174" y="7144"/>
                    <a:pt x="594174" y="7144"/>
                  </a:cubicBezTo>
                  <a:cubicBezTo>
                    <a:pt x="838014" y="1228249"/>
                    <a:pt x="313186" y="1464469"/>
                    <a:pt x="199839" y="150161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88EEF453-A3CA-4247-9EB7-0B28E353C3C3}"/>
                </a:ext>
              </a:extLst>
            </p:cNvPr>
            <p:cNvSpPr/>
            <p:nvPr/>
          </p:nvSpPr>
          <p:spPr>
            <a:xfrm>
              <a:off x="8025923" y="9102474"/>
              <a:ext cx="361950" cy="1228725"/>
            </a:xfrm>
            <a:custGeom>
              <a:avLst/>
              <a:gdLst>
                <a:gd name="connsiteX0" fmla="*/ 60484 w 361950"/>
                <a:gd name="connsiteY0" fmla="*/ 1219676 h 1228725"/>
                <a:gd name="connsiteX1" fmla="*/ 39529 w 361950"/>
                <a:gd name="connsiteY1" fmla="*/ 1225391 h 1228725"/>
                <a:gd name="connsiteX2" fmla="*/ 7144 w 361950"/>
                <a:gd name="connsiteY2" fmla="*/ 1188244 h 1228725"/>
                <a:gd name="connsiteX3" fmla="*/ 16669 w 361950"/>
                <a:gd name="connsiteY3" fmla="*/ 1135856 h 1228725"/>
                <a:gd name="connsiteX4" fmla="*/ 31909 w 361950"/>
                <a:gd name="connsiteY4" fmla="*/ 1057751 h 1228725"/>
                <a:gd name="connsiteX5" fmla="*/ 49054 w 361950"/>
                <a:gd name="connsiteY5" fmla="*/ 980599 h 1228725"/>
                <a:gd name="connsiteX6" fmla="*/ 69056 w 361950"/>
                <a:gd name="connsiteY6" fmla="*/ 904399 h 1228725"/>
                <a:gd name="connsiteX7" fmla="*/ 156686 w 361950"/>
                <a:gd name="connsiteY7" fmla="*/ 602456 h 1228725"/>
                <a:gd name="connsiteX8" fmla="*/ 358616 w 361950"/>
                <a:gd name="connsiteY8" fmla="*/ 7144 h 1228725"/>
                <a:gd name="connsiteX9" fmla="*/ 185261 w 361950"/>
                <a:gd name="connsiteY9" fmla="*/ 610076 h 1228725"/>
                <a:gd name="connsiteX10" fmla="*/ 111919 w 361950"/>
                <a:gd name="connsiteY10" fmla="*/ 914876 h 1228725"/>
                <a:gd name="connsiteX11" fmla="*/ 95726 w 361950"/>
                <a:gd name="connsiteY11" fmla="*/ 991076 h 1228725"/>
                <a:gd name="connsiteX12" fmla="*/ 82391 w 361950"/>
                <a:gd name="connsiteY12" fmla="*/ 1067276 h 1228725"/>
                <a:gd name="connsiteX13" fmla="*/ 70961 w 361950"/>
                <a:gd name="connsiteY13" fmla="*/ 1143476 h 1228725"/>
                <a:gd name="connsiteX14" fmla="*/ 60484 w 361950"/>
                <a:gd name="connsiteY14" fmla="*/ 1219676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950" h="1228725">
                  <a:moveTo>
                    <a:pt x="60484" y="1219676"/>
                  </a:moveTo>
                  <a:cubicBezTo>
                    <a:pt x="47149" y="1224439"/>
                    <a:pt x="39529" y="1225391"/>
                    <a:pt x="39529" y="1225391"/>
                  </a:cubicBezTo>
                  <a:cubicBezTo>
                    <a:pt x="28099" y="1213009"/>
                    <a:pt x="17621" y="1200626"/>
                    <a:pt x="7144" y="1188244"/>
                  </a:cubicBezTo>
                  <a:cubicBezTo>
                    <a:pt x="10954" y="1168241"/>
                    <a:pt x="14764" y="1148239"/>
                    <a:pt x="16669" y="1135856"/>
                  </a:cubicBezTo>
                  <a:cubicBezTo>
                    <a:pt x="21431" y="1110139"/>
                    <a:pt x="26194" y="1083469"/>
                    <a:pt x="31909" y="1057751"/>
                  </a:cubicBezTo>
                  <a:lnTo>
                    <a:pt x="49054" y="980599"/>
                  </a:lnTo>
                  <a:lnTo>
                    <a:pt x="69056" y="904399"/>
                  </a:lnTo>
                  <a:cubicBezTo>
                    <a:pt x="95726" y="802481"/>
                    <a:pt x="125254" y="702469"/>
                    <a:pt x="156686" y="602456"/>
                  </a:cubicBezTo>
                  <a:cubicBezTo>
                    <a:pt x="219551" y="402431"/>
                    <a:pt x="287179" y="204311"/>
                    <a:pt x="358616" y="7144"/>
                  </a:cubicBezTo>
                  <a:cubicBezTo>
                    <a:pt x="295751" y="207169"/>
                    <a:pt x="237649" y="408146"/>
                    <a:pt x="185261" y="610076"/>
                  </a:cubicBezTo>
                  <a:cubicBezTo>
                    <a:pt x="158591" y="711041"/>
                    <a:pt x="133826" y="812959"/>
                    <a:pt x="111919" y="914876"/>
                  </a:cubicBezTo>
                  <a:lnTo>
                    <a:pt x="95726" y="991076"/>
                  </a:lnTo>
                  <a:lnTo>
                    <a:pt x="82391" y="1067276"/>
                  </a:lnTo>
                  <a:cubicBezTo>
                    <a:pt x="78581" y="1092994"/>
                    <a:pt x="74771" y="1118711"/>
                    <a:pt x="70961" y="1143476"/>
                  </a:cubicBezTo>
                  <a:cubicBezTo>
                    <a:pt x="70009" y="1161574"/>
                    <a:pt x="64294" y="1193006"/>
                    <a:pt x="60484" y="121967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725EC263-6C00-4C82-AB7E-AD7C6B6C48B7}"/>
                </a:ext>
              </a:extLst>
            </p:cNvPr>
            <p:cNvSpPr/>
            <p:nvPr/>
          </p:nvSpPr>
          <p:spPr>
            <a:xfrm>
              <a:off x="8114505" y="9785417"/>
              <a:ext cx="285750" cy="209550"/>
            </a:xfrm>
            <a:custGeom>
              <a:avLst/>
              <a:gdLst>
                <a:gd name="connsiteX0" fmla="*/ 7144 w 285750"/>
                <a:gd name="connsiteY0" fmla="*/ 194786 h 209550"/>
                <a:gd name="connsiteX1" fmla="*/ 91916 w 285750"/>
                <a:gd name="connsiteY1" fmla="*/ 174784 h 209550"/>
                <a:gd name="connsiteX2" fmla="*/ 171926 w 285750"/>
                <a:gd name="connsiteY2" fmla="*/ 138589 h 209550"/>
                <a:gd name="connsiteX3" fmla="*/ 239554 w 285750"/>
                <a:gd name="connsiteY3" fmla="*/ 82391 h 209550"/>
                <a:gd name="connsiteX4" fmla="*/ 285274 w 285750"/>
                <a:gd name="connsiteY4" fmla="*/ 7144 h 209550"/>
                <a:gd name="connsiteX5" fmla="*/ 242411 w 285750"/>
                <a:gd name="connsiteY5" fmla="*/ 85249 h 209550"/>
                <a:gd name="connsiteX6" fmla="*/ 175736 w 285750"/>
                <a:gd name="connsiteY6" fmla="*/ 144304 h 209550"/>
                <a:gd name="connsiteX7" fmla="*/ 95726 w 285750"/>
                <a:gd name="connsiteY7" fmla="*/ 184309 h 209550"/>
                <a:gd name="connsiteX8" fmla="*/ 9049 w 285750"/>
                <a:gd name="connsiteY8" fmla="*/ 208121 h 209550"/>
                <a:gd name="connsiteX9" fmla="*/ 7144 w 285750"/>
                <a:gd name="connsiteY9" fmla="*/ 19478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209550">
                  <a:moveTo>
                    <a:pt x="7144" y="194786"/>
                  </a:moveTo>
                  <a:cubicBezTo>
                    <a:pt x="35719" y="190976"/>
                    <a:pt x="64294" y="184309"/>
                    <a:pt x="91916" y="174784"/>
                  </a:cubicBezTo>
                  <a:cubicBezTo>
                    <a:pt x="119539" y="165259"/>
                    <a:pt x="146209" y="153829"/>
                    <a:pt x="171926" y="138589"/>
                  </a:cubicBezTo>
                  <a:cubicBezTo>
                    <a:pt x="196691" y="123349"/>
                    <a:pt x="219551" y="104299"/>
                    <a:pt x="239554" y="82391"/>
                  </a:cubicBezTo>
                  <a:cubicBezTo>
                    <a:pt x="259556" y="60484"/>
                    <a:pt x="273844" y="33814"/>
                    <a:pt x="285274" y="7144"/>
                  </a:cubicBezTo>
                  <a:cubicBezTo>
                    <a:pt x="274796" y="34766"/>
                    <a:pt x="262414" y="62389"/>
                    <a:pt x="242411" y="85249"/>
                  </a:cubicBezTo>
                  <a:cubicBezTo>
                    <a:pt x="223361" y="108109"/>
                    <a:pt x="201454" y="128111"/>
                    <a:pt x="175736" y="144304"/>
                  </a:cubicBezTo>
                  <a:cubicBezTo>
                    <a:pt x="150971" y="160496"/>
                    <a:pt x="123349" y="173831"/>
                    <a:pt x="95726" y="184309"/>
                  </a:cubicBezTo>
                  <a:cubicBezTo>
                    <a:pt x="67151" y="194786"/>
                    <a:pt x="38576" y="203359"/>
                    <a:pt x="9049" y="208121"/>
                  </a:cubicBezTo>
                  <a:lnTo>
                    <a:pt x="7144" y="19478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C015B0F-6B42-49AF-B0C4-B8707442B83D}"/>
                </a:ext>
              </a:extLst>
            </p:cNvPr>
            <p:cNvSpPr/>
            <p:nvPr/>
          </p:nvSpPr>
          <p:spPr>
            <a:xfrm>
              <a:off x="7994943" y="9596822"/>
              <a:ext cx="161925" cy="323850"/>
            </a:xfrm>
            <a:custGeom>
              <a:avLst/>
              <a:gdLst>
                <a:gd name="connsiteX0" fmla="*/ 146708 w 161925"/>
                <a:gd name="connsiteY0" fmla="*/ 320516 h 323850"/>
                <a:gd name="connsiteX1" fmla="*/ 83843 w 161925"/>
                <a:gd name="connsiteY1" fmla="*/ 255746 h 323850"/>
                <a:gd name="connsiteX2" fmla="*/ 36218 w 161925"/>
                <a:gd name="connsiteY2" fmla="*/ 180499 h 323850"/>
                <a:gd name="connsiteX3" fmla="*/ 9548 w 161925"/>
                <a:gd name="connsiteY3" fmla="*/ 95726 h 323850"/>
                <a:gd name="connsiteX4" fmla="*/ 13358 w 161925"/>
                <a:gd name="connsiteY4" fmla="*/ 7144 h 323850"/>
                <a:gd name="connsiteX5" fmla="*/ 13358 w 161925"/>
                <a:gd name="connsiteY5" fmla="*/ 94774 h 323850"/>
                <a:gd name="connsiteX6" fmla="*/ 42886 w 161925"/>
                <a:gd name="connsiteY6" fmla="*/ 177641 h 323850"/>
                <a:gd name="connsiteX7" fmla="*/ 92416 w 161925"/>
                <a:gd name="connsiteY7" fmla="*/ 250031 h 323850"/>
                <a:gd name="connsiteX8" fmla="*/ 155281 w 161925"/>
                <a:gd name="connsiteY8" fmla="*/ 310991 h 323850"/>
                <a:gd name="connsiteX9" fmla="*/ 146708 w 161925"/>
                <a:gd name="connsiteY9" fmla="*/ 32051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323850">
                  <a:moveTo>
                    <a:pt x="146708" y="320516"/>
                  </a:moveTo>
                  <a:cubicBezTo>
                    <a:pt x="122896" y="300514"/>
                    <a:pt x="102893" y="279559"/>
                    <a:pt x="83843" y="255746"/>
                  </a:cubicBezTo>
                  <a:cubicBezTo>
                    <a:pt x="65746" y="231934"/>
                    <a:pt x="48601" y="207169"/>
                    <a:pt x="36218" y="180499"/>
                  </a:cubicBezTo>
                  <a:cubicBezTo>
                    <a:pt x="22883" y="153829"/>
                    <a:pt x="14311" y="124301"/>
                    <a:pt x="9548" y="95726"/>
                  </a:cubicBezTo>
                  <a:cubicBezTo>
                    <a:pt x="4786" y="66199"/>
                    <a:pt x="7643" y="35719"/>
                    <a:pt x="13358" y="7144"/>
                  </a:cubicBezTo>
                  <a:cubicBezTo>
                    <a:pt x="9548" y="36671"/>
                    <a:pt x="7643" y="66199"/>
                    <a:pt x="13358" y="94774"/>
                  </a:cubicBezTo>
                  <a:cubicBezTo>
                    <a:pt x="19073" y="123349"/>
                    <a:pt x="28598" y="151924"/>
                    <a:pt x="42886" y="177641"/>
                  </a:cubicBezTo>
                  <a:cubicBezTo>
                    <a:pt x="57173" y="203359"/>
                    <a:pt x="73366" y="227171"/>
                    <a:pt x="92416" y="250031"/>
                  </a:cubicBezTo>
                  <a:cubicBezTo>
                    <a:pt x="111466" y="271939"/>
                    <a:pt x="132421" y="292894"/>
                    <a:pt x="155281" y="310991"/>
                  </a:cubicBezTo>
                  <a:lnTo>
                    <a:pt x="146708" y="32051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20E45B0-3BA5-47C2-8D5A-548B59594BF4}"/>
                </a:ext>
              </a:extLst>
            </p:cNvPr>
            <p:cNvSpPr/>
            <p:nvPr/>
          </p:nvSpPr>
          <p:spPr>
            <a:xfrm>
              <a:off x="8068785" y="9464424"/>
              <a:ext cx="152400" cy="219075"/>
            </a:xfrm>
            <a:custGeom>
              <a:avLst/>
              <a:gdLst>
                <a:gd name="connsiteX0" fmla="*/ 138589 w 152400"/>
                <a:gd name="connsiteY0" fmla="*/ 215741 h 219075"/>
                <a:gd name="connsiteX1" fmla="*/ 93821 w 152400"/>
                <a:gd name="connsiteY1" fmla="*/ 170974 h 219075"/>
                <a:gd name="connsiteX2" fmla="*/ 55721 w 152400"/>
                <a:gd name="connsiteY2" fmla="*/ 121444 h 219075"/>
                <a:gd name="connsiteX3" fmla="*/ 26194 w 152400"/>
                <a:gd name="connsiteY3" fmla="*/ 66199 h 219075"/>
                <a:gd name="connsiteX4" fmla="*/ 7144 w 152400"/>
                <a:gd name="connsiteY4" fmla="*/ 7144 h 219075"/>
                <a:gd name="connsiteX5" fmla="*/ 29051 w 152400"/>
                <a:gd name="connsiteY5" fmla="*/ 65246 h 219075"/>
                <a:gd name="connsiteX6" fmla="*/ 61436 w 152400"/>
                <a:gd name="connsiteY6" fmla="*/ 117634 h 219075"/>
                <a:gd name="connsiteX7" fmla="*/ 101441 w 152400"/>
                <a:gd name="connsiteY7" fmla="*/ 164306 h 219075"/>
                <a:gd name="connsiteX8" fmla="*/ 147161 w 152400"/>
                <a:gd name="connsiteY8" fmla="*/ 205264 h 219075"/>
                <a:gd name="connsiteX9" fmla="*/ 138589 w 152400"/>
                <a:gd name="connsiteY9" fmla="*/ 21574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219075">
                  <a:moveTo>
                    <a:pt x="138589" y="215741"/>
                  </a:moveTo>
                  <a:cubicBezTo>
                    <a:pt x="122396" y="201454"/>
                    <a:pt x="107156" y="187166"/>
                    <a:pt x="93821" y="170974"/>
                  </a:cubicBezTo>
                  <a:cubicBezTo>
                    <a:pt x="80486" y="154781"/>
                    <a:pt x="67151" y="138589"/>
                    <a:pt x="55721" y="121444"/>
                  </a:cubicBezTo>
                  <a:cubicBezTo>
                    <a:pt x="44291" y="104299"/>
                    <a:pt x="33814" y="85249"/>
                    <a:pt x="26194" y="66199"/>
                  </a:cubicBezTo>
                  <a:cubicBezTo>
                    <a:pt x="17621" y="47149"/>
                    <a:pt x="11906" y="27146"/>
                    <a:pt x="7144" y="7144"/>
                  </a:cubicBezTo>
                  <a:cubicBezTo>
                    <a:pt x="12859" y="27146"/>
                    <a:pt x="19526" y="46196"/>
                    <a:pt x="29051" y="65246"/>
                  </a:cubicBezTo>
                  <a:cubicBezTo>
                    <a:pt x="38576" y="83344"/>
                    <a:pt x="49054" y="101441"/>
                    <a:pt x="61436" y="117634"/>
                  </a:cubicBezTo>
                  <a:cubicBezTo>
                    <a:pt x="73819" y="133826"/>
                    <a:pt x="87154" y="150019"/>
                    <a:pt x="101441" y="164306"/>
                  </a:cubicBezTo>
                  <a:cubicBezTo>
                    <a:pt x="115729" y="178594"/>
                    <a:pt x="130969" y="192881"/>
                    <a:pt x="147161" y="205264"/>
                  </a:cubicBezTo>
                  <a:lnTo>
                    <a:pt x="138589" y="21574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83514B3-C980-4CC6-B517-36B84C4C444F}"/>
                </a:ext>
              </a:extLst>
            </p:cNvPr>
            <p:cNvSpPr/>
            <p:nvPr/>
          </p:nvSpPr>
          <p:spPr>
            <a:xfrm>
              <a:off x="8254523" y="9366317"/>
              <a:ext cx="238125" cy="123825"/>
            </a:xfrm>
            <a:custGeom>
              <a:avLst/>
              <a:gdLst>
                <a:gd name="connsiteX0" fmla="*/ 7144 w 238125"/>
                <a:gd name="connsiteY0" fmla="*/ 107156 h 123825"/>
                <a:gd name="connsiteX1" fmla="*/ 68104 w 238125"/>
                <a:gd name="connsiteY1" fmla="*/ 95726 h 123825"/>
                <a:gd name="connsiteX2" fmla="*/ 127159 w 238125"/>
                <a:gd name="connsiteY2" fmla="*/ 75724 h 123825"/>
                <a:gd name="connsiteX3" fmla="*/ 182404 w 238125"/>
                <a:gd name="connsiteY3" fmla="*/ 46196 h 123825"/>
                <a:gd name="connsiteX4" fmla="*/ 231934 w 238125"/>
                <a:gd name="connsiteY4" fmla="*/ 7144 h 123825"/>
                <a:gd name="connsiteX5" fmla="*/ 184309 w 238125"/>
                <a:gd name="connsiteY5" fmla="*/ 49054 h 123825"/>
                <a:gd name="connsiteX6" fmla="*/ 130016 w 238125"/>
                <a:gd name="connsiteY6" fmla="*/ 81439 h 123825"/>
                <a:gd name="connsiteX7" fmla="*/ 70961 w 238125"/>
                <a:gd name="connsiteY7" fmla="*/ 105251 h 123825"/>
                <a:gd name="connsiteX8" fmla="*/ 9049 w 238125"/>
                <a:gd name="connsiteY8" fmla="*/ 120491 h 123825"/>
                <a:gd name="connsiteX9" fmla="*/ 7144 w 238125"/>
                <a:gd name="connsiteY9" fmla="*/ 10715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23825">
                  <a:moveTo>
                    <a:pt x="7144" y="107156"/>
                  </a:moveTo>
                  <a:cubicBezTo>
                    <a:pt x="27146" y="105251"/>
                    <a:pt x="48101" y="100489"/>
                    <a:pt x="68104" y="95726"/>
                  </a:cubicBezTo>
                  <a:cubicBezTo>
                    <a:pt x="88106" y="90011"/>
                    <a:pt x="108109" y="83344"/>
                    <a:pt x="127159" y="75724"/>
                  </a:cubicBezTo>
                  <a:cubicBezTo>
                    <a:pt x="146209" y="68104"/>
                    <a:pt x="165259" y="57626"/>
                    <a:pt x="182404" y="46196"/>
                  </a:cubicBezTo>
                  <a:cubicBezTo>
                    <a:pt x="200501" y="34766"/>
                    <a:pt x="216694" y="21431"/>
                    <a:pt x="231934" y="7144"/>
                  </a:cubicBezTo>
                  <a:cubicBezTo>
                    <a:pt x="217646" y="22384"/>
                    <a:pt x="202406" y="36671"/>
                    <a:pt x="184309" y="49054"/>
                  </a:cubicBezTo>
                  <a:cubicBezTo>
                    <a:pt x="167164" y="61436"/>
                    <a:pt x="149066" y="72866"/>
                    <a:pt x="130016" y="81439"/>
                  </a:cubicBezTo>
                  <a:cubicBezTo>
                    <a:pt x="110966" y="90964"/>
                    <a:pt x="90964" y="98584"/>
                    <a:pt x="70961" y="105251"/>
                  </a:cubicBezTo>
                  <a:cubicBezTo>
                    <a:pt x="50959" y="111919"/>
                    <a:pt x="30004" y="116681"/>
                    <a:pt x="9049" y="120491"/>
                  </a:cubicBezTo>
                  <a:lnTo>
                    <a:pt x="7144" y="1071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7EC4378-CC23-4C3C-9819-A54EB9B472A6}"/>
                </a:ext>
              </a:extLst>
            </p:cNvPr>
            <p:cNvSpPr/>
            <p:nvPr/>
          </p:nvSpPr>
          <p:spPr>
            <a:xfrm>
              <a:off x="8176418" y="9277734"/>
              <a:ext cx="114300" cy="133350"/>
            </a:xfrm>
            <a:custGeom>
              <a:avLst/>
              <a:gdLst>
                <a:gd name="connsiteX0" fmla="*/ 105251 w 114300"/>
                <a:gd name="connsiteY0" fmla="*/ 132874 h 133350"/>
                <a:gd name="connsiteX1" fmla="*/ 76676 w 114300"/>
                <a:gd name="connsiteY1" fmla="*/ 104299 h 133350"/>
                <a:gd name="connsiteX2" fmla="*/ 50959 w 114300"/>
                <a:gd name="connsiteY2" fmla="*/ 73819 h 133350"/>
                <a:gd name="connsiteX3" fmla="*/ 7144 w 114300"/>
                <a:gd name="connsiteY3" fmla="*/ 7144 h 133350"/>
                <a:gd name="connsiteX4" fmla="*/ 55721 w 114300"/>
                <a:gd name="connsiteY4" fmla="*/ 69056 h 133350"/>
                <a:gd name="connsiteX5" fmla="*/ 83344 w 114300"/>
                <a:gd name="connsiteY5" fmla="*/ 96679 h 133350"/>
                <a:gd name="connsiteX6" fmla="*/ 113824 w 114300"/>
                <a:gd name="connsiteY6" fmla="*/ 121444 h 133350"/>
                <a:gd name="connsiteX7" fmla="*/ 105251 w 114300"/>
                <a:gd name="connsiteY7" fmla="*/ 13287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33350">
                  <a:moveTo>
                    <a:pt x="105251" y="132874"/>
                  </a:moveTo>
                  <a:cubicBezTo>
                    <a:pt x="94774" y="124301"/>
                    <a:pt x="85249" y="114776"/>
                    <a:pt x="76676" y="104299"/>
                  </a:cubicBezTo>
                  <a:cubicBezTo>
                    <a:pt x="67151" y="94774"/>
                    <a:pt x="58579" y="84296"/>
                    <a:pt x="50959" y="73819"/>
                  </a:cubicBezTo>
                  <a:cubicBezTo>
                    <a:pt x="34766" y="52864"/>
                    <a:pt x="19526" y="30004"/>
                    <a:pt x="7144" y="7144"/>
                  </a:cubicBezTo>
                  <a:cubicBezTo>
                    <a:pt x="21431" y="29051"/>
                    <a:pt x="37624" y="50006"/>
                    <a:pt x="55721" y="69056"/>
                  </a:cubicBezTo>
                  <a:cubicBezTo>
                    <a:pt x="64294" y="78581"/>
                    <a:pt x="73819" y="88106"/>
                    <a:pt x="83344" y="96679"/>
                  </a:cubicBezTo>
                  <a:cubicBezTo>
                    <a:pt x="92869" y="105251"/>
                    <a:pt x="103346" y="113824"/>
                    <a:pt x="113824" y="121444"/>
                  </a:cubicBezTo>
                  <a:lnTo>
                    <a:pt x="105251" y="13287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4CD5E55-C442-4CA1-B60F-B02D4E5B1CB1}"/>
              </a:ext>
            </a:extLst>
          </p:cNvPr>
          <p:cNvGrpSpPr/>
          <p:nvPr/>
        </p:nvGrpSpPr>
        <p:grpSpPr>
          <a:xfrm rot="1771049">
            <a:off x="5217611" y="3169917"/>
            <a:ext cx="246459" cy="567928"/>
            <a:chOff x="7886568" y="8820534"/>
            <a:chExt cx="657225" cy="1514475"/>
          </a:xfrm>
        </p:grpSpPr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B8F5963-CCCE-4866-A8A5-9EB9474D8DC5}"/>
                </a:ext>
              </a:extLst>
            </p:cNvPr>
            <p:cNvSpPr/>
            <p:nvPr/>
          </p:nvSpPr>
          <p:spPr>
            <a:xfrm>
              <a:off x="7886568" y="8820534"/>
              <a:ext cx="657225" cy="1514475"/>
            </a:xfrm>
            <a:custGeom>
              <a:avLst/>
              <a:gdLst>
                <a:gd name="connsiteX0" fmla="*/ 199839 w 657225"/>
                <a:gd name="connsiteY0" fmla="*/ 1501617 h 1514475"/>
                <a:gd name="connsiteX1" fmla="*/ 178884 w 657225"/>
                <a:gd name="connsiteY1" fmla="*/ 1507331 h 1514475"/>
                <a:gd name="connsiteX2" fmla="*/ 146499 w 657225"/>
                <a:gd name="connsiteY2" fmla="*/ 1470184 h 1514475"/>
                <a:gd name="connsiteX3" fmla="*/ 594174 w 657225"/>
                <a:gd name="connsiteY3" fmla="*/ 7144 h 1514475"/>
                <a:gd name="connsiteX4" fmla="*/ 199839 w 657225"/>
                <a:gd name="connsiteY4" fmla="*/ 1501617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225" h="1514475">
                  <a:moveTo>
                    <a:pt x="199839" y="1501617"/>
                  </a:moveTo>
                  <a:cubicBezTo>
                    <a:pt x="186504" y="1506379"/>
                    <a:pt x="178884" y="1507331"/>
                    <a:pt x="178884" y="1507331"/>
                  </a:cubicBezTo>
                  <a:cubicBezTo>
                    <a:pt x="167454" y="1494949"/>
                    <a:pt x="156976" y="1482567"/>
                    <a:pt x="146499" y="1470184"/>
                  </a:cubicBezTo>
                  <a:cubicBezTo>
                    <a:pt x="-337371" y="874871"/>
                    <a:pt x="594174" y="7144"/>
                    <a:pt x="594174" y="7144"/>
                  </a:cubicBezTo>
                  <a:cubicBezTo>
                    <a:pt x="838014" y="1228249"/>
                    <a:pt x="313186" y="1464469"/>
                    <a:pt x="199839" y="150161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339B3AD-563C-4978-97CE-A99C4CAC8343}"/>
                </a:ext>
              </a:extLst>
            </p:cNvPr>
            <p:cNvSpPr/>
            <p:nvPr/>
          </p:nvSpPr>
          <p:spPr>
            <a:xfrm>
              <a:off x="8025923" y="9102474"/>
              <a:ext cx="361950" cy="1228725"/>
            </a:xfrm>
            <a:custGeom>
              <a:avLst/>
              <a:gdLst>
                <a:gd name="connsiteX0" fmla="*/ 60484 w 361950"/>
                <a:gd name="connsiteY0" fmla="*/ 1219676 h 1228725"/>
                <a:gd name="connsiteX1" fmla="*/ 39529 w 361950"/>
                <a:gd name="connsiteY1" fmla="*/ 1225391 h 1228725"/>
                <a:gd name="connsiteX2" fmla="*/ 7144 w 361950"/>
                <a:gd name="connsiteY2" fmla="*/ 1188244 h 1228725"/>
                <a:gd name="connsiteX3" fmla="*/ 16669 w 361950"/>
                <a:gd name="connsiteY3" fmla="*/ 1135856 h 1228725"/>
                <a:gd name="connsiteX4" fmla="*/ 31909 w 361950"/>
                <a:gd name="connsiteY4" fmla="*/ 1057751 h 1228725"/>
                <a:gd name="connsiteX5" fmla="*/ 49054 w 361950"/>
                <a:gd name="connsiteY5" fmla="*/ 980599 h 1228725"/>
                <a:gd name="connsiteX6" fmla="*/ 69056 w 361950"/>
                <a:gd name="connsiteY6" fmla="*/ 904399 h 1228725"/>
                <a:gd name="connsiteX7" fmla="*/ 156686 w 361950"/>
                <a:gd name="connsiteY7" fmla="*/ 602456 h 1228725"/>
                <a:gd name="connsiteX8" fmla="*/ 358616 w 361950"/>
                <a:gd name="connsiteY8" fmla="*/ 7144 h 1228725"/>
                <a:gd name="connsiteX9" fmla="*/ 185261 w 361950"/>
                <a:gd name="connsiteY9" fmla="*/ 610076 h 1228725"/>
                <a:gd name="connsiteX10" fmla="*/ 111919 w 361950"/>
                <a:gd name="connsiteY10" fmla="*/ 914876 h 1228725"/>
                <a:gd name="connsiteX11" fmla="*/ 95726 w 361950"/>
                <a:gd name="connsiteY11" fmla="*/ 991076 h 1228725"/>
                <a:gd name="connsiteX12" fmla="*/ 82391 w 361950"/>
                <a:gd name="connsiteY12" fmla="*/ 1067276 h 1228725"/>
                <a:gd name="connsiteX13" fmla="*/ 70961 w 361950"/>
                <a:gd name="connsiteY13" fmla="*/ 1143476 h 1228725"/>
                <a:gd name="connsiteX14" fmla="*/ 60484 w 361950"/>
                <a:gd name="connsiteY14" fmla="*/ 1219676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950" h="1228725">
                  <a:moveTo>
                    <a:pt x="60484" y="1219676"/>
                  </a:moveTo>
                  <a:cubicBezTo>
                    <a:pt x="47149" y="1224439"/>
                    <a:pt x="39529" y="1225391"/>
                    <a:pt x="39529" y="1225391"/>
                  </a:cubicBezTo>
                  <a:cubicBezTo>
                    <a:pt x="28099" y="1213009"/>
                    <a:pt x="17621" y="1200626"/>
                    <a:pt x="7144" y="1188244"/>
                  </a:cubicBezTo>
                  <a:cubicBezTo>
                    <a:pt x="10954" y="1168241"/>
                    <a:pt x="14764" y="1148239"/>
                    <a:pt x="16669" y="1135856"/>
                  </a:cubicBezTo>
                  <a:cubicBezTo>
                    <a:pt x="21431" y="1110139"/>
                    <a:pt x="26194" y="1083469"/>
                    <a:pt x="31909" y="1057751"/>
                  </a:cubicBezTo>
                  <a:lnTo>
                    <a:pt x="49054" y="980599"/>
                  </a:lnTo>
                  <a:lnTo>
                    <a:pt x="69056" y="904399"/>
                  </a:lnTo>
                  <a:cubicBezTo>
                    <a:pt x="95726" y="802481"/>
                    <a:pt x="125254" y="702469"/>
                    <a:pt x="156686" y="602456"/>
                  </a:cubicBezTo>
                  <a:cubicBezTo>
                    <a:pt x="219551" y="402431"/>
                    <a:pt x="287179" y="204311"/>
                    <a:pt x="358616" y="7144"/>
                  </a:cubicBezTo>
                  <a:cubicBezTo>
                    <a:pt x="295751" y="207169"/>
                    <a:pt x="237649" y="408146"/>
                    <a:pt x="185261" y="610076"/>
                  </a:cubicBezTo>
                  <a:cubicBezTo>
                    <a:pt x="158591" y="711041"/>
                    <a:pt x="133826" y="812959"/>
                    <a:pt x="111919" y="914876"/>
                  </a:cubicBezTo>
                  <a:lnTo>
                    <a:pt x="95726" y="991076"/>
                  </a:lnTo>
                  <a:lnTo>
                    <a:pt x="82391" y="1067276"/>
                  </a:lnTo>
                  <a:cubicBezTo>
                    <a:pt x="78581" y="1092994"/>
                    <a:pt x="74771" y="1118711"/>
                    <a:pt x="70961" y="1143476"/>
                  </a:cubicBezTo>
                  <a:cubicBezTo>
                    <a:pt x="70009" y="1161574"/>
                    <a:pt x="64294" y="1193006"/>
                    <a:pt x="60484" y="121967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708C4A9-A374-4C3F-BD25-D6E2D42B5CA6}"/>
                </a:ext>
              </a:extLst>
            </p:cNvPr>
            <p:cNvSpPr/>
            <p:nvPr/>
          </p:nvSpPr>
          <p:spPr>
            <a:xfrm>
              <a:off x="8114505" y="9785417"/>
              <a:ext cx="285750" cy="209550"/>
            </a:xfrm>
            <a:custGeom>
              <a:avLst/>
              <a:gdLst>
                <a:gd name="connsiteX0" fmla="*/ 7144 w 285750"/>
                <a:gd name="connsiteY0" fmla="*/ 194786 h 209550"/>
                <a:gd name="connsiteX1" fmla="*/ 91916 w 285750"/>
                <a:gd name="connsiteY1" fmla="*/ 174784 h 209550"/>
                <a:gd name="connsiteX2" fmla="*/ 171926 w 285750"/>
                <a:gd name="connsiteY2" fmla="*/ 138589 h 209550"/>
                <a:gd name="connsiteX3" fmla="*/ 239554 w 285750"/>
                <a:gd name="connsiteY3" fmla="*/ 82391 h 209550"/>
                <a:gd name="connsiteX4" fmla="*/ 285274 w 285750"/>
                <a:gd name="connsiteY4" fmla="*/ 7144 h 209550"/>
                <a:gd name="connsiteX5" fmla="*/ 242411 w 285750"/>
                <a:gd name="connsiteY5" fmla="*/ 85249 h 209550"/>
                <a:gd name="connsiteX6" fmla="*/ 175736 w 285750"/>
                <a:gd name="connsiteY6" fmla="*/ 144304 h 209550"/>
                <a:gd name="connsiteX7" fmla="*/ 95726 w 285750"/>
                <a:gd name="connsiteY7" fmla="*/ 184309 h 209550"/>
                <a:gd name="connsiteX8" fmla="*/ 9049 w 285750"/>
                <a:gd name="connsiteY8" fmla="*/ 208121 h 209550"/>
                <a:gd name="connsiteX9" fmla="*/ 7144 w 285750"/>
                <a:gd name="connsiteY9" fmla="*/ 19478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209550">
                  <a:moveTo>
                    <a:pt x="7144" y="194786"/>
                  </a:moveTo>
                  <a:cubicBezTo>
                    <a:pt x="35719" y="190976"/>
                    <a:pt x="64294" y="184309"/>
                    <a:pt x="91916" y="174784"/>
                  </a:cubicBezTo>
                  <a:cubicBezTo>
                    <a:pt x="119539" y="165259"/>
                    <a:pt x="146209" y="153829"/>
                    <a:pt x="171926" y="138589"/>
                  </a:cubicBezTo>
                  <a:cubicBezTo>
                    <a:pt x="196691" y="123349"/>
                    <a:pt x="219551" y="104299"/>
                    <a:pt x="239554" y="82391"/>
                  </a:cubicBezTo>
                  <a:cubicBezTo>
                    <a:pt x="259556" y="60484"/>
                    <a:pt x="273844" y="33814"/>
                    <a:pt x="285274" y="7144"/>
                  </a:cubicBezTo>
                  <a:cubicBezTo>
                    <a:pt x="274796" y="34766"/>
                    <a:pt x="262414" y="62389"/>
                    <a:pt x="242411" y="85249"/>
                  </a:cubicBezTo>
                  <a:cubicBezTo>
                    <a:pt x="223361" y="108109"/>
                    <a:pt x="201454" y="128111"/>
                    <a:pt x="175736" y="144304"/>
                  </a:cubicBezTo>
                  <a:cubicBezTo>
                    <a:pt x="150971" y="160496"/>
                    <a:pt x="123349" y="173831"/>
                    <a:pt x="95726" y="184309"/>
                  </a:cubicBezTo>
                  <a:cubicBezTo>
                    <a:pt x="67151" y="194786"/>
                    <a:pt x="38576" y="203359"/>
                    <a:pt x="9049" y="208121"/>
                  </a:cubicBezTo>
                  <a:lnTo>
                    <a:pt x="7144" y="19478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6993C01-9BF9-4745-AD84-5E20BAD496BB}"/>
                </a:ext>
              </a:extLst>
            </p:cNvPr>
            <p:cNvSpPr/>
            <p:nvPr/>
          </p:nvSpPr>
          <p:spPr>
            <a:xfrm>
              <a:off x="7994943" y="9596822"/>
              <a:ext cx="161925" cy="323850"/>
            </a:xfrm>
            <a:custGeom>
              <a:avLst/>
              <a:gdLst>
                <a:gd name="connsiteX0" fmla="*/ 146708 w 161925"/>
                <a:gd name="connsiteY0" fmla="*/ 320516 h 323850"/>
                <a:gd name="connsiteX1" fmla="*/ 83843 w 161925"/>
                <a:gd name="connsiteY1" fmla="*/ 255746 h 323850"/>
                <a:gd name="connsiteX2" fmla="*/ 36218 w 161925"/>
                <a:gd name="connsiteY2" fmla="*/ 180499 h 323850"/>
                <a:gd name="connsiteX3" fmla="*/ 9548 w 161925"/>
                <a:gd name="connsiteY3" fmla="*/ 95726 h 323850"/>
                <a:gd name="connsiteX4" fmla="*/ 13358 w 161925"/>
                <a:gd name="connsiteY4" fmla="*/ 7144 h 323850"/>
                <a:gd name="connsiteX5" fmla="*/ 13358 w 161925"/>
                <a:gd name="connsiteY5" fmla="*/ 94774 h 323850"/>
                <a:gd name="connsiteX6" fmla="*/ 42886 w 161925"/>
                <a:gd name="connsiteY6" fmla="*/ 177641 h 323850"/>
                <a:gd name="connsiteX7" fmla="*/ 92416 w 161925"/>
                <a:gd name="connsiteY7" fmla="*/ 250031 h 323850"/>
                <a:gd name="connsiteX8" fmla="*/ 155281 w 161925"/>
                <a:gd name="connsiteY8" fmla="*/ 310991 h 323850"/>
                <a:gd name="connsiteX9" fmla="*/ 146708 w 161925"/>
                <a:gd name="connsiteY9" fmla="*/ 32051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323850">
                  <a:moveTo>
                    <a:pt x="146708" y="320516"/>
                  </a:moveTo>
                  <a:cubicBezTo>
                    <a:pt x="122896" y="300514"/>
                    <a:pt x="102893" y="279559"/>
                    <a:pt x="83843" y="255746"/>
                  </a:cubicBezTo>
                  <a:cubicBezTo>
                    <a:pt x="65746" y="231934"/>
                    <a:pt x="48601" y="207169"/>
                    <a:pt x="36218" y="180499"/>
                  </a:cubicBezTo>
                  <a:cubicBezTo>
                    <a:pt x="22883" y="153829"/>
                    <a:pt x="14311" y="124301"/>
                    <a:pt x="9548" y="95726"/>
                  </a:cubicBezTo>
                  <a:cubicBezTo>
                    <a:pt x="4786" y="66199"/>
                    <a:pt x="7643" y="35719"/>
                    <a:pt x="13358" y="7144"/>
                  </a:cubicBezTo>
                  <a:cubicBezTo>
                    <a:pt x="9548" y="36671"/>
                    <a:pt x="7643" y="66199"/>
                    <a:pt x="13358" y="94774"/>
                  </a:cubicBezTo>
                  <a:cubicBezTo>
                    <a:pt x="19073" y="123349"/>
                    <a:pt x="28598" y="151924"/>
                    <a:pt x="42886" y="177641"/>
                  </a:cubicBezTo>
                  <a:cubicBezTo>
                    <a:pt x="57173" y="203359"/>
                    <a:pt x="73366" y="227171"/>
                    <a:pt x="92416" y="250031"/>
                  </a:cubicBezTo>
                  <a:cubicBezTo>
                    <a:pt x="111466" y="271939"/>
                    <a:pt x="132421" y="292894"/>
                    <a:pt x="155281" y="310991"/>
                  </a:cubicBezTo>
                  <a:lnTo>
                    <a:pt x="146708" y="32051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0688861-DD2C-4428-A87B-87E4A03AFF04}"/>
                </a:ext>
              </a:extLst>
            </p:cNvPr>
            <p:cNvSpPr/>
            <p:nvPr/>
          </p:nvSpPr>
          <p:spPr>
            <a:xfrm>
              <a:off x="8068785" y="9464424"/>
              <a:ext cx="152400" cy="219075"/>
            </a:xfrm>
            <a:custGeom>
              <a:avLst/>
              <a:gdLst>
                <a:gd name="connsiteX0" fmla="*/ 138589 w 152400"/>
                <a:gd name="connsiteY0" fmla="*/ 215741 h 219075"/>
                <a:gd name="connsiteX1" fmla="*/ 93821 w 152400"/>
                <a:gd name="connsiteY1" fmla="*/ 170974 h 219075"/>
                <a:gd name="connsiteX2" fmla="*/ 55721 w 152400"/>
                <a:gd name="connsiteY2" fmla="*/ 121444 h 219075"/>
                <a:gd name="connsiteX3" fmla="*/ 26194 w 152400"/>
                <a:gd name="connsiteY3" fmla="*/ 66199 h 219075"/>
                <a:gd name="connsiteX4" fmla="*/ 7144 w 152400"/>
                <a:gd name="connsiteY4" fmla="*/ 7144 h 219075"/>
                <a:gd name="connsiteX5" fmla="*/ 29051 w 152400"/>
                <a:gd name="connsiteY5" fmla="*/ 65246 h 219075"/>
                <a:gd name="connsiteX6" fmla="*/ 61436 w 152400"/>
                <a:gd name="connsiteY6" fmla="*/ 117634 h 219075"/>
                <a:gd name="connsiteX7" fmla="*/ 101441 w 152400"/>
                <a:gd name="connsiteY7" fmla="*/ 164306 h 219075"/>
                <a:gd name="connsiteX8" fmla="*/ 147161 w 152400"/>
                <a:gd name="connsiteY8" fmla="*/ 205264 h 219075"/>
                <a:gd name="connsiteX9" fmla="*/ 138589 w 152400"/>
                <a:gd name="connsiteY9" fmla="*/ 21574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219075">
                  <a:moveTo>
                    <a:pt x="138589" y="215741"/>
                  </a:moveTo>
                  <a:cubicBezTo>
                    <a:pt x="122396" y="201454"/>
                    <a:pt x="107156" y="187166"/>
                    <a:pt x="93821" y="170974"/>
                  </a:cubicBezTo>
                  <a:cubicBezTo>
                    <a:pt x="80486" y="154781"/>
                    <a:pt x="67151" y="138589"/>
                    <a:pt x="55721" y="121444"/>
                  </a:cubicBezTo>
                  <a:cubicBezTo>
                    <a:pt x="44291" y="104299"/>
                    <a:pt x="33814" y="85249"/>
                    <a:pt x="26194" y="66199"/>
                  </a:cubicBezTo>
                  <a:cubicBezTo>
                    <a:pt x="17621" y="47149"/>
                    <a:pt x="11906" y="27146"/>
                    <a:pt x="7144" y="7144"/>
                  </a:cubicBezTo>
                  <a:cubicBezTo>
                    <a:pt x="12859" y="27146"/>
                    <a:pt x="19526" y="46196"/>
                    <a:pt x="29051" y="65246"/>
                  </a:cubicBezTo>
                  <a:cubicBezTo>
                    <a:pt x="38576" y="83344"/>
                    <a:pt x="49054" y="101441"/>
                    <a:pt x="61436" y="117634"/>
                  </a:cubicBezTo>
                  <a:cubicBezTo>
                    <a:pt x="73819" y="133826"/>
                    <a:pt x="87154" y="150019"/>
                    <a:pt x="101441" y="164306"/>
                  </a:cubicBezTo>
                  <a:cubicBezTo>
                    <a:pt x="115729" y="178594"/>
                    <a:pt x="130969" y="192881"/>
                    <a:pt x="147161" y="205264"/>
                  </a:cubicBezTo>
                  <a:lnTo>
                    <a:pt x="138589" y="21574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C2A59BF-1C38-459C-8650-0374EC8172A4}"/>
                </a:ext>
              </a:extLst>
            </p:cNvPr>
            <p:cNvSpPr/>
            <p:nvPr/>
          </p:nvSpPr>
          <p:spPr>
            <a:xfrm>
              <a:off x="8254523" y="9366317"/>
              <a:ext cx="238125" cy="123825"/>
            </a:xfrm>
            <a:custGeom>
              <a:avLst/>
              <a:gdLst>
                <a:gd name="connsiteX0" fmla="*/ 7144 w 238125"/>
                <a:gd name="connsiteY0" fmla="*/ 107156 h 123825"/>
                <a:gd name="connsiteX1" fmla="*/ 68104 w 238125"/>
                <a:gd name="connsiteY1" fmla="*/ 95726 h 123825"/>
                <a:gd name="connsiteX2" fmla="*/ 127159 w 238125"/>
                <a:gd name="connsiteY2" fmla="*/ 75724 h 123825"/>
                <a:gd name="connsiteX3" fmla="*/ 182404 w 238125"/>
                <a:gd name="connsiteY3" fmla="*/ 46196 h 123825"/>
                <a:gd name="connsiteX4" fmla="*/ 231934 w 238125"/>
                <a:gd name="connsiteY4" fmla="*/ 7144 h 123825"/>
                <a:gd name="connsiteX5" fmla="*/ 184309 w 238125"/>
                <a:gd name="connsiteY5" fmla="*/ 49054 h 123825"/>
                <a:gd name="connsiteX6" fmla="*/ 130016 w 238125"/>
                <a:gd name="connsiteY6" fmla="*/ 81439 h 123825"/>
                <a:gd name="connsiteX7" fmla="*/ 70961 w 238125"/>
                <a:gd name="connsiteY7" fmla="*/ 105251 h 123825"/>
                <a:gd name="connsiteX8" fmla="*/ 9049 w 238125"/>
                <a:gd name="connsiteY8" fmla="*/ 120491 h 123825"/>
                <a:gd name="connsiteX9" fmla="*/ 7144 w 238125"/>
                <a:gd name="connsiteY9" fmla="*/ 10715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23825">
                  <a:moveTo>
                    <a:pt x="7144" y="107156"/>
                  </a:moveTo>
                  <a:cubicBezTo>
                    <a:pt x="27146" y="105251"/>
                    <a:pt x="48101" y="100489"/>
                    <a:pt x="68104" y="95726"/>
                  </a:cubicBezTo>
                  <a:cubicBezTo>
                    <a:pt x="88106" y="90011"/>
                    <a:pt x="108109" y="83344"/>
                    <a:pt x="127159" y="75724"/>
                  </a:cubicBezTo>
                  <a:cubicBezTo>
                    <a:pt x="146209" y="68104"/>
                    <a:pt x="165259" y="57626"/>
                    <a:pt x="182404" y="46196"/>
                  </a:cubicBezTo>
                  <a:cubicBezTo>
                    <a:pt x="200501" y="34766"/>
                    <a:pt x="216694" y="21431"/>
                    <a:pt x="231934" y="7144"/>
                  </a:cubicBezTo>
                  <a:cubicBezTo>
                    <a:pt x="217646" y="22384"/>
                    <a:pt x="202406" y="36671"/>
                    <a:pt x="184309" y="49054"/>
                  </a:cubicBezTo>
                  <a:cubicBezTo>
                    <a:pt x="167164" y="61436"/>
                    <a:pt x="149066" y="72866"/>
                    <a:pt x="130016" y="81439"/>
                  </a:cubicBezTo>
                  <a:cubicBezTo>
                    <a:pt x="110966" y="90964"/>
                    <a:pt x="90964" y="98584"/>
                    <a:pt x="70961" y="105251"/>
                  </a:cubicBezTo>
                  <a:cubicBezTo>
                    <a:pt x="50959" y="111919"/>
                    <a:pt x="30004" y="116681"/>
                    <a:pt x="9049" y="120491"/>
                  </a:cubicBezTo>
                  <a:lnTo>
                    <a:pt x="7144" y="1071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5ECC57B-6C51-49B9-867F-3EFD78453E0C}"/>
                </a:ext>
              </a:extLst>
            </p:cNvPr>
            <p:cNvSpPr/>
            <p:nvPr/>
          </p:nvSpPr>
          <p:spPr>
            <a:xfrm>
              <a:off x="8176418" y="9277734"/>
              <a:ext cx="114300" cy="133350"/>
            </a:xfrm>
            <a:custGeom>
              <a:avLst/>
              <a:gdLst>
                <a:gd name="connsiteX0" fmla="*/ 105251 w 114300"/>
                <a:gd name="connsiteY0" fmla="*/ 132874 h 133350"/>
                <a:gd name="connsiteX1" fmla="*/ 76676 w 114300"/>
                <a:gd name="connsiteY1" fmla="*/ 104299 h 133350"/>
                <a:gd name="connsiteX2" fmla="*/ 50959 w 114300"/>
                <a:gd name="connsiteY2" fmla="*/ 73819 h 133350"/>
                <a:gd name="connsiteX3" fmla="*/ 7144 w 114300"/>
                <a:gd name="connsiteY3" fmla="*/ 7144 h 133350"/>
                <a:gd name="connsiteX4" fmla="*/ 55721 w 114300"/>
                <a:gd name="connsiteY4" fmla="*/ 69056 h 133350"/>
                <a:gd name="connsiteX5" fmla="*/ 83344 w 114300"/>
                <a:gd name="connsiteY5" fmla="*/ 96679 h 133350"/>
                <a:gd name="connsiteX6" fmla="*/ 113824 w 114300"/>
                <a:gd name="connsiteY6" fmla="*/ 121444 h 133350"/>
                <a:gd name="connsiteX7" fmla="*/ 105251 w 114300"/>
                <a:gd name="connsiteY7" fmla="*/ 13287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33350">
                  <a:moveTo>
                    <a:pt x="105251" y="132874"/>
                  </a:moveTo>
                  <a:cubicBezTo>
                    <a:pt x="94774" y="124301"/>
                    <a:pt x="85249" y="114776"/>
                    <a:pt x="76676" y="104299"/>
                  </a:cubicBezTo>
                  <a:cubicBezTo>
                    <a:pt x="67151" y="94774"/>
                    <a:pt x="58579" y="84296"/>
                    <a:pt x="50959" y="73819"/>
                  </a:cubicBezTo>
                  <a:cubicBezTo>
                    <a:pt x="34766" y="52864"/>
                    <a:pt x="19526" y="30004"/>
                    <a:pt x="7144" y="7144"/>
                  </a:cubicBezTo>
                  <a:cubicBezTo>
                    <a:pt x="21431" y="29051"/>
                    <a:pt x="37624" y="50006"/>
                    <a:pt x="55721" y="69056"/>
                  </a:cubicBezTo>
                  <a:cubicBezTo>
                    <a:pt x="64294" y="78581"/>
                    <a:pt x="73819" y="88106"/>
                    <a:pt x="83344" y="96679"/>
                  </a:cubicBezTo>
                  <a:cubicBezTo>
                    <a:pt x="92869" y="105251"/>
                    <a:pt x="103346" y="113824"/>
                    <a:pt x="113824" y="121444"/>
                  </a:cubicBezTo>
                  <a:lnTo>
                    <a:pt x="105251" y="13287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6C91232-4CBA-488B-B2AE-E18E97ED59DB}"/>
              </a:ext>
            </a:extLst>
          </p:cNvPr>
          <p:cNvGrpSpPr/>
          <p:nvPr/>
        </p:nvGrpSpPr>
        <p:grpSpPr>
          <a:xfrm rot="18428288">
            <a:off x="4851888" y="3181933"/>
            <a:ext cx="246459" cy="567928"/>
            <a:chOff x="7886568" y="8820534"/>
            <a:chExt cx="657225" cy="1514475"/>
          </a:xfrm>
        </p:grpSpPr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E2ED694-B104-498C-B49B-65E82D8E79AE}"/>
                </a:ext>
              </a:extLst>
            </p:cNvPr>
            <p:cNvSpPr/>
            <p:nvPr/>
          </p:nvSpPr>
          <p:spPr>
            <a:xfrm>
              <a:off x="7886568" y="8820534"/>
              <a:ext cx="657225" cy="1514475"/>
            </a:xfrm>
            <a:custGeom>
              <a:avLst/>
              <a:gdLst>
                <a:gd name="connsiteX0" fmla="*/ 199839 w 657225"/>
                <a:gd name="connsiteY0" fmla="*/ 1501617 h 1514475"/>
                <a:gd name="connsiteX1" fmla="*/ 178884 w 657225"/>
                <a:gd name="connsiteY1" fmla="*/ 1507331 h 1514475"/>
                <a:gd name="connsiteX2" fmla="*/ 146499 w 657225"/>
                <a:gd name="connsiteY2" fmla="*/ 1470184 h 1514475"/>
                <a:gd name="connsiteX3" fmla="*/ 594174 w 657225"/>
                <a:gd name="connsiteY3" fmla="*/ 7144 h 1514475"/>
                <a:gd name="connsiteX4" fmla="*/ 199839 w 657225"/>
                <a:gd name="connsiteY4" fmla="*/ 1501617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225" h="1514475">
                  <a:moveTo>
                    <a:pt x="199839" y="1501617"/>
                  </a:moveTo>
                  <a:cubicBezTo>
                    <a:pt x="186504" y="1506379"/>
                    <a:pt x="178884" y="1507331"/>
                    <a:pt x="178884" y="1507331"/>
                  </a:cubicBezTo>
                  <a:cubicBezTo>
                    <a:pt x="167454" y="1494949"/>
                    <a:pt x="156976" y="1482567"/>
                    <a:pt x="146499" y="1470184"/>
                  </a:cubicBezTo>
                  <a:cubicBezTo>
                    <a:pt x="-337371" y="874871"/>
                    <a:pt x="594174" y="7144"/>
                    <a:pt x="594174" y="7144"/>
                  </a:cubicBezTo>
                  <a:cubicBezTo>
                    <a:pt x="838014" y="1228249"/>
                    <a:pt x="313186" y="1464469"/>
                    <a:pt x="199839" y="150161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3991876-9F1D-4E9A-9133-EB81C06FBDD9}"/>
                </a:ext>
              </a:extLst>
            </p:cNvPr>
            <p:cNvSpPr/>
            <p:nvPr/>
          </p:nvSpPr>
          <p:spPr>
            <a:xfrm>
              <a:off x="8025923" y="9102474"/>
              <a:ext cx="361950" cy="1228725"/>
            </a:xfrm>
            <a:custGeom>
              <a:avLst/>
              <a:gdLst>
                <a:gd name="connsiteX0" fmla="*/ 60484 w 361950"/>
                <a:gd name="connsiteY0" fmla="*/ 1219676 h 1228725"/>
                <a:gd name="connsiteX1" fmla="*/ 39529 w 361950"/>
                <a:gd name="connsiteY1" fmla="*/ 1225391 h 1228725"/>
                <a:gd name="connsiteX2" fmla="*/ 7144 w 361950"/>
                <a:gd name="connsiteY2" fmla="*/ 1188244 h 1228725"/>
                <a:gd name="connsiteX3" fmla="*/ 16669 w 361950"/>
                <a:gd name="connsiteY3" fmla="*/ 1135856 h 1228725"/>
                <a:gd name="connsiteX4" fmla="*/ 31909 w 361950"/>
                <a:gd name="connsiteY4" fmla="*/ 1057751 h 1228725"/>
                <a:gd name="connsiteX5" fmla="*/ 49054 w 361950"/>
                <a:gd name="connsiteY5" fmla="*/ 980599 h 1228725"/>
                <a:gd name="connsiteX6" fmla="*/ 69056 w 361950"/>
                <a:gd name="connsiteY6" fmla="*/ 904399 h 1228725"/>
                <a:gd name="connsiteX7" fmla="*/ 156686 w 361950"/>
                <a:gd name="connsiteY7" fmla="*/ 602456 h 1228725"/>
                <a:gd name="connsiteX8" fmla="*/ 358616 w 361950"/>
                <a:gd name="connsiteY8" fmla="*/ 7144 h 1228725"/>
                <a:gd name="connsiteX9" fmla="*/ 185261 w 361950"/>
                <a:gd name="connsiteY9" fmla="*/ 610076 h 1228725"/>
                <a:gd name="connsiteX10" fmla="*/ 111919 w 361950"/>
                <a:gd name="connsiteY10" fmla="*/ 914876 h 1228725"/>
                <a:gd name="connsiteX11" fmla="*/ 95726 w 361950"/>
                <a:gd name="connsiteY11" fmla="*/ 991076 h 1228725"/>
                <a:gd name="connsiteX12" fmla="*/ 82391 w 361950"/>
                <a:gd name="connsiteY12" fmla="*/ 1067276 h 1228725"/>
                <a:gd name="connsiteX13" fmla="*/ 70961 w 361950"/>
                <a:gd name="connsiteY13" fmla="*/ 1143476 h 1228725"/>
                <a:gd name="connsiteX14" fmla="*/ 60484 w 361950"/>
                <a:gd name="connsiteY14" fmla="*/ 1219676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950" h="1228725">
                  <a:moveTo>
                    <a:pt x="60484" y="1219676"/>
                  </a:moveTo>
                  <a:cubicBezTo>
                    <a:pt x="47149" y="1224439"/>
                    <a:pt x="39529" y="1225391"/>
                    <a:pt x="39529" y="1225391"/>
                  </a:cubicBezTo>
                  <a:cubicBezTo>
                    <a:pt x="28099" y="1213009"/>
                    <a:pt x="17621" y="1200626"/>
                    <a:pt x="7144" y="1188244"/>
                  </a:cubicBezTo>
                  <a:cubicBezTo>
                    <a:pt x="10954" y="1168241"/>
                    <a:pt x="14764" y="1148239"/>
                    <a:pt x="16669" y="1135856"/>
                  </a:cubicBezTo>
                  <a:cubicBezTo>
                    <a:pt x="21431" y="1110139"/>
                    <a:pt x="26194" y="1083469"/>
                    <a:pt x="31909" y="1057751"/>
                  </a:cubicBezTo>
                  <a:lnTo>
                    <a:pt x="49054" y="980599"/>
                  </a:lnTo>
                  <a:lnTo>
                    <a:pt x="69056" y="904399"/>
                  </a:lnTo>
                  <a:cubicBezTo>
                    <a:pt x="95726" y="802481"/>
                    <a:pt x="125254" y="702469"/>
                    <a:pt x="156686" y="602456"/>
                  </a:cubicBezTo>
                  <a:cubicBezTo>
                    <a:pt x="219551" y="402431"/>
                    <a:pt x="287179" y="204311"/>
                    <a:pt x="358616" y="7144"/>
                  </a:cubicBezTo>
                  <a:cubicBezTo>
                    <a:pt x="295751" y="207169"/>
                    <a:pt x="237649" y="408146"/>
                    <a:pt x="185261" y="610076"/>
                  </a:cubicBezTo>
                  <a:cubicBezTo>
                    <a:pt x="158591" y="711041"/>
                    <a:pt x="133826" y="812959"/>
                    <a:pt x="111919" y="914876"/>
                  </a:cubicBezTo>
                  <a:lnTo>
                    <a:pt x="95726" y="991076"/>
                  </a:lnTo>
                  <a:lnTo>
                    <a:pt x="82391" y="1067276"/>
                  </a:lnTo>
                  <a:cubicBezTo>
                    <a:pt x="78581" y="1092994"/>
                    <a:pt x="74771" y="1118711"/>
                    <a:pt x="70961" y="1143476"/>
                  </a:cubicBezTo>
                  <a:cubicBezTo>
                    <a:pt x="70009" y="1161574"/>
                    <a:pt x="64294" y="1193006"/>
                    <a:pt x="60484" y="121967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D85B3FB-9520-4F41-917D-B066D5D1B8BB}"/>
                </a:ext>
              </a:extLst>
            </p:cNvPr>
            <p:cNvSpPr/>
            <p:nvPr/>
          </p:nvSpPr>
          <p:spPr>
            <a:xfrm>
              <a:off x="8114505" y="9785417"/>
              <a:ext cx="285750" cy="209550"/>
            </a:xfrm>
            <a:custGeom>
              <a:avLst/>
              <a:gdLst>
                <a:gd name="connsiteX0" fmla="*/ 7144 w 285750"/>
                <a:gd name="connsiteY0" fmla="*/ 194786 h 209550"/>
                <a:gd name="connsiteX1" fmla="*/ 91916 w 285750"/>
                <a:gd name="connsiteY1" fmla="*/ 174784 h 209550"/>
                <a:gd name="connsiteX2" fmla="*/ 171926 w 285750"/>
                <a:gd name="connsiteY2" fmla="*/ 138589 h 209550"/>
                <a:gd name="connsiteX3" fmla="*/ 239554 w 285750"/>
                <a:gd name="connsiteY3" fmla="*/ 82391 h 209550"/>
                <a:gd name="connsiteX4" fmla="*/ 285274 w 285750"/>
                <a:gd name="connsiteY4" fmla="*/ 7144 h 209550"/>
                <a:gd name="connsiteX5" fmla="*/ 242411 w 285750"/>
                <a:gd name="connsiteY5" fmla="*/ 85249 h 209550"/>
                <a:gd name="connsiteX6" fmla="*/ 175736 w 285750"/>
                <a:gd name="connsiteY6" fmla="*/ 144304 h 209550"/>
                <a:gd name="connsiteX7" fmla="*/ 95726 w 285750"/>
                <a:gd name="connsiteY7" fmla="*/ 184309 h 209550"/>
                <a:gd name="connsiteX8" fmla="*/ 9049 w 285750"/>
                <a:gd name="connsiteY8" fmla="*/ 208121 h 209550"/>
                <a:gd name="connsiteX9" fmla="*/ 7144 w 285750"/>
                <a:gd name="connsiteY9" fmla="*/ 19478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209550">
                  <a:moveTo>
                    <a:pt x="7144" y="194786"/>
                  </a:moveTo>
                  <a:cubicBezTo>
                    <a:pt x="35719" y="190976"/>
                    <a:pt x="64294" y="184309"/>
                    <a:pt x="91916" y="174784"/>
                  </a:cubicBezTo>
                  <a:cubicBezTo>
                    <a:pt x="119539" y="165259"/>
                    <a:pt x="146209" y="153829"/>
                    <a:pt x="171926" y="138589"/>
                  </a:cubicBezTo>
                  <a:cubicBezTo>
                    <a:pt x="196691" y="123349"/>
                    <a:pt x="219551" y="104299"/>
                    <a:pt x="239554" y="82391"/>
                  </a:cubicBezTo>
                  <a:cubicBezTo>
                    <a:pt x="259556" y="60484"/>
                    <a:pt x="273844" y="33814"/>
                    <a:pt x="285274" y="7144"/>
                  </a:cubicBezTo>
                  <a:cubicBezTo>
                    <a:pt x="274796" y="34766"/>
                    <a:pt x="262414" y="62389"/>
                    <a:pt x="242411" y="85249"/>
                  </a:cubicBezTo>
                  <a:cubicBezTo>
                    <a:pt x="223361" y="108109"/>
                    <a:pt x="201454" y="128111"/>
                    <a:pt x="175736" y="144304"/>
                  </a:cubicBezTo>
                  <a:cubicBezTo>
                    <a:pt x="150971" y="160496"/>
                    <a:pt x="123349" y="173831"/>
                    <a:pt x="95726" y="184309"/>
                  </a:cubicBezTo>
                  <a:cubicBezTo>
                    <a:pt x="67151" y="194786"/>
                    <a:pt x="38576" y="203359"/>
                    <a:pt x="9049" y="208121"/>
                  </a:cubicBezTo>
                  <a:lnTo>
                    <a:pt x="7144" y="19478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36B30915-E93F-43D4-A248-0A1BC9616796}"/>
                </a:ext>
              </a:extLst>
            </p:cNvPr>
            <p:cNvSpPr/>
            <p:nvPr/>
          </p:nvSpPr>
          <p:spPr>
            <a:xfrm>
              <a:off x="7994943" y="9596822"/>
              <a:ext cx="161925" cy="323850"/>
            </a:xfrm>
            <a:custGeom>
              <a:avLst/>
              <a:gdLst>
                <a:gd name="connsiteX0" fmla="*/ 146708 w 161925"/>
                <a:gd name="connsiteY0" fmla="*/ 320516 h 323850"/>
                <a:gd name="connsiteX1" fmla="*/ 83843 w 161925"/>
                <a:gd name="connsiteY1" fmla="*/ 255746 h 323850"/>
                <a:gd name="connsiteX2" fmla="*/ 36218 w 161925"/>
                <a:gd name="connsiteY2" fmla="*/ 180499 h 323850"/>
                <a:gd name="connsiteX3" fmla="*/ 9548 w 161925"/>
                <a:gd name="connsiteY3" fmla="*/ 95726 h 323850"/>
                <a:gd name="connsiteX4" fmla="*/ 13358 w 161925"/>
                <a:gd name="connsiteY4" fmla="*/ 7144 h 323850"/>
                <a:gd name="connsiteX5" fmla="*/ 13358 w 161925"/>
                <a:gd name="connsiteY5" fmla="*/ 94774 h 323850"/>
                <a:gd name="connsiteX6" fmla="*/ 42886 w 161925"/>
                <a:gd name="connsiteY6" fmla="*/ 177641 h 323850"/>
                <a:gd name="connsiteX7" fmla="*/ 92416 w 161925"/>
                <a:gd name="connsiteY7" fmla="*/ 250031 h 323850"/>
                <a:gd name="connsiteX8" fmla="*/ 155281 w 161925"/>
                <a:gd name="connsiteY8" fmla="*/ 310991 h 323850"/>
                <a:gd name="connsiteX9" fmla="*/ 146708 w 161925"/>
                <a:gd name="connsiteY9" fmla="*/ 32051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323850">
                  <a:moveTo>
                    <a:pt x="146708" y="320516"/>
                  </a:moveTo>
                  <a:cubicBezTo>
                    <a:pt x="122896" y="300514"/>
                    <a:pt x="102893" y="279559"/>
                    <a:pt x="83843" y="255746"/>
                  </a:cubicBezTo>
                  <a:cubicBezTo>
                    <a:pt x="65746" y="231934"/>
                    <a:pt x="48601" y="207169"/>
                    <a:pt x="36218" y="180499"/>
                  </a:cubicBezTo>
                  <a:cubicBezTo>
                    <a:pt x="22883" y="153829"/>
                    <a:pt x="14311" y="124301"/>
                    <a:pt x="9548" y="95726"/>
                  </a:cubicBezTo>
                  <a:cubicBezTo>
                    <a:pt x="4786" y="66199"/>
                    <a:pt x="7643" y="35719"/>
                    <a:pt x="13358" y="7144"/>
                  </a:cubicBezTo>
                  <a:cubicBezTo>
                    <a:pt x="9548" y="36671"/>
                    <a:pt x="7643" y="66199"/>
                    <a:pt x="13358" y="94774"/>
                  </a:cubicBezTo>
                  <a:cubicBezTo>
                    <a:pt x="19073" y="123349"/>
                    <a:pt x="28598" y="151924"/>
                    <a:pt x="42886" y="177641"/>
                  </a:cubicBezTo>
                  <a:cubicBezTo>
                    <a:pt x="57173" y="203359"/>
                    <a:pt x="73366" y="227171"/>
                    <a:pt x="92416" y="250031"/>
                  </a:cubicBezTo>
                  <a:cubicBezTo>
                    <a:pt x="111466" y="271939"/>
                    <a:pt x="132421" y="292894"/>
                    <a:pt x="155281" y="310991"/>
                  </a:cubicBezTo>
                  <a:lnTo>
                    <a:pt x="146708" y="32051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A0BECFA-5CB1-4902-8ED4-0C07010C6894}"/>
                </a:ext>
              </a:extLst>
            </p:cNvPr>
            <p:cNvSpPr/>
            <p:nvPr/>
          </p:nvSpPr>
          <p:spPr>
            <a:xfrm>
              <a:off x="8068785" y="9464424"/>
              <a:ext cx="152400" cy="219075"/>
            </a:xfrm>
            <a:custGeom>
              <a:avLst/>
              <a:gdLst>
                <a:gd name="connsiteX0" fmla="*/ 138589 w 152400"/>
                <a:gd name="connsiteY0" fmla="*/ 215741 h 219075"/>
                <a:gd name="connsiteX1" fmla="*/ 93821 w 152400"/>
                <a:gd name="connsiteY1" fmla="*/ 170974 h 219075"/>
                <a:gd name="connsiteX2" fmla="*/ 55721 w 152400"/>
                <a:gd name="connsiteY2" fmla="*/ 121444 h 219075"/>
                <a:gd name="connsiteX3" fmla="*/ 26194 w 152400"/>
                <a:gd name="connsiteY3" fmla="*/ 66199 h 219075"/>
                <a:gd name="connsiteX4" fmla="*/ 7144 w 152400"/>
                <a:gd name="connsiteY4" fmla="*/ 7144 h 219075"/>
                <a:gd name="connsiteX5" fmla="*/ 29051 w 152400"/>
                <a:gd name="connsiteY5" fmla="*/ 65246 h 219075"/>
                <a:gd name="connsiteX6" fmla="*/ 61436 w 152400"/>
                <a:gd name="connsiteY6" fmla="*/ 117634 h 219075"/>
                <a:gd name="connsiteX7" fmla="*/ 101441 w 152400"/>
                <a:gd name="connsiteY7" fmla="*/ 164306 h 219075"/>
                <a:gd name="connsiteX8" fmla="*/ 147161 w 152400"/>
                <a:gd name="connsiteY8" fmla="*/ 205264 h 219075"/>
                <a:gd name="connsiteX9" fmla="*/ 138589 w 152400"/>
                <a:gd name="connsiteY9" fmla="*/ 21574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219075">
                  <a:moveTo>
                    <a:pt x="138589" y="215741"/>
                  </a:moveTo>
                  <a:cubicBezTo>
                    <a:pt x="122396" y="201454"/>
                    <a:pt x="107156" y="187166"/>
                    <a:pt x="93821" y="170974"/>
                  </a:cubicBezTo>
                  <a:cubicBezTo>
                    <a:pt x="80486" y="154781"/>
                    <a:pt x="67151" y="138589"/>
                    <a:pt x="55721" y="121444"/>
                  </a:cubicBezTo>
                  <a:cubicBezTo>
                    <a:pt x="44291" y="104299"/>
                    <a:pt x="33814" y="85249"/>
                    <a:pt x="26194" y="66199"/>
                  </a:cubicBezTo>
                  <a:cubicBezTo>
                    <a:pt x="17621" y="47149"/>
                    <a:pt x="11906" y="27146"/>
                    <a:pt x="7144" y="7144"/>
                  </a:cubicBezTo>
                  <a:cubicBezTo>
                    <a:pt x="12859" y="27146"/>
                    <a:pt x="19526" y="46196"/>
                    <a:pt x="29051" y="65246"/>
                  </a:cubicBezTo>
                  <a:cubicBezTo>
                    <a:pt x="38576" y="83344"/>
                    <a:pt x="49054" y="101441"/>
                    <a:pt x="61436" y="117634"/>
                  </a:cubicBezTo>
                  <a:cubicBezTo>
                    <a:pt x="73819" y="133826"/>
                    <a:pt x="87154" y="150019"/>
                    <a:pt x="101441" y="164306"/>
                  </a:cubicBezTo>
                  <a:cubicBezTo>
                    <a:pt x="115729" y="178594"/>
                    <a:pt x="130969" y="192881"/>
                    <a:pt x="147161" y="205264"/>
                  </a:cubicBezTo>
                  <a:lnTo>
                    <a:pt x="138589" y="21574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1B8ED756-1DA4-4AE7-9EA1-AC0EA448BE9F}"/>
                </a:ext>
              </a:extLst>
            </p:cNvPr>
            <p:cNvSpPr/>
            <p:nvPr/>
          </p:nvSpPr>
          <p:spPr>
            <a:xfrm>
              <a:off x="8254523" y="9366317"/>
              <a:ext cx="238125" cy="123825"/>
            </a:xfrm>
            <a:custGeom>
              <a:avLst/>
              <a:gdLst>
                <a:gd name="connsiteX0" fmla="*/ 7144 w 238125"/>
                <a:gd name="connsiteY0" fmla="*/ 107156 h 123825"/>
                <a:gd name="connsiteX1" fmla="*/ 68104 w 238125"/>
                <a:gd name="connsiteY1" fmla="*/ 95726 h 123825"/>
                <a:gd name="connsiteX2" fmla="*/ 127159 w 238125"/>
                <a:gd name="connsiteY2" fmla="*/ 75724 h 123825"/>
                <a:gd name="connsiteX3" fmla="*/ 182404 w 238125"/>
                <a:gd name="connsiteY3" fmla="*/ 46196 h 123825"/>
                <a:gd name="connsiteX4" fmla="*/ 231934 w 238125"/>
                <a:gd name="connsiteY4" fmla="*/ 7144 h 123825"/>
                <a:gd name="connsiteX5" fmla="*/ 184309 w 238125"/>
                <a:gd name="connsiteY5" fmla="*/ 49054 h 123825"/>
                <a:gd name="connsiteX6" fmla="*/ 130016 w 238125"/>
                <a:gd name="connsiteY6" fmla="*/ 81439 h 123825"/>
                <a:gd name="connsiteX7" fmla="*/ 70961 w 238125"/>
                <a:gd name="connsiteY7" fmla="*/ 105251 h 123825"/>
                <a:gd name="connsiteX8" fmla="*/ 9049 w 238125"/>
                <a:gd name="connsiteY8" fmla="*/ 120491 h 123825"/>
                <a:gd name="connsiteX9" fmla="*/ 7144 w 238125"/>
                <a:gd name="connsiteY9" fmla="*/ 10715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23825">
                  <a:moveTo>
                    <a:pt x="7144" y="107156"/>
                  </a:moveTo>
                  <a:cubicBezTo>
                    <a:pt x="27146" y="105251"/>
                    <a:pt x="48101" y="100489"/>
                    <a:pt x="68104" y="95726"/>
                  </a:cubicBezTo>
                  <a:cubicBezTo>
                    <a:pt x="88106" y="90011"/>
                    <a:pt x="108109" y="83344"/>
                    <a:pt x="127159" y="75724"/>
                  </a:cubicBezTo>
                  <a:cubicBezTo>
                    <a:pt x="146209" y="68104"/>
                    <a:pt x="165259" y="57626"/>
                    <a:pt x="182404" y="46196"/>
                  </a:cubicBezTo>
                  <a:cubicBezTo>
                    <a:pt x="200501" y="34766"/>
                    <a:pt x="216694" y="21431"/>
                    <a:pt x="231934" y="7144"/>
                  </a:cubicBezTo>
                  <a:cubicBezTo>
                    <a:pt x="217646" y="22384"/>
                    <a:pt x="202406" y="36671"/>
                    <a:pt x="184309" y="49054"/>
                  </a:cubicBezTo>
                  <a:cubicBezTo>
                    <a:pt x="167164" y="61436"/>
                    <a:pt x="149066" y="72866"/>
                    <a:pt x="130016" y="81439"/>
                  </a:cubicBezTo>
                  <a:cubicBezTo>
                    <a:pt x="110966" y="90964"/>
                    <a:pt x="90964" y="98584"/>
                    <a:pt x="70961" y="105251"/>
                  </a:cubicBezTo>
                  <a:cubicBezTo>
                    <a:pt x="50959" y="111919"/>
                    <a:pt x="30004" y="116681"/>
                    <a:pt x="9049" y="120491"/>
                  </a:cubicBezTo>
                  <a:lnTo>
                    <a:pt x="7144" y="1071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0AA45204-EB83-4461-9C6E-8B63C85E434E}"/>
                </a:ext>
              </a:extLst>
            </p:cNvPr>
            <p:cNvSpPr/>
            <p:nvPr/>
          </p:nvSpPr>
          <p:spPr>
            <a:xfrm>
              <a:off x="8176418" y="9277734"/>
              <a:ext cx="114300" cy="133350"/>
            </a:xfrm>
            <a:custGeom>
              <a:avLst/>
              <a:gdLst>
                <a:gd name="connsiteX0" fmla="*/ 105251 w 114300"/>
                <a:gd name="connsiteY0" fmla="*/ 132874 h 133350"/>
                <a:gd name="connsiteX1" fmla="*/ 76676 w 114300"/>
                <a:gd name="connsiteY1" fmla="*/ 104299 h 133350"/>
                <a:gd name="connsiteX2" fmla="*/ 50959 w 114300"/>
                <a:gd name="connsiteY2" fmla="*/ 73819 h 133350"/>
                <a:gd name="connsiteX3" fmla="*/ 7144 w 114300"/>
                <a:gd name="connsiteY3" fmla="*/ 7144 h 133350"/>
                <a:gd name="connsiteX4" fmla="*/ 55721 w 114300"/>
                <a:gd name="connsiteY4" fmla="*/ 69056 h 133350"/>
                <a:gd name="connsiteX5" fmla="*/ 83344 w 114300"/>
                <a:gd name="connsiteY5" fmla="*/ 96679 h 133350"/>
                <a:gd name="connsiteX6" fmla="*/ 113824 w 114300"/>
                <a:gd name="connsiteY6" fmla="*/ 121444 h 133350"/>
                <a:gd name="connsiteX7" fmla="*/ 105251 w 114300"/>
                <a:gd name="connsiteY7" fmla="*/ 13287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33350">
                  <a:moveTo>
                    <a:pt x="105251" y="132874"/>
                  </a:moveTo>
                  <a:cubicBezTo>
                    <a:pt x="94774" y="124301"/>
                    <a:pt x="85249" y="114776"/>
                    <a:pt x="76676" y="104299"/>
                  </a:cubicBezTo>
                  <a:cubicBezTo>
                    <a:pt x="67151" y="94774"/>
                    <a:pt x="58579" y="84296"/>
                    <a:pt x="50959" y="73819"/>
                  </a:cubicBezTo>
                  <a:cubicBezTo>
                    <a:pt x="34766" y="52864"/>
                    <a:pt x="19526" y="30004"/>
                    <a:pt x="7144" y="7144"/>
                  </a:cubicBezTo>
                  <a:cubicBezTo>
                    <a:pt x="21431" y="29051"/>
                    <a:pt x="37624" y="50006"/>
                    <a:pt x="55721" y="69056"/>
                  </a:cubicBezTo>
                  <a:cubicBezTo>
                    <a:pt x="64294" y="78581"/>
                    <a:pt x="73819" y="88106"/>
                    <a:pt x="83344" y="96679"/>
                  </a:cubicBezTo>
                  <a:cubicBezTo>
                    <a:pt x="92869" y="105251"/>
                    <a:pt x="103346" y="113824"/>
                    <a:pt x="113824" y="121444"/>
                  </a:cubicBezTo>
                  <a:lnTo>
                    <a:pt x="105251" y="13287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1824BB4-F3D1-4B86-91E3-22780B3BCEFD}"/>
              </a:ext>
            </a:extLst>
          </p:cNvPr>
          <p:cNvGrpSpPr/>
          <p:nvPr/>
        </p:nvGrpSpPr>
        <p:grpSpPr>
          <a:xfrm rot="20524957">
            <a:off x="4920633" y="2794743"/>
            <a:ext cx="386628" cy="890925"/>
            <a:chOff x="7886568" y="8820534"/>
            <a:chExt cx="657225" cy="1514475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0D17EAA-5A49-4069-BAC8-BAE8DAF368ED}"/>
                </a:ext>
              </a:extLst>
            </p:cNvPr>
            <p:cNvSpPr/>
            <p:nvPr/>
          </p:nvSpPr>
          <p:spPr>
            <a:xfrm>
              <a:off x="7886568" y="8820534"/>
              <a:ext cx="657225" cy="1514475"/>
            </a:xfrm>
            <a:custGeom>
              <a:avLst/>
              <a:gdLst>
                <a:gd name="connsiteX0" fmla="*/ 199839 w 657225"/>
                <a:gd name="connsiteY0" fmla="*/ 1501617 h 1514475"/>
                <a:gd name="connsiteX1" fmla="*/ 178884 w 657225"/>
                <a:gd name="connsiteY1" fmla="*/ 1507331 h 1514475"/>
                <a:gd name="connsiteX2" fmla="*/ 146499 w 657225"/>
                <a:gd name="connsiteY2" fmla="*/ 1470184 h 1514475"/>
                <a:gd name="connsiteX3" fmla="*/ 594174 w 657225"/>
                <a:gd name="connsiteY3" fmla="*/ 7144 h 1514475"/>
                <a:gd name="connsiteX4" fmla="*/ 199839 w 657225"/>
                <a:gd name="connsiteY4" fmla="*/ 1501617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225" h="1514475">
                  <a:moveTo>
                    <a:pt x="199839" y="1501617"/>
                  </a:moveTo>
                  <a:cubicBezTo>
                    <a:pt x="186504" y="1506379"/>
                    <a:pt x="178884" y="1507331"/>
                    <a:pt x="178884" y="1507331"/>
                  </a:cubicBezTo>
                  <a:cubicBezTo>
                    <a:pt x="167454" y="1494949"/>
                    <a:pt x="156976" y="1482567"/>
                    <a:pt x="146499" y="1470184"/>
                  </a:cubicBezTo>
                  <a:cubicBezTo>
                    <a:pt x="-337371" y="874871"/>
                    <a:pt x="594174" y="7144"/>
                    <a:pt x="594174" y="7144"/>
                  </a:cubicBezTo>
                  <a:cubicBezTo>
                    <a:pt x="838014" y="1228249"/>
                    <a:pt x="313186" y="1464469"/>
                    <a:pt x="199839" y="150161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28DFA26-7EF0-43EE-92BE-6C7E9653D876}"/>
                </a:ext>
              </a:extLst>
            </p:cNvPr>
            <p:cNvSpPr/>
            <p:nvPr/>
          </p:nvSpPr>
          <p:spPr>
            <a:xfrm>
              <a:off x="8025923" y="9102474"/>
              <a:ext cx="361950" cy="1228725"/>
            </a:xfrm>
            <a:custGeom>
              <a:avLst/>
              <a:gdLst>
                <a:gd name="connsiteX0" fmla="*/ 60484 w 361950"/>
                <a:gd name="connsiteY0" fmla="*/ 1219676 h 1228725"/>
                <a:gd name="connsiteX1" fmla="*/ 39529 w 361950"/>
                <a:gd name="connsiteY1" fmla="*/ 1225391 h 1228725"/>
                <a:gd name="connsiteX2" fmla="*/ 7144 w 361950"/>
                <a:gd name="connsiteY2" fmla="*/ 1188244 h 1228725"/>
                <a:gd name="connsiteX3" fmla="*/ 16669 w 361950"/>
                <a:gd name="connsiteY3" fmla="*/ 1135856 h 1228725"/>
                <a:gd name="connsiteX4" fmla="*/ 31909 w 361950"/>
                <a:gd name="connsiteY4" fmla="*/ 1057751 h 1228725"/>
                <a:gd name="connsiteX5" fmla="*/ 49054 w 361950"/>
                <a:gd name="connsiteY5" fmla="*/ 980599 h 1228725"/>
                <a:gd name="connsiteX6" fmla="*/ 69056 w 361950"/>
                <a:gd name="connsiteY6" fmla="*/ 904399 h 1228725"/>
                <a:gd name="connsiteX7" fmla="*/ 156686 w 361950"/>
                <a:gd name="connsiteY7" fmla="*/ 602456 h 1228725"/>
                <a:gd name="connsiteX8" fmla="*/ 358616 w 361950"/>
                <a:gd name="connsiteY8" fmla="*/ 7144 h 1228725"/>
                <a:gd name="connsiteX9" fmla="*/ 185261 w 361950"/>
                <a:gd name="connsiteY9" fmla="*/ 610076 h 1228725"/>
                <a:gd name="connsiteX10" fmla="*/ 111919 w 361950"/>
                <a:gd name="connsiteY10" fmla="*/ 914876 h 1228725"/>
                <a:gd name="connsiteX11" fmla="*/ 95726 w 361950"/>
                <a:gd name="connsiteY11" fmla="*/ 991076 h 1228725"/>
                <a:gd name="connsiteX12" fmla="*/ 82391 w 361950"/>
                <a:gd name="connsiteY12" fmla="*/ 1067276 h 1228725"/>
                <a:gd name="connsiteX13" fmla="*/ 70961 w 361950"/>
                <a:gd name="connsiteY13" fmla="*/ 1143476 h 1228725"/>
                <a:gd name="connsiteX14" fmla="*/ 60484 w 361950"/>
                <a:gd name="connsiteY14" fmla="*/ 1219676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950" h="1228725">
                  <a:moveTo>
                    <a:pt x="60484" y="1219676"/>
                  </a:moveTo>
                  <a:cubicBezTo>
                    <a:pt x="47149" y="1224439"/>
                    <a:pt x="39529" y="1225391"/>
                    <a:pt x="39529" y="1225391"/>
                  </a:cubicBezTo>
                  <a:cubicBezTo>
                    <a:pt x="28099" y="1213009"/>
                    <a:pt x="17621" y="1200626"/>
                    <a:pt x="7144" y="1188244"/>
                  </a:cubicBezTo>
                  <a:cubicBezTo>
                    <a:pt x="10954" y="1168241"/>
                    <a:pt x="14764" y="1148239"/>
                    <a:pt x="16669" y="1135856"/>
                  </a:cubicBezTo>
                  <a:cubicBezTo>
                    <a:pt x="21431" y="1110139"/>
                    <a:pt x="26194" y="1083469"/>
                    <a:pt x="31909" y="1057751"/>
                  </a:cubicBezTo>
                  <a:lnTo>
                    <a:pt x="49054" y="980599"/>
                  </a:lnTo>
                  <a:lnTo>
                    <a:pt x="69056" y="904399"/>
                  </a:lnTo>
                  <a:cubicBezTo>
                    <a:pt x="95726" y="802481"/>
                    <a:pt x="125254" y="702469"/>
                    <a:pt x="156686" y="602456"/>
                  </a:cubicBezTo>
                  <a:cubicBezTo>
                    <a:pt x="219551" y="402431"/>
                    <a:pt x="287179" y="204311"/>
                    <a:pt x="358616" y="7144"/>
                  </a:cubicBezTo>
                  <a:cubicBezTo>
                    <a:pt x="295751" y="207169"/>
                    <a:pt x="237649" y="408146"/>
                    <a:pt x="185261" y="610076"/>
                  </a:cubicBezTo>
                  <a:cubicBezTo>
                    <a:pt x="158591" y="711041"/>
                    <a:pt x="133826" y="812959"/>
                    <a:pt x="111919" y="914876"/>
                  </a:cubicBezTo>
                  <a:lnTo>
                    <a:pt x="95726" y="991076"/>
                  </a:lnTo>
                  <a:lnTo>
                    <a:pt x="82391" y="1067276"/>
                  </a:lnTo>
                  <a:cubicBezTo>
                    <a:pt x="78581" y="1092994"/>
                    <a:pt x="74771" y="1118711"/>
                    <a:pt x="70961" y="1143476"/>
                  </a:cubicBezTo>
                  <a:cubicBezTo>
                    <a:pt x="70009" y="1161574"/>
                    <a:pt x="64294" y="1193006"/>
                    <a:pt x="60484" y="121967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4A715B08-C0CA-48F1-8ECB-7E07A34BB86D}"/>
                </a:ext>
              </a:extLst>
            </p:cNvPr>
            <p:cNvSpPr/>
            <p:nvPr/>
          </p:nvSpPr>
          <p:spPr>
            <a:xfrm>
              <a:off x="8114505" y="9785417"/>
              <a:ext cx="285750" cy="209550"/>
            </a:xfrm>
            <a:custGeom>
              <a:avLst/>
              <a:gdLst>
                <a:gd name="connsiteX0" fmla="*/ 7144 w 285750"/>
                <a:gd name="connsiteY0" fmla="*/ 194786 h 209550"/>
                <a:gd name="connsiteX1" fmla="*/ 91916 w 285750"/>
                <a:gd name="connsiteY1" fmla="*/ 174784 h 209550"/>
                <a:gd name="connsiteX2" fmla="*/ 171926 w 285750"/>
                <a:gd name="connsiteY2" fmla="*/ 138589 h 209550"/>
                <a:gd name="connsiteX3" fmla="*/ 239554 w 285750"/>
                <a:gd name="connsiteY3" fmla="*/ 82391 h 209550"/>
                <a:gd name="connsiteX4" fmla="*/ 285274 w 285750"/>
                <a:gd name="connsiteY4" fmla="*/ 7144 h 209550"/>
                <a:gd name="connsiteX5" fmla="*/ 242411 w 285750"/>
                <a:gd name="connsiteY5" fmla="*/ 85249 h 209550"/>
                <a:gd name="connsiteX6" fmla="*/ 175736 w 285750"/>
                <a:gd name="connsiteY6" fmla="*/ 144304 h 209550"/>
                <a:gd name="connsiteX7" fmla="*/ 95726 w 285750"/>
                <a:gd name="connsiteY7" fmla="*/ 184309 h 209550"/>
                <a:gd name="connsiteX8" fmla="*/ 9049 w 285750"/>
                <a:gd name="connsiteY8" fmla="*/ 208121 h 209550"/>
                <a:gd name="connsiteX9" fmla="*/ 7144 w 285750"/>
                <a:gd name="connsiteY9" fmla="*/ 19478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209550">
                  <a:moveTo>
                    <a:pt x="7144" y="194786"/>
                  </a:moveTo>
                  <a:cubicBezTo>
                    <a:pt x="35719" y="190976"/>
                    <a:pt x="64294" y="184309"/>
                    <a:pt x="91916" y="174784"/>
                  </a:cubicBezTo>
                  <a:cubicBezTo>
                    <a:pt x="119539" y="165259"/>
                    <a:pt x="146209" y="153829"/>
                    <a:pt x="171926" y="138589"/>
                  </a:cubicBezTo>
                  <a:cubicBezTo>
                    <a:pt x="196691" y="123349"/>
                    <a:pt x="219551" y="104299"/>
                    <a:pt x="239554" y="82391"/>
                  </a:cubicBezTo>
                  <a:cubicBezTo>
                    <a:pt x="259556" y="60484"/>
                    <a:pt x="273844" y="33814"/>
                    <a:pt x="285274" y="7144"/>
                  </a:cubicBezTo>
                  <a:cubicBezTo>
                    <a:pt x="274796" y="34766"/>
                    <a:pt x="262414" y="62389"/>
                    <a:pt x="242411" y="85249"/>
                  </a:cubicBezTo>
                  <a:cubicBezTo>
                    <a:pt x="223361" y="108109"/>
                    <a:pt x="201454" y="128111"/>
                    <a:pt x="175736" y="144304"/>
                  </a:cubicBezTo>
                  <a:cubicBezTo>
                    <a:pt x="150971" y="160496"/>
                    <a:pt x="123349" y="173831"/>
                    <a:pt x="95726" y="184309"/>
                  </a:cubicBezTo>
                  <a:cubicBezTo>
                    <a:pt x="67151" y="194786"/>
                    <a:pt x="38576" y="203359"/>
                    <a:pt x="9049" y="208121"/>
                  </a:cubicBezTo>
                  <a:lnTo>
                    <a:pt x="7144" y="19478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2D2E7AF6-C9CA-4F42-A9FA-1622B600429E}"/>
                </a:ext>
              </a:extLst>
            </p:cNvPr>
            <p:cNvSpPr/>
            <p:nvPr/>
          </p:nvSpPr>
          <p:spPr>
            <a:xfrm>
              <a:off x="7994943" y="9596822"/>
              <a:ext cx="161925" cy="323850"/>
            </a:xfrm>
            <a:custGeom>
              <a:avLst/>
              <a:gdLst>
                <a:gd name="connsiteX0" fmla="*/ 146708 w 161925"/>
                <a:gd name="connsiteY0" fmla="*/ 320516 h 323850"/>
                <a:gd name="connsiteX1" fmla="*/ 83843 w 161925"/>
                <a:gd name="connsiteY1" fmla="*/ 255746 h 323850"/>
                <a:gd name="connsiteX2" fmla="*/ 36218 w 161925"/>
                <a:gd name="connsiteY2" fmla="*/ 180499 h 323850"/>
                <a:gd name="connsiteX3" fmla="*/ 9548 w 161925"/>
                <a:gd name="connsiteY3" fmla="*/ 95726 h 323850"/>
                <a:gd name="connsiteX4" fmla="*/ 13358 w 161925"/>
                <a:gd name="connsiteY4" fmla="*/ 7144 h 323850"/>
                <a:gd name="connsiteX5" fmla="*/ 13358 w 161925"/>
                <a:gd name="connsiteY5" fmla="*/ 94774 h 323850"/>
                <a:gd name="connsiteX6" fmla="*/ 42886 w 161925"/>
                <a:gd name="connsiteY6" fmla="*/ 177641 h 323850"/>
                <a:gd name="connsiteX7" fmla="*/ 92416 w 161925"/>
                <a:gd name="connsiteY7" fmla="*/ 250031 h 323850"/>
                <a:gd name="connsiteX8" fmla="*/ 155281 w 161925"/>
                <a:gd name="connsiteY8" fmla="*/ 310991 h 323850"/>
                <a:gd name="connsiteX9" fmla="*/ 146708 w 161925"/>
                <a:gd name="connsiteY9" fmla="*/ 32051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323850">
                  <a:moveTo>
                    <a:pt x="146708" y="320516"/>
                  </a:moveTo>
                  <a:cubicBezTo>
                    <a:pt x="122896" y="300514"/>
                    <a:pt x="102893" y="279559"/>
                    <a:pt x="83843" y="255746"/>
                  </a:cubicBezTo>
                  <a:cubicBezTo>
                    <a:pt x="65746" y="231934"/>
                    <a:pt x="48601" y="207169"/>
                    <a:pt x="36218" y="180499"/>
                  </a:cubicBezTo>
                  <a:cubicBezTo>
                    <a:pt x="22883" y="153829"/>
                    <a:pt x="14311" y="124301"/>
                    <a:pt x="9548" y="95726"/>
                  </a:cubicBezTo>
                  <a:cubicBezTo>
                    <a:pt x="4786" y="66199"/>
                    <a:pt x="7643" y="35719"/>
                    <a:pt x="13358" y="7144"/>
                  </a:cubicBezTo>
                  <a:cubicBezTo>
                    <a:pt x="9548" y="36671"/>
                    <a:pt x="7643" y="66199"/>
                    <a:pt x="13358" y="94774"/>
                  </a:cubicBezTo>
                  <a:cubicBezTo>
                    <a:pt x="19073" y="123349"/>
                    <a:pt x="28598" y="151924"/>
                    <a:pt x="42886" y="177641"/>
                  </a:cubicBezTo>
                  <a:cubicBezTo>
                    <a:pt x="57173" y="203359"/>
                    <a:pt x="73366" y="227171"/>
                    <a:pt x="92416" y="250031"/>
                  </a:cubicBezTo>
                  <a:cubicBezTo>
                    <a:pt x="111466" y="271939"/>
                    <a:pt x="132421" y="292894"/>
                    <a:pt x="155281" y="310991"/>
                  </a:cubicBezTo>
                  <a:lnTo>
                    <a:pt x="146708" y="32051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411ACA6-A0F7-4073-991B-46A7DFE3B2E7}"/>
                </a:ext>
              </a:extLst>
            </p:cNvPr>
            <p:cNvSpPr/>
            <p:nvPr/>
          </p:nvSpPr>
          <p:spPr>
            <a:xfrm>
              <a:off x="8068785" y="9464424"/>
              <a:ext cx="152400" cy="219075"/>
            </a:xfrm>
            <a:custGeom>
              <a:avLst/>
              <a:gdLst>
                <a:gd name="connsiteX0" fmla="*/ 138589 w 152400"/>
                <a:gd name="connsiteY0" fmla="*/ 215741 h 219075"/>
                <a:gd name="connsiteX1" fmla="*/ 93821 w 152400"/>
                <a:gd name="connsiteY1" fmla="*/ 170974 h 219075"/>
                <a:gd name="connsiteX2" fmla="*/ 55721 w 152400"/>
                <a:gd name="connsiteY2" fmla="*/ 121444 h 219075"/>
                <a:gd name="connsiteX3" fmla="*/ 26194 w 152400"/>
                <a:gd name="connsiteY3" fmla="*/ 66199 h 219075"/>
                <a:gd name="connsiteX4" fmla="*/ 7144 w 152400"/>
                <a:gd name="connsiteY4" fmla="*/ 7144 h 219075"/>
                <a:gd name="connsiteX5" fmla="*/ 29051 w 152400"/>
                <a:gd name="connsiteY5" fmla="*/ 65246 h 219075"/>
                <a:gd name="connsiteX6" fmla="*/ 61436 w 152400"/>
                <a:gd name="connsiteY6" fmla="*/ 117634 h 219075"/>
                <a:gd name="connsiteX7" fmla="*/ 101441 w 152400"/>
                <a:gd name="connsiteY7" fmla="*/ 164306 h 219075"/>
                <a:gd name="connsiteX8" fmla="*/ 147161 w 152400"/>
                <a:gd name="connsiteY8" fmla="*/ 205264 h 219075"/>
                <a:gd name="connsiteX9" fmla="*/ 138589 w 152400"/>
                <a:gd name="connsiteY9" fmla="*/ 21574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219075">
                  <a:moveTo>
                    <a:pt x="138589" y="215741"/>
                  </a:moveTo>
                  <a:cubicBezTo>
                    <a:pt x="122396" y="201454"/>
                    <a:pt x="107156" y="187166"/>
                    <a:pt x="93821" y="170974"/>
                  </a:cubicBezTo>
                  <a:cubicBezTo>
                    <a:pt x="80486" y="154781"/>
                    <a:pt x="67151" y="138589"/>
                    <a:pt x="55721" y="121444"/>
                  </a:cubicBezTo>
                  <a:cubicBezTo>
                    <a:pt x="44291" y="104299"/>
                    <a:pt x="33814" y="85249"/>
                    <a:pt x="26194" y="66199"/>
                  </a:cubicBezTo>
                  <a:cubicBezTo>
                    <a:pt x="17621" y="47149"/>
                    <a:pt x="11906" y="27146"/>
                    <a:pt x="7144" y="7144"/>
                  </a:cubicBezTo>
                  <a:cubicBezTo>
                    <a:pt x="12859" y="27146"/>
                    <a:pt x="19526" y="46196"/>
                    <a:pt x="29051" y="65246"/>
                  </a:cubicBezTo>
                  <a:cubicBezTo>
                    <a:pt x="38576" y="83344"/>
                    <a:pt x="49054" y="101441"/>
                    <a:pt x="61436" y="117634"/>
                  </a:cubicBezTo>
                  <a:cubicBezTo>
                    <a:pt x="73819" y="133826"/>
                    <a:pt x="87154" y="150019"/>
                    <a:pt x="101441" y="164306"/>
                  </a:cubicBezTo>
                  <a:cubicBezTo>
                    <a:pt x="115729" y="178594"/>
                    <a:pt x="130969" y="192881"/>
                    <a:pt x="147161" y="205264"/>
                  </a:cubicBezTo>
                  <a:lnTo>
                    <a:pt x="138589" y="21574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6C88B8F5-2A19-40BD-8519-79CC6449E2A0}"/>
                </a:ext>
              </a:extLst>
            </p:cNvPr>
            <p:cNvSpPr/>
            <p:nvPr/>
          </p:nvSpPr>
          <p:spPr>
            <a:xfrm>
              <a:off x="8254523" y="9366317"/>
              <a:ext cx="238125" cy="123825"/>
            </a:xfrm>
            <a:custGeom>
              <a:avLst/>
              <a:gdLst>
                <a:gd name="connsiteX0" fmla="*/ 7144 w 238125"/>
                <a:gd name="connsiteY0" fmla="*/ 107156 h 123825"/>
                <a:gd name="connsiteX1" fmla="*/ 68104 w 238125"/>
                <a:gd name="connsiteY1" fmla="*/ 95726 h 123825"/>
                <a:gd name="connsiteX2" fmla="*/ 127159 w 238125"/>
                <a:gd name="connsiteY2" fmla="*/ 75724 h 123825"/>
                <a:gd name="connsiteX3" fmla="*/ 182404 w 238125"/>
                <a:gd name="connsiteY3" fmla="*/ 46196 h 123825"/>
                <a:gd name="connsiteX4" fmla="*/ 231934 w 238125"/>
                <a:gd name="connsiteY4" fmla="*/ 7144 h 123825"/>
                <a:gd name="connsiteX5" fmla="*/ 184309 w 238125"/>
                <a:gd name="connsiteY5" fmla="*/ 49054 h 123825"/>
                <a:gd name="connsiteX6" fmla="*/ 130016 w 238125"/>
                <a:gd name="connsiteY6" fmla="*/ 81439 h 123825"/>
                <a:gd name="connsiteX7" fmla="*/ 70961 w 238125"/>
                <a:gd name="connsiteY7" fmla="*/ 105251 h 123825"/>
                <a:gd name="connsiteX8" fmla="*/ 9049 w 238125"/>
                <a:gd name="connsiteY8" fmla="*/ 120491 h 123825"/>
                <a:gd name="connsiteX9" fmla="*/ 7144 w 238125"/>
                <a:gd name="connsiteY9" fmla="*/ 10715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23825">
                  <a:moveTo>
                    <a:pt x="7144" y="107156"/>
                  </a:moveTo>
                  <a:cubicBezTo>
                    <a:pt x="27146" y="105251"/>
                    <a:pt x="48101" y="100489"/>
                    <a:pt x="68104" y="95726"/>
                  </a:cubicBezTo>
                  <a:cubicBezTo>
                    <a:pt x="88106" y="90011"/>
                    <a:pt x="108109" y="83344"/>
                    <a:pt x="127159" y="75724"/>
                  </a:cubicBezTo>
                  <a:cubicBezTo>
                    <a:pt x="146209" y="68104"/>
                    <a:pt x="165259" y="57626"/>
                    <a:pt x="182404" y="46196"/>
                  </a:cubicBezTo>
                  <a:cubicBezTo>
                    <a:pt x="200501" y="34766"/>
                    <a:pt x="216694" y="21431"/>
                    <a:pt x="231934" y="7144"/>
                  </a:cubicBezTo>
                  <a:cubicBezTo>
                    <a:pt x="217646" y="22384"/>
                    <a:pt x="202406" y="36671"/>
                    <a:pt x="184309" y="49054"/>
                  </a:cubicBezTo>
                  <a:cubicBezTo>
                    <a:pt x="167164" y="61436"/>
                    <a:pt x="149066" y="72866"/>
                    <a:pt x="130016" y="81439"/>
                  </a:cubicBezTo>
                  <a:cubicBezTo>
                    <a:pt x="110966" y="90964"/>
                    <a:pt x="90964" y="98584"/>
                    <a:pt x="70961" y="105251"/>
                  </a:cubicBezTo>
                  <a:cubicBezTo>
                    <a:pt x="50959" y="111919"/>
                    <a:pt x="30004" y="116681"/>
                    <a:pt x="9049" y="120491"/>
                  </a:cubicBezTo>
                  <a:lnTo>
                    <a:pt x="7144" y="1071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AFA3264-BBDF-4412-8FEA-D2EBE9A25445}"/>
                </a:ext>
              </a:extLst>
            </p:cNvPr>
            <p:cNvSpPr/>
            <p:nvPr/>
          </p:nvSpPr>
          <p:spPr>
            <a:xfrm>
              <a:off x="8176418" y="9277734"/>
              <a:ext cx="114300" cy="133350"/>
            </a:xfrm>
            <a:custGeom>
              <a:avLst/>
              <a:gdLst>
                <a:gd name="connsiteX0" fmla="*/ 105251 w 114300"/>
                <a:gd name="connsiteY0" fmla="*/ 132874 h 133350"/>
                <a:gd name="connsiteX1" fmla="*/ 76676 w 114300"/>
                <a:gd name="connsiteY1" fmla="*/ 104299 h 133350"/>
                <a:gd name="connsiteX2" fmla="*/ 50959 w 114300"/>
                <a:gd name="connsiteY2" fmla="*/ 73819 h 133350"/>
                <a:gd name="connsiteX3" fmla="*/ 7144 w 114300"/>
                <a:gd name="connsiteY3" fmla="*/ 7144 h 133350"/>
                <a:gd name="connsiteX4" fmla="*/ 55721 w 114300"/>
                <a:gd name="connsiteY4" fmla="*/ 69056 h 133350"/>
                <a:gd name="connsiteX5" fmla="*/ 83344 w 114300"/>
                <a:gd name="connsiteY5" fmla="*/ 96679 h 133350"/>
                <a:gd name="connsiteX6" fmla="*/ 113824 w 114300"/>
                <a:gd name="connsiteY6" fmla="*/ 121444 h 133350"/>
                <a:gd name="connsiteX7" fmla="*/ 105251 w 114300"/>
                <a:gd name="connsiteY7" fmla="*/ 13287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33350">
                  <a:moveTo>
                    <a:pt x="105251" y="132874"/>
                  </a:moveTo>
                  <a:cubicBezTo>
                    <a:pt x="94774" y="124301"/>
                    <a:pt x="85249" y="114776"/>
                    <a:pt x="76676" y="104299"/>
                  </a:cubicBezTo>
                  <a:cubicBezTo>
                    <a:pt x="67151" y="94774"/>
                    <a:pt x="58579" y="84296"/>
                    <a:pt x="50959" y="73819"/>
                  </a:cubicBezTo>
                  <a:cubicBezTo>
                    <a:pt x="34766" y="52864"/>
                    <a:pt x="19526" y="30004"/>
                    <a:pt x="7144" y="7144"/>
                  </a:cubicBezTo>
                  <a:cubicBezTo>
                    <a:pt x="21431" y="29051"/>
                    <a:pt x="37624" y="50006"/>
                    <a:pt x="55721" y="69056"/>
                  </a:cubicBezTo>
                  <a:cubicBezTo>
                    <a:pt x="64294" y="78581"/>
                    <a:pt x="73819" y="88106"/>
                    <a:pt x="83344" y="96679"/>
                  </a:cubicBezTo>
                  <a:cubicBezTo>
                    <a:pt x="92869" y="105251"/>
                    <a:pt x="103346" y="113824"/>
                    <a:pt x="113824" y="121444"/>
                  </a:cubicBezTo>
                  <a:lnTo>
                    <a:pt x="105251" y="13287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0A29CC4-4F46-40FB-ACB1-448F773D0BA3}"/>
              </a:ext>
            </a:extLst>
          </p:cNvPr>
          <p:cNvGrpSpPr/>
          <p:nvPr/>
        </p:nvGrpSpPr>
        <p:grpSpPr>
          <a:xfrm rot="2671049">
            <a:off x="6261994" y="2850688"/>
            <a:ext cx="327039" cy="753613"/>
            <a:chOff x="7886568" y="8820534"/>
            <a:chExt cx="657225" cy="1514475"/>
          </a:xfrm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A6278D45-2B53-4AFE-8AFF-13897C1744B3}"/>
                </a:ext>
              </a:extLst>
            </p:cNvPr>
            <p:cNvSpPr/>
            <p:nvPr/>
          </p:nvSpPr>
          <p:spPr>
            <a:xfrm>
              <a:off x="7886568" y="8820534"/>
              <a:ext cx="657225" cy="1514475"/>
            </a:xfrm>
            <a:custGeom>
              <a:avLst/>
              <a:gdLst>
                <a:gd name="connsiteX0" fmla="*/ 199839 w 657225"/>
                <a:gd name="connsiteY0" fmla="*/ 1501617 h 1514475"/>
                <a:gd name="connsiteX1" fmla="*/ 178884 w 657225"/>
                <a:gd name="connsiteY1" fmla="*/ 1507331 h 1514475"/>
                <a:gd name="connsiteX2" fmla="*/ 146499 w 657225"/>
                <a:gd name="connsiteY2" fmla="*/ 1470184 h 1514475"/>
                <a:gd name="connsiteX3" fmla="*/ 594174 w 657225"/>
                <a:gd name="connsiteY3" fmla="*/ 7144 h 1514475"/>
                <a:gd name="connsiteX4" fmla="*/ 199839 w 657225"/>
                <a:gd name="connsiteY4" fmla="*/ 1501617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225" h="1514475">
                  <a:moveTo>
                    <a:pt x="199839" y="1501617"/>
                  </a:moveTo>
                  <a:cubicBezTo>
                    <a:pt x="186504" y="1506379"/>
                    <a:pt x="178884" y="1507331"/>
                    <a:pt x="178884" y="1507331"/>
                  </a:cubicBezTo>
                  <a:cubicBezTo>
                    <a:pt x="167454" y="1494949"/>
                    <a:pt x="156976" y="1482567"/>
                    <a:pt x="146499" y="1470184"/>
                  </a:cubicBezTo>
                  <a:cubicBezTo>
                    <a:pt x="-337371" y="874871"/>
                    <a:pt x="594174" y="7144"/>
                    <a:pt x="594174" y="7144"/>
                  </a:cubicBezTo>
                  <a:cubicBezTo>
                    <a:pt x="838014" y="1228249"/>
                    <a:pt x="313186" y="1464469"/>
                    <a:pt x="199839" y="15016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D2B4ADC-D025-4F84-BFED-4D821696ADE7}"/>
                </a:ext>
              </a:extLst>
            </p:cNvPr>
            <p:cNvSpPr/>
            <p:nvPr/>
          </p:nvSpPr>
          <p:spPr>
            <a:xfrm>
              <a:off x="8025923" y="9102474"/>
              <a:ext cx="361950" cy="1228725"/>
            </a:xfrm>
            <a:custGeom>
              <a:avLst/>
              <a:gdLst>
                <a:gd name="connsiteX0" fmla="*/ 60484 w 361950"/>
                <a:gd name="connsiteY0" fmla="*/ 1219676 h 1228725"/>
                <a:gd name="connsiteX1" fmla="*/ 39529 w 361950"/>
                <a:gd name="connsiteY1" fmla="*/ 1225391 h 1228725"/>
                <a:gd name="connsiteX2" fmla="*/ 7144 w 361950"/>
                <a:gd name="connsiteY2" fmla="*/ 1188244 h 1228725"/>
                <a:gd name="connsiteX3" fmla="*/ 16669 w 361950"/>
                <a:gd name="connsiteY3" fmla="*/ 1135856 h 1228725"/>
                <a:gd name="connsiteX4" fmla="*/ 31909 w 361950"/>
                <a:gd name="connsiteY4" fmla="*/ 1057751 h 1228725"/>
                <a:gd name="connsiteX5" fmla="*/ 49054 w 361950"/>
                <a:gd name="connsiteY5" fmla="*/ 980599 h 1228725"/>
                <a:gd name="connsiteX6" fmla="*/ 69056 w 361950"/>
                <a:gd name="connsiteY6" fmla="*/ 904399 h 1228725"/>
                <a:gd name="connsiteX7" fmla="*/ 156686 w 361950"/>
                <a:gd name="connsiteY7" fmla="*/ 602456 h 1228725"/>
                <a:gd name="connsiteX8" fmla="*/ 358616 w 361950"/>
                <a:gd name="connsiteY8" fmla="*/ 7144 h 1228725"/>
                <a:gd name="connsiteX9" fmla="*/ 185261 w 361950"/>
                <a:gd name="connsiteY9" fmla="*/ 610076 h 1228725"/>
                <a:gd name="connsiteX10" fmla="*/ 111919 w 361950"/>
                <a:gd name="connsiteY10" fmla="*/ 914876 h 1228725"/>
                <a:gd name="connsiteX11" fmla="*/ 95726 w 361950"/>
                <a:gd name="connsiteY11" fmla="*/ 991076 h 1228725"/>
                <a:gd name="connsiteX12" fmla="*/ 82391 w 361950"/>
                <a:gd name="connsiteY12" fmla="*/ 1067276 h 1228725"/>
                <a:gd name="connsiteX13" fmla="*/ 70961 w 361950"/>
                <a:gd name="connsiteY13" fmla="*/ 1143476 h 1228725"/>
                <a:gd name="connsiteX14" fmla="*/ 60484 w 361950"/>
                <a:gd name="connsiteY14" fmla="*/ 1219676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950" h="1228725">
                  <a:moveTo>
                    <a:pt x="60484" y="1219676"/>
                  </a:moveTo>
                  <a:cubicBezTo>
                    <a:pt x="47149" y="1224439"/>
                    <a:pt x="39529" y="1225391"/>
                    <a:pt x="39529" y="1225391"/>
                  </a:cubicBezTo>
                  <a:cubicBezTo>
                    <a:pt x="28099" y="1213009"/>
                    <a:pt x="17621" y="1200626"/>
                    <a:pt x="7144" y="1188244"/>
                  </a:cubicBezTo>
                  <a:cubicBezTo>
                    <a:pt x="10954" y="1168241"/>
                    <a:pt x="14764" y="1148239"/>
                    <a:pt x="16669" y="1135856"/>
                  </a:cubicBezTo>
                  <a:cubicBezTo>
                    <a:pt x="21431" y="1110139"/>
                    <a:pt x="26194" y="1083469"/>
                    <a:pt x="31909" y="1057751"/>
                  </a:cubicBezTo>
                  <a:lnTo>
                    <a:pt x="49054" y="980599"/>
                  </a:lnTo>
                  <a:lnTo>
                    <a:pt x="69056" y="904399"/>
                  </a:lnTo>
                  <a:cubicBezTo>
                    <a:pt x="95726" y="802481"/>
                    <a:pt x="125254" y="702469"/>
                    <a:pt x="156686" y="602456"/>
                  </a:cubicBezTo>
                  <a:cubicBezTo>
                    <a:pt x="219551" y="402431"/>
                    <a:pt x="287179" y="204311"/>
                    <a:pt x="358616" y="7144"/>
                  </a:cubicBezTo>
                  <a:cubicBezTo>
                    <a:pt x="295751" y="207169"/>
                    <a:pt x="237649" y="408146"/>
                    <a:pt x="185261" y="610076"/>
                  </a:cubicBezTo>
                  <a:cubicBezTo>
                    <a:pt x="158591" y="711041"/>
                    <a:pt x="133826" y="812959"/>
                    <a:pt x="111919" y="914876"/>
                  </a:cubicBezTo>
                  <a:lnTo>
                    <a:pt x="95726" y="991076"/>
                  </a:lnTo>
                  <a:lnTo>
                    <a:pt x="82391" y="1067276"/>
                  </a:lnTo>
                  <a:cubicBezTo>
                    <a:pt x="78581" y="1092994"/>
                    <a:pt x="74771" y="1118711"/>
                    <a:pt x="70961" y="1143476"/>
                  </a:cubicBezTo>
                  <a:cubicBezTo>
                    <a:pt x="70009" y="1161574"/>
                    <a:pt x="64294" y="1193006"/>
                    <a:pt x="60484" y="121967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9839DB1C-CA3C-4DAD-8EE6-234800DCEE8C}"/>
                </a:ext>
              </a:extLst>
            </p:cNvPr>
            <p:cNvSpPr/>
            <p:nvPr/>
          </p:nvSpPr>
          <p:spPr>
            <a:xfrm>
              <a:off x="8114505" y="9785417"/>
              <a:ext cx="285750" cy="209550"/>
            </a:xfrm>
            <a:custGeom>
              <a:avLst/>
              <a:gdLst>
                <a:gd name="connsiteX0" fmla="*/ 7144 w 285750"/>
                <a:gd name="connsiteY0" fmla="*/ 194786 h 209550"/>
                <a:gd name="connsiteX1" fmla="*/ 91916 w 285750"/>
                <a:gd name="connsiteY1" fmla="*/ 174784 h 209550"/>
                <a:gd name="connsiteX2" fmla="*/ 171926 w 285750"/>
                <a:gd name="connsiteY2" fmla="*/ 138589 h 209550"/>
                <a:gd name="connsiteX3" fmla="*/ 239554 w 285750"/>
                <a:gd name="connsiteY3" fmla="*/ 82391 h 209550"/>
                <a:gd name="connsiteX4" fmla="*/ 285274 w 285750"/>
                <a:gd name="connsiteY4" fmla="*/ 7144 h 209550"/>
                <a:gd name="connsiteX5" fmla="*/ 242411 w 285750"/>
                <a:gd name="connsiteY5" fmla="*/ 85249 h 209550"/>
                <a:gd name="connsiteX6" fmla="*/ 175736 w 285750"/>
                <a:gd name="connsiteY6" fmla="*/ 144304 h 209550"/>
                <a:gd name="connsiteX7" fmla="*/ 95726 w 285750"/>
                <a:gd name="connsiteY7" fmla="*/ 184309 h 209550"/>
                <a:gd name="connsiteX8" fmla="*/ 9049 w 285750"/>
                <a:gd name="connsiteY8" fmla="*/ 208121 h 209550"/>
                <a:gd name="connsiteX9" fmla="*/ 7144 w 285750"/>
                <a:gd name="connsiteY9" fmla="*/ 19478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209550">
                  <a:moveTo>
                    <a:pt x="7144" y="194786"/>
                  </a:moveTo>
                  <a:cubicBezTo>
                    <a:pt x="35719" y="190976"/>
                    <a:pt x="64294" y="184309"/>
                    <a:pt x="91916" y="174784"/>
                  </a:cubicBezTo>
                  <a:cubicBezTo>
                    <a:pt x="119539" y="165259"/>
                    <a:pt x="146209" y="153829"/>
                    <a:pt x="171926" y="138589"/>
                  </a:cubicBezTo>
                  <a:cubicBezTo>
                    <a:pt x="196691" y="123349"/>
                    <a:pt x="219551" y="104299"/>
                    <a:pt x="239554" y="82391"/>
                  </a:cubicBezTo>
                  <a:cubicBezTo>
                    <a:pt x="259556" y="60484"/>
                    <a:pt x="273844" y="33814"/>
                    <a:pt x="285274" y="7144"/>
                  </a:cubicBezTo>
                  <a:cubicBezTo>
                    <a:pt x="274796" y="34766"/>
                    <a:pt x="262414" y="62389"/>
                    <a:pt x="242411" y="85249"/>
                  </a:cubicBezTo>
                  <a:cubicBezTo>
                    <a:pt x="223361" y="108109"/>
                    <a:pt x="201454" y="128111"/>
                    <a:pt x="175736" y="144304"/>
                  </a:cubicBezTo>
                  <a:cubicBezTo>
                    <a:pt x="150971" y="160496"/>
                    <a:pt x="123349" y="173831"/>
                    <a:pt x="95726" y="184309"/>
                  </a:cubicBezTo>
                  <a:cubicBezTo>
                    <a:pt x="67151" y="194786"/>
                    <a:pt x="38576" y="203359"/>
                    <a:pt x="9049" y="208121"/>
                  </a:cubicBezTo>
                  <a:lnTo>
                    <a:pt x="7144" y="19478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694F2B7-25EC-4A6F-B4D5-0442D84D2ABE}"/>
                </a:ext>
              </a:extLst>
            </p:cNvPr>
            <p:cNvSpPr/>
            <p:nvPr/>
          </p:nvSpPr>
          <p:spPr>
            <a:xfrm>
              <a:off x="7994943" y="9596822"/>
              <a:ext cx="161925" cy="323850"/>
            </a:xfrm>
            <a:custGeom>
              <a:avLst/>
              <a:gdLst>
                <a:gd name="connsiteX0" fmla="*/ 146708 w 161925"/>
                <a:gd name="connsiteY0" fmla="*/ 320516 h 323850"/>
                <a:gd name="connsiteX1" fmla="*/ 83843 w 161925"/>
                <a:gd name="connsiteY1" fmla="*/ 255746 h 323850"/>
                <a:gd name="connsiteX2" fmla="*/ 36218 w 161925"/>
                <a:gd name="connsiteY2" fmla="*/ 180499 h 323850"/>
                <a:gd name="connsiteX3" fmla="*/ 9548 w 161925"/>
                <a:gd name="connsiteY3" fmla="*/ 95726 h 323850"/>
                <a:gd name="connsiteX4" fmla="*/ 13358 w 161925"/>
                <a:gd name="connsiteY4" fmla="*/ 7144 h 323850"/>
                <a:gd name="connsiteX5" fmla="*/ 13358 w 161925"/>
                <a:gd name="connsiteY5" fmla="*/ 94774 h 323850"/>
                <a:gd name="connsiteX6" fmla="*/ 42886 w 161925"/>
                <a:gd name="connsiteY6" fmla="*/ 177641 h 323850"/>
                <a:gd name="connsiteX7" fmla="*/ 92416 w 161925"/>
                <a:gd name="connsiteY7" fmla="*/ 250031 h 323850"/>
                <a:gd name="connsiteX8" fmla="*/ 155281 w 161925"/>
                <a:gd name="connsiteY8" fmla="*/ 310991 h 323850"/>
                <a:gd name="connsiteX9" fmla="*/ 146708 w 161925"/>
                <a:gd name="connsiteY9" fmla="*/ 32051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323850">
                  <a:moveTo>
                    <a:pt x="146708" y="320516"/>
                  </a:moveTo>
                  <a:cubicBezTo>
                    <a:pt x="122896" y="300514"/>
                    <a:pt x="102893" y="279559"/>
                    <a:pt x="83843" y="255746"/>
                  </a:cubicBezTo>
                  <a:cubicBezTo>
                    <a:pt x="65746" y="231934"/>
                    <a:pt x="48601" y="207169"/>
                    <a:pt x="36218" y="180499"/>
                  </a:cubicBezTo>
                  <a:cubicBezTo>
                    <a:pt x="22883" y="153829"/>
                    <a:pt x="14311" y="124301"/>
                    <a:pt x="9548" y="95726"/>
                  </a:cubicBezTo>
                  <a:cubicBezTo>
                    <a:pt x="4786" y="66199"/>
                    <a:pt x="7643" y="35719"/>
                    <a:pt x="13358" y="7144"/>
                  </a:cubicBezTo>
                  <a:cubicBezTo>
                    <a:pt x="9548" y="36671"/>
                    <a:pt x="7643" y="66199"/>
                    <a:pt x="13358" y="94774"/>
                  </a:cubicBezTo>
                  <a:cubicBezTo>
                    <a:pt x="19073" y="123349"/>
                    <a:pt x="28598" y="151924"/>
                    <a:pt x="42886" y="177641"/>
                  </a:cubicBezTo>
                  <a:cubicBezTo>
                    <a:pt x="57173" y="203359"/>
                    <a:pt x="73366" y="227171"/>
                    <a:pt x="92416" y="250031"/>
                  </a:cubicBezTo>
                  <a:cubicBezTo>
                    <a:pt x="111466" y="271939"/>
                    <a:pt x="132421" y="292894"/>
                    <a:pt x="155281" y="310991"/>
                  </a:cubicBezTo>
                  <a:lnTo>
                    <a:pt x="146708" y="32051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A17F69C-5317-4477-B94E-1F975A69CAF9}"/>
                </a:ext>
              </a:extLst>
            </p:cNvPr>
            <p:cNvSpPr/>
            <p:nvPr/>
          </p:nvSpPr>
          <p:spPr>
            <a:xfrm>
              <a:off x="8068785" y="9464424"/>
              <a:ext cx="152400" cy="219075"/>
            </a:xfrm>
            <a:custGeom>
              <a:avLst/>
              <a:gdLst>
                <a:gd name="connsiteX0" fmla="*/ 138589 w 152400"/>
                <a:gd name="connsiteY0" fmla="*/ 215741 h 219075"/>
                <a:gd name="connsiteX1" fmla="*/ 93821 w 152400"/>
                <a:gd name="connsiteY1" fmla="*/ 170974 h 219075"/>
                <a:gd name="connsiteX2" fmla="*/ 55721 w 152400"/>
                <a:gd name="connsiteY2" fmla="*/ 121444 h 219075"/>
                <a:gd name="connsiteX3" fmla="*/ 26194 w 152400"/>
                <a:gd name="connsiteY3" fmla="*/ 66199 h 219075"/>
                <a:gd name="connsiteX4" fmla="*/ 7144 w 152400"/>
                <a:gd name="connsiteY4" fmla="*/ 7144 h 219075"/>
                <a:gd name="connsiteX5" fmla="*/ 29051 w 152400"/>
                <a:gd name="connsiteY5" fmla="*/ 65246 h 219075"/>
                <a:gd name="connsiteX6" fmla="*/ 61436 w 152400"/>
                <a:gd name="connsiteY6" fmla="*/ 117634 h 219075"/>
                <a:gd name="connsiteX7" fmla="*/ 101441 w 152400"/>
                <a:gd name="connsiteY7" fmla="*/ 164306 h 219075"/>
                <a:gd name="connsiteX8" fmla="*/ 147161 w 152400"/>
                <a:gd name="connsiteY8" fmla="*/ 205264 h 219075"/>
                <a:gd name="connsiteX9" fmla="*/ 138589 w 152400"/>
                <a:gd name="connsiteY9" fmla="*/ 21574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219075">
                  <a:moveTo>
                    <a:pt x="138589" y="215741"/>
                  </a:moveTo>
                  <a:cubicBezTo>
                    <a:pt x="122396" y="201454"/>
                    <a:pt x="107156" y="187166"/>
                    <a:pt x="93821" y="170974"/>
                  </a:cubicBezTo>
                  <a:cubicBezTo>
                    <a:pt x="80486" y="154781"/>
                    <a:pt x="67151" y="138589"/>
                    <a:pt x="55721" y="121444"/>
                  </a:cubicBezTo>
                  <a:cubicBezTo>
                    <a:pt x="44291" y="104299"/>
                    <a:pt x="33814" y="85249"/>
                    <a:pt x="26194" y="66199"/>
                  </a:cubicBezTo>
                  <a:cubicBezTo>
                    <a:pt x="17621" y="47149"/>
                    <a:pt x="11906" y="27146"/>
                    <a:pt x="7144" y="7144"/>
                  </a:cubicBezTo>
                  <a:cubicBezTo>
                    <a:pt x="12859" y="27146"/>
                    <a:pt x="19526" y="46196"/>
                    <a:pt x="29051" y="65246"/>
                  </a:cubicBezTo>
                  <a:cubicBezTo>
                    <a:pt x="38576" y="83344"/>
                    <a:pt x="49054" y="101441"/>
                    <a:pt x="61436" y="117634"/>
                  </a:cubicBezTo>
                  <a:cubicBezTo>
                    <a:pt x="73819" y="133826"/>
                    <a:pt x="87154" y="150019"/>
                    <a:pt x="101441" y="164306"/>
                  </a:cubicBezTo>
                  <a:cubicBezTo>
                    <a:pt x="115729" y="178594"/>
                    <a:pt x="130969" y="192881"/>
                    <a:pt x="147161" y="205264"/>
                  </a:cubicBezTo>
                  <a:lnTo>
                    <a:pt x="138589" y="21574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8DB4E58-1C69-46DC-8007-3FB801BD1331}"/>
                </a:ext>
              </a:extLst>
            </p:cNvPr>
            <p:cNvSpPr/>
            <p:nvPr/>
          </p:nvSpPr>
          <p:spPr>
            <a:xfrm>
              <a:off x="8254523" y="9366317"/>
              <a:ext cx="238125" cy="123825"/>
            </a:xfrm>
            <a:custGeom>
              <a:avLst/>
              <a:gdLst>
                <a:gd name="connsiteX0" fmla="*/ 7144 w 238125"/>
                <a:gd name="connsiteY0" fmla="*/ 107156 h 123825"/>
                <a:gd name="connsiteX1" fmla="*/ 68104 w 238125"/>
                <a:gd name="connsiteY1" fmla="*/ 95726 h 123825"/>
                <a:gd name="connsiteX2" fmla="*/ 127159 w 238125"/>
                <a:gd name="connsiteY2" fmla="*/ 75724 h 123825"/>
                <a:gd name="connsiteX3" fmla="*/ 182404 w 238125"/>
                <a:gd name="connsiteY3" fmla="*/ 46196 h 123825"/>
                <a:gd name="connsiteX4" fmla="*/ 231934 w 238125"/>
                <a:gd name="connsiteY4" fmla="*/ 7144 h 123825"/>
                <a:gd name="connsiteX5" fmla="*/ 184309 w 238125"/>
                <a:gd name="connsiteY5" fmla="*/ 49054 h 123825"/>
                <a:gd name="connsiteX6" fmla="*/ 130016 w 238125"/>
                <a:gd name="connsiteY6" fmla="*/ 81439 h 123825"/>
                <a:gd name="connsiteX7" fmla="*/ 70961 w 238125"/>
                <a:gd name="connsiteY7" fmla="*/ 105251 h 123825"/>
                <a:gd name="connsiteX8" fmla="*/ 9049 w 238125"/>
                <a:gd name="connsiteY8" fmla="*/ 120491 h 123825"/>
                <a:gd name="connsiteX9" fmla="*/ 7144 w 238125"/>
                <a:gd name="connsiteY9" fmla="*/ 10715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23825">
                  <a:moveTo>
                    <a:pt x="7144" y="107156"/>
                  </a:moveTo>
                  <a:cubicBezTo>
                    <a:pt x="27146" y="105251"/>
                    <a:pt x="48101" y="100489"/>
                    <a:pt x="68104" y="95726"/>
                  </a:cubicBezTo>
                  <a:cubicBezTo>
                    <a:pt x="88106" y="90011"/>
                    <a:pt x="108109" y="83344"/>
                    <a:pt x="127159" y="75724"/>
                  </a:cubicBezTo>
                  <a:cubicBezTo>
                    <a:pt x="146209" y="68104"/>
                    <a:pt x="165259" y="57626"/>
                    <a:pt x="182404" y="46196"/>
                  </a:cubicBezTo>
                  <a:cubicBezTo>
                    <a:pt x="200501" y="34766"/>
                    <a:pt x="216694" y="21431"/>
                    <a:pt x="231934" y="7144"/>
                  </a:cubicBezTo>
                  <a:cubicBezTo>
                    <a:pt x="217646" y="22384"/>
                    <a:pt x="202406" y="36671"/>
                    <a:pt x="184309" y="49054"/>
                  </a:cubicBezTo>
                  <a:cubicBezTo>
                    <a:pt x="167164" y="61436"/>
                    <a:pt x="149066" y="72866"/>
                    <a:pt x="130016" y="81439"/>
                  </a:cubicBezTo>
                  <a:cubicBezTo>
                    <a:pt x="110966" y="90964"/>
                    <a:pt x="90964" y="98584"/>
                    <a:pt x="70961" y="105251"/>
                  </a:cubicBezTo>
                  <a:cubicBezTo>
                    <a:pt x="50959" y="111919"/>
                    <a:pt x="30004" y="116681"/>
                    <a:pt x="9049" y="120491"/>
                  </a:cubicBezTo>
                  <a:lnTo>
                    <a:pt x="7144" y="1071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9325BB60-37AC-432A-98E5-84714B38AE0F}"/>
                </a:ext>
              </a:extLst>
            </p:cNvPr>
            <p:cNvSpPr/>
            <p:nvPr/>
          </p:nvSpPr>
          <p:spPr>
            <a:xfrm>
              <a:off x="8176418" y="9277734"/>
              <a:ext cx="114300" cy="133350"/>
            </a:xfrm>
            <a:custGeom>
              <a:avLst/>
              <a:gdLst>
                <a:gd name="connsiteX0" fmla="*/ 105251 w 114300"/>
                <a:gd name="connsiteY0" fmla="*/ 132874 h 133350"/>
                <a:gd name="connsiteX1" fmla="*/ 76676 w 114300"/>
                <a:gd name="connsiteY1" fmla="*/ 104299 h 133350"/>
                <a:gd name="connsiteX2" fmla="*/ 50959 w 114300"/>
                <a:gd name="connsiteY2" fmla="*/ 73819 h 133350"/>
                <a:gd name="connsiteX3" fmla="*/ 7144 w 114300"/>
                <a:gd name="connsiteY3" fmla="*/ 7144 h 133350"/>
                <a:gd name="connsiteX4" fmla="*/ 55721 w 114300"/>
                <a:gd name="connsiteY4" fmla="*/ 69056 h 133350"/>
                <a:gd name="connsiteX5" fmla="*/ 83344 w 114300"/>
                <a:gd name="connsiteY5" fmla="*/ 96679 h 133350"/>
                <a:gd name="connsiteX6" fmla="*/ 113824 w 114300"/>
                <a:gd name="connsiteY6" fmla="*/ 121444 h 133350"/>
                <a:gd name="connsiteX7" fmla="*/ 105251 w 114300"/>
                <a:gd name="connsiteY7" fmla="*/ 13287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33350">
                  <a:moveTo>
                    <a:pt x="105251" y="132874"/>
                  </a:moveTo>
                  <a:cubicBezTo>
                    <a:pt x="94774" y="124301"/>
                    <a:pt x="85249" y="114776"/>
                    <a:pt x="76676" y="104299"/>
                  </a:cubicBezTo>
                  <a:cubicBezTo>
                    <a:pt x="67151" y="94774"/>
                    <a:pt x="58579" y="84296"/>
                    <a:pt x="50959" y="73819"/>
                  </a:cubicBezTo>
                  <a:cubicBezTo>
                    <a:pt x="34766" y="52864"/>
                    <a:pt x="19526" y="30004"/>
                    <a:pt x="7144" y="7144"/>
                  </a:cubicBezTo>
                  <a:cubicBezTo>
                    <a:pt x="21431" y="29051"/>
                    <a:pt x="37624" y="50006"/>
                    <a:pt x="55721" y="69056"/>
                  </a:cubicBezTo>
                  <a:cubicBezTo>
                    <a:pt x="64294" y="78581"/>
                    <a:pt x="73819" y="88106"/>
                    <a:pt x="83344" y="96679"/>
                  </a:cubicBezTo>
                  <a:cubicBezTo>
                    <a:pt x="92869" y="105251"/>
                    <a:pt x="103346" y="113824"/>
                    <a:pt x="113824" y="121444"/>
                  </a:cubicBezTo>
                  <a:lnTo>
                    <a:pt x="105251" y="13287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50E25B8-754A-4404-8C20-7DBA1E3E8B62}"/>
              </a:ext>
            </a:extLst>
          </p:cNvPr>
          <p:cNvGrpSpPr/>
          <p:nvPr/>
        </p:nvGrpSpPr>
        <p:grpSpPr>
          <a:xfrm rot="19328288">
            <a:off x="5789105" y="2740487"/>
            <a:ext cx="327040" cy="753613"/>
            <a:chOff x="7886568" y="8820534"/>
            <a:chExt cx="657225" cy="1514475"/>
          </a:xfrm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6D599050-516B-45F3-BEEB-AF42FA6BEB30}"/>
                </a:ext>
              </a:extLst>
            </p:cNvPr>
            <p:cNvSpPr/>
            <p:nvPr/>
          </p:nvSpPr>
          <p:spPr>
            <a:xfrm>
              <a:off x="7886568" y="8820534"/>
              <a:ext cx="657225" cy="1514475"/>
            </a:xfrm>
            <a:custGeom>
              <a:avLst/>
              <a:gdLst>
                <a:gd name="connsiteX0" fmla="*/ 199839 w 657225"/>
                <a:gd name="connsiteY0" fmla="*/ 1501617 h 1514475"/>
                <a:gd name="connsiteX1" fmla="*/ 178884 w 657225"/>
                <a:gd name="connsiteY1" fmla="*/ 1507331 h 1514475"/>
                <a:gd name="connsiteX2" fmla="*/ 146499 w 657225"/>
                <a:gd name="connsiteY2" fmla="*/ 1470184 h 1514475"/>
                <a:gd name="connsiteX3" fmla="*/ 594174 w 657225"/>
                <a:gd name="connsiteY3" fmla="*/ 7144 h 1514475"/>
                <a:gd name="connsiteX4" fmla="*/ 199839 w 657225"/>
                <a:gd name="connsiteY4" fmla="*/ 1501617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225" h="1514475">
                  <a:moveTo>
                    <a:pt x="199839" y="1501617"/>
                  </a:moveTo>
                  <a:cubicBezTo>
                    <a:pt x="186504" y="1506379"/>
                    <a:pt x="178884" y="1507331"/>
                    <a:pt x="178884" y="1507331"/>
                  </a:cubicBezTo>
                  <a:cubicBezTo>
                    <a:pt x="167454" y="1494949"/>
                    <a:pt x="156976" y="1482567"/>
                    <a:pt x="146499" y="1470184"/>
                  </a:cubicBezTo>
                  <a:cubicBezTo>
                    <a:pt x="-337371" y="874871"/>
                    <a:pt x="594174" y="7144"/>
                    <a:pt x="594174" y="7144"/>
                  </a:cubicBezTo>
                  <a:cubicBezTo>
                    <a:pt x="838014" y="1228249"/>
                    <a:pt x="313186" y="1464469"/>
                    <a:pt x="199839" y="15016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CBC886C-144A-4E1D-A7A8-CFD213FEF886}"/>
                </a:ext>
              </a:extLst>
            </p:cNvPr>
            <p:cNvSpPr/>
            <p:nvPr/>
          </p:nvSpPr>
          <p:spPr>
            <a:xfrm>
              <a:off x="8025923" y="9102474"/>
              <a:ext cx="361950" cy="1228725"/>
            </a:xfrm>
            <a:custGeom>
              <a:avLst/>
              <a:gdLst>
                <a:gd name="connsiteX0" fmla="*/ 60484 w 361950"/>
                <a:gd name="connsiteY0" fmla="*/ 1219676 h 1228725"/>
                <a:gd name="connsiteX1" fmla="*/ 39529 w 361950"/>
                <a:gd name="connsiteY1" fmla="*/ 1225391 h 1228725"/>
                <a:gd name="connsiteX2" fmla="*/ 7144 w 361950"/>
                <a:gd name="connsiteY2" fmla="*/ 1188244 h 1228725"/>
                <a:gd name="connsiteX3" fmla="*/ 16669 w 361950"/>
                <a:gd name="connsiteY3" fmla="*/ 1135856 h 1228725"/>
                <a:gd name="connsiteX4" fmla="*/ 31909 w 361950"/>
                <a:gd name="connsiteY4" fmla="*/ 1057751 h 1228725"/>
                <a:gd name="connsiteX5" fmla="*/ 49054 w 361950"/>
                <a:gd name="connsiteY5" fmla="*/ 980599 h 1228725"/>
                <a:gd name="connsiteX6" fmla="*/ 69056 w 361950"/>
                <a:gd name="connsiteY6" fmla="*/ 904399 h 1228725"/>
                <a:gd name="connsiteX7" fmla="*/ 156686 w 361950"/>
                <a:gd name="connsiteY7" fmla="*/ 602456 h 1228725"/>
                <a:gd name="connsiteX8" fmla="*/ 358616 w 361950"/>
                <a:gd name="connsiteY8" fmla="*/ 7144 h 1228725"/>
                <a:gd name="connsiteX9" fmla="*/ 185261 w 361950"/>
                <a:gd name="connsiteY9" fmla="*/ 610076 h 1228725"/>
                <a:gd name="connsiteX10" fmla="*/ 111919 w 361950"/>
                <a:gd name="connsiteY10" fmla="*/ 914876 h 1228725"/>
                <a:gd name="connsiteX11" fmla="*/ 95726 w 361950"/>
                <a:gd name="connsiteY11" fmla="*/ 991076 h 1228725"/>
                <a:gd name="connsiteX12" fmla="*/ 82391 w 361950"/>
                <a:gd name="connsiteY12" fmla="*/ 1067276 h 1228725"/>
                <a:gd name="connsiteX13" fmla="*/ 70961 w 361950"/>
                <a:gd name="connsiteY13" fmla="*/ 1143476 h 1228725"/>
                <a:gd name="connsiteX14" fmla="*/ 60484 w 361950"/>
                <a:gd name="connsiteY14" fmla="*/ 1219676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950" h="1228725">
                  <a:moveTo>
                    <a:pt x="60484" y="1219676"/>
                  </a:moveTo>
                  <a:cubicBezTo>
                    <a:pt x="47149" y="1224439"/>
                    <a:pt x="39529" y="1225391"/>
                    <a:pt x="39529" y="1225391"/>
                  </a:cubicBezTo>
                  <a:cubicBezTo>
                    <a:pt x="28099" y="1213009"/>
                    <a:pt x="17621" y="1200626"/>
                    <a:pt x="7144" y="1188244"/>
                  </a:cubicBezTo>
                  <a:cubicBezTo>
                    <a:pt x="10954" y="1168241"/>
                    <a:pt x="14764" y="1148239"/>
                    <a:pt x="16669" y="1135856"/>
                  </a:cubicBezTo>
                  <a:cubicBezTo>
                    <a:pt x="21431" y="1110139"/>
                    <a:pt x="26194" y="1083469"/>
                    <a:pt x="31909" y="1057751"/>
                  </a:cubicBezTo>
                  <a:lnTo>
                    <a:pt x="49054" y="980599"/>
                  </a:lnTo>
                  <a:lnTo>
                    <a:pt x="69056" y="904399"/>
                  </a:lnTo>
                  <a:cubicBezTo>
                    <a:pt x="95726" y="802481"/>
                    <a:pt x="125254" y="702469"/>
                    <a:pt x="156686" y="602456"/>
                  </a:cubicBezTo>
                  <a:cubicBezTo>
                    <a:pt x="219551" y="402431"/>
                    <a:pt x="287179" y="204311"/>
                    <a:pt x="358616" y="7144"/>
                  </a:cubicBezTo>
                  <a:cubicBezTo>
                    <a:pt x="295751" y="207169"/>
                    <a:pt x="237649" y="408146"/>
                    <a:pt x="185261" y="610076"/>
                  </a:cubicBezTo>
                  <a:cubicBezTo>
                    <a:pt x="158591" y="711041"/>
                    <a:pt x="133826" y="812959"/>
                    <a:pt x="111919" y="914876"/>
                  </a:cubicBezTo>
                  <a:lnTo>
                    <a:pt x="95726" y="991076"/>
                  </a:lnTo>
                  <a:lnTo>
                    <a:pt x="82391" y="1067276"/>
                  </a:lnTo>
                  <a:cubicBezTo>
                    <a:pt x="78581" y="1092994"/>
                    <a:pt x="74771" y="1118711"/>
                    <a:pt x="70961" y="1143476"/>
                  </a:cubicBezTo>
                  <a:cubicBezTo>
                    <a:pt x="70009" y="1161574"/>
                    <a:pt x="64294" y="1193006"/>
                    <a:pt x="60484" y="121967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2016E8F-0CE0-4623-A007-FCA597B5B5A5}"/>
                </a:ext>
              </a:extLst>
            </p:cNvPr>
            <p:cNvSpPr/>
            <p:nvPr/>
          </p:nvSpPr>
          <p:spPr>
            <a:xfrm>
              <a:off x="8114505" y="9785417"/>
              <a:ext cx="285750" cy="209550"/>
            </a:xfrm>
            <a:custGeom>
              <a:avLst/>
              <a:gdLst>
                <a:gd name="connsiteX0" fmla="*/ 7144 w 285750"/>
                <a:gd name="connsiteY0" fmla="*/ 194786 h 209550"/>
                <a:gd name="connsiteX1" fmla="*/ 91916 w 285750"/>
                <a:gd name="connsiteY1" fmla="*/ 174784 h 209550"/>
                <a:gd name="connsiteX2" fmla="*/ 171926 w 285750"/>
                <a:gd name="connsiteY2" fmla="*/ 138589 h 209550"/>
                <a:gd name="connsiteX3" fmla="*/ 239554 w 285750"/>
                <a:gd name="connsiteY3" fmla="*/ 82391 h 209550"/>
                <a:gd name="connsiteX4" fmla="*/ 285274 w 285750"/>
                <a:gd name="connsiteY4" fmla="*/ 7144 h 209550"/>
                <a:gd name="connsiteX5" fmla="*/ 242411 w 285750"/>
                <a:gd name="connsiteY5" fmla="*/ 85249 h 209550"/>
                <a:gd name="connsiteX6" fmla="*/ 175736 w 285750"/>
                <a:gd name="connsiteY6" fmla="*/ 144304 h 209550"/>
                <a:gd name="connsiteX7" fmla="*/ 95726 w 285750"/>
                <a:gd name="connsiteY7" fmla="*/ 184309 h 209550"/>
                <a:gd name="connsiteX8" fmla="*/ 9049 w 285750"/>
                <a:gd name="connsiteY8" fmla="*/ 208121 h 209550"/>
                <a:gd name="connsiteX9" fmla="*/ 7144 w 285750"/>
                <a:gd name="connsiteY9" fmla="*/ 19478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209550">
                  <a:moveTo>
                    <a:pt x="7144" y="194786"/>
                  </a:moveTo>
                  <a:cubicBezTo>
                    <a:pt x="35719" y="190976"/>
                    <a:pt x="64294" y="184309"/>
                    <a:pt x="91916" y="174784"/>
                  </a:cubicBezTo>
                  <a:cubicBezTo>
                    <a:pt x="119539" y="165259"/>
                    <a:pt x="146209" y="153829"/>
                    <a:pt x="171926" y="138589"/>
                  </a:cubicBezTo>
                  <a:cubicBezTo>
                    <a:pt x="196691" y="123349"/>
                    <a:pt x="219551" y="104299"/>
                    <a:pt x="239554" y="82391"/>
                  </a:cubicBezTo>
                  <a:cubicBezTo>
                    <a:pt x="259556" y="60484"/>
                    <a:pt x="273844" y="33814"/>
                    <a:pt x="285274" y="7144"/>
                  </a:cubicBezTo>
                  <a:cubicBezTo>
                    <a:pt x="274796" y="34766"/>
                    <a:pt x="262414" y="62389"/>
                    <a:pt x="242411" y="85249"/>
                  </a:cubicBezTo>
                  <a:cubicBezTo>
                    <a:pt x="223361" y="108109"/>
                    <a:pt x="201454" y="128111"/>
                    <a:pt x="175736" y="144304"/>
                  </a:cubicBezTo>
                  <a:cubicBezTo>
                    <a:pt x="150971" y="160496"/>
                    <a:pt x="123349" y="173831"/>
                    <a:pt x="95726" y="184309"/>
                  </a:cubicBezTo>
                  <a:cubicBezTo>
                    <a:pt x="67151" y="194786"/>
                    <a:pt x="38576" y="203359"/>
                    <a:pt x="9049" y="208121"/>
                  </a:cubicBezTo>
                  <a:lnTo>
                    <a:pt x="7144" y="19478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470B335-1E06-4849-8442-4B23C123D44F}"/>
                </a:ext>
              </a:extLst>
            </p:cNvPr>
            <p:cNvSpPr/>
            <p:nvPr/>
          </p:nvSpPr>
          <p:spPr>
            <a:xfrm>
              <a:off x="7994943" y="9596822"/>
              <a:ext cx="161925" cy="323850"/>
            </a:xfrm>
            <a:custGeom>
              <a:avLst/>
              <a:gdLst>
                <a:gd name="connsiteX0" fmla="*/ 146708 w 161925"/>
                <a:gd name="connsiteY0" fmla="*/ 320516 h 323850"/>
                <a:gd name="connsiteX1" fmla="*/ 83843 w 161925"/>
                <a:gd name="connsiteY1" fmla="*/ 255746 h 323850"/>
                <a:gd name="connsiteX2" fmla="*/ 36218 w 161925"/>
                <a:gd name="connsiteY2" fmla="*/ 180499 h 323850"/>
                <a:gd name="connsiteX3" fmla="*/ 9548 w 161925"/>
                <a:gd name="connsiteY3" fmla="*/ 95726 h 323850"/>
                <a:gd name="connsiteX4" fmla="*/ 13358 w 161925"/>
                <a:gd name="connsiteY4" fmla="*/ 7144 h 323850"/>
                <a:gd name="connsiteX5" fmla="*/ 13358 w 161925"/>
                <a:gd name="connsiteY5" fmla="*/ 94774 h 323850"/>
                <a:gd name="connsiteX6" fmla="*/ 42886 w 161925"/>
                <a:gd name="connsiteY6" fmla="*/ 177641 h 323850"/>
                <a:gd name="connsiteX7" fmla="*/ 92416 w 161925"/>
                <a:gd name="connsiteY7" fmla="*/ 250031 h 323850"/>
                <a:gd name="connsiteX8" fmla="*/ 155281 w 161925"/>
                <a:gd name="connsiteY8" fmla="*/ 310991 h 323850"/>
                <a:gd name="connsiteX9" fmla="*/ 146708 w 161925"/>
                <a:gd name="connsiteY9" fmla="*/ 32051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323850">
                  <a:moveTo>
                    <a:pt x="146708" y="320516"/>
                  </a:moveTo>
                  <a:cubicBezTo>
                    <a:pt x="122896" y="300514"/>
                    <a:pt x="102893" y="279559"/>
                    <a:pt x="83843" y="255746"/>
                  </a:cubicBezTo>
                  <a:cubicBezTo>
                    <a:pt x="65746" y="231934"/>
                    <a:pt x="48601" y="207169"/>
                    <a:pt x="36218" y="180499"/>
                  </a:cubicBezTo>
                  <a:cubicBezTo>
                    <a:pt x="22883" y="153829"/>
                    <a:pt x="14311" y="124301"/>
                    <a:pt x="9548" y="95726"/>
                  </a:cubicBezTo>
                  <a:cubicBezTo>
                    <a:pt x="4786" y="66199"/>
                    <a:pt x="7643" y="35719"/>
                    <a:pt x="13358" y="7144"/>
                  </a:cubicBezTo>
                  <a:cubicBezTo>
                    <a:pt x="9548" y="36671"/>
                    <a:pt x="7643" y="66199"/>
                    <a:pt x="13358" y="94774"/>
                  </a:cubicBezTo>
                  <a:cubicBezTo>
                    <a:pt x="19073" y="123349"/>
                    <a:pt x="28598" y="151924"/>
                    <a:pt x="42886" y="177641"/>
                  </a:cubicBezTo>
                  <a:cubicBezTo>
                    <a:pt x="57173" y="203359"/>
                    <a:pt x="73366" y="227171"/>
                    <a:pt x="92416" y="250031"/>
                  </a:cubicBezTo>
                  <a:cubicBezTo>
                    <a:pt x="111466" y="271939"/>
                    <a:pt x="132421" y="292894"/>
                    <a:pt x="155281" y="310991"/>
                  </a:cubicBezTo>
                  <a:lnTo>
                    <a:pt x="146708" y="32051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87D0D73-1864-4661-A817-2A636594C3DB}"/>
                </a:ext>
              </a:extLst>
            </p:cNvPr>
            <p:cNvSpPr/>
            <p:nvPr/>
          </p:nvSpPr>
          <p:spPr>
            <a:xfrm>
              <a:off x="8068785" y="9464424"/>
              <a:ext cx="152400" cy="219075"/>
            </a:xfrm>
            <a:custGeom>
              <a:avLst/>
              <a:gdLst>
                <a:gd name="connsiteX0" fmla="*/ 138589 w 152400"/>
                <a:gd name="connsiteY0" fmla="*/ 215741 h 219075"/>
                <a:gd name="connsiteX1" fmla="*/ 93821 w 152400"/>
                <a:gd name="connsiteY1" fmla="*/ 170974 h 219075"/>
                <a:gd name="connsiteX2" fmla="*/ 55721 w 152400"/>
                <a:gd name="connsiteY2" fmla="*/ 121444 h 219075"/>
                <a:gd name="connsiteX3" fmla="*/ 26194 w 152400"/>
                <a:gd name="connsiteY3" fmla="*/ 66199 h 219075"/>
                <a:gd name="connsiteX4" fmla="*/ 7144 w 152400"/>
                <a:gd name="connsiteY4" fmla="*/ 7144 h 219075"/>
                <a:gd name="connsiteX5" fmla="*/ 29051 w 152400"/>
                <a:gd name="connsiteY5" fmla="*/ 65246 h 219075"/>
                <a:gd name="connsiteX6" fmla="*/ 61436 w 152400"/>
                <a:gd name="connsiteY6" fmla="*/ 117634 h 219075"/>
                <a:gd name="connsiteX7" fmla="*/ 101441 w 152400"/>
                <a:gd name="connsiteY7" fmla="*/ 164306 h 219075"/>
                <a:gd name="connsiteX8" fmla="*/ 147161 w 152400"/>
                <a:gd name="connsiteY8" fmla="*/ 205264 h 219075"/>
                <a:gd name="connsiteX9" fmla="*/ 138589 w 152400"/>
                <a:gd name="connsiteY9" fmla="*/ 21574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219075">
                  <a:moveTo>
                    <a:pt x="138589" y="215741"/>
                  </a:moveTo>
                  <a:cubicBezTo>
                    <a:pt x="122396" y="201454"/>
                    <a:pt x="107156" y="187166"/>
                    <a:pt x="93821" y="170974"/>
                  </a:cubicBezTo>
                  <a:cubicBezTo>
                    <a:pt x="80486" y="154781"/>
                    <a:pt x="67151" y="138589"/>
                    <a:pt x="55721" y="121444"/>
                  </a:cubicBezTo>
                  <a:cubicBezTo>
                    <a:pt x="44291" y="104299"/>
                    <a:pt x="33814" y="85249"/>
                    <a:pt x="26194" y="66199"/>
                  </a:cubicBezTo>
                  <a:cubicBezTo>
                    <a:pt x="17621" y="47149"/>
                    <a:pt x="11906" y="27146"/>
                    <a:pt x="7144" y="7144"/>
                  </a:cubicBezTo>
                  <a:cubicBezTo>
                    <a:pt x="12859" y="27146"/>
                    <a:pt x="19526" y="46196"/>
                    <a:pt x="29051" y="65246"/>
                  </a:cubicBezTo>
                  <a:cubicBezTo>
                    <a:pt x="38576" y="83344"/>
                    <a:pt x="49054" y="101441"/>
                    <a:pt x="61436" y="117634"/>
                  </a:cubicBezTo>
                  <a:cubicBezTo>
                    <a:pt x="73819" y="133826"/>
                    <a:pt x="87154" y="150019"/>
                    <a:pt x="101441" y="164306"/>
                  </a:cubicBezTo>
                  <a:cubicBezTo>
                    <a:pt x="115729" y="178594"/>
                    <a:pt x="130969" y="192881"/>
                    <a:pt x="147161" y="205264"/>
                  </a:cubicBezTo>
                  <a:lnTo>
                    <a:pt x="138589" y="21574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D44F1E77-6A05-4D6A-9D10-29EDF21B2A3C}"/>
                </a:ext>
              </a:extLst>
            </p:cNvPr>
            <p:cNvSpPr/>
            <p:nvPr/>
          </p:nvSpPr>
          <p:spPr>
            <a:xfrm>
              <a:off x="8254523" y="9366317"/>
              <a:ext cx="238125" cy="123825"/>
            </a:xfrm>
            <a:custGeom>
              <a:avLst/>
              <a:gdLst>
                <a:gd name="connsiteX0" fmla="*/ 7144 w 238125"/>
                <a:gd name="connsiteY0" fmla="*/ 107156 h 123825"/>
                <a:gd name="connsiteX1" fmla="*/ 68104 w 238125"/>
                <a:gd name="connsiteY1" fmla="*/ 95726 h 123825"/>
                <a:gd name="connsiteX2" fmla="*/ 127159 w 238125"/>
                <a:gd name="connsiteY2" fmla="*/ 75724 h 123825"/>
                <a:gd name="connsiteX3" fmla="*/ 182404 w 238125"/>
                <a:gd name="connsiteY3" fmla="*/ 46196 h 123825"/>
                <a:gd name="connsiteX4" fmla="*/ 231934 w 238125"/>
                <a:gd name="connsiteY4" fmla="*/ 7144 h 123825"/>
                <a:gd name="connsiteX5" fmla="*/ 184309 w 238125"/>
                <a:gd name="connsiteY5" fmla="*/ 49054 h 123825"/>
                <a:gd name="connsiteX6" fmla="*/ 130016 w 238125"/>
                <a:gd name="connsiteY6" fmla="*/ 81439 h 123825"/>
                <a:gd name="connsiteX7" fmla="*/ 70961 w 238125"/>
                <a:gd name="connsiteY7" fmla="*/ 105251 h 123825"/>
                <a:gd name="connsiteX8" fmla="*/ 9049 w 238125"/>
                <a:gd name="connsiteY8" fmla="*/ 120491 h 123825"/>
                <a:gd name="connsiteX9" fmla="*/ 7144 w 238125"/>
                <a:gd name="connsiteY9" fmla="*/ 10715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23825">
                  <a:moveTo>
                    <a:pt x="7144" y="107156"/>
                  </a:moveTo>
                  <a:cubicBezTo>
                    <a:pt x="27146" y="105251"/>
                    <a:pt x="48101" y="100489"/>
                    <a:pt x="68104" y="95726"/>
                  </a:cubicBezTo>
                  <a:cubicBezTo>
                    <a:pt x="88106" y="90011"/>
                    <a:pt x="108109" y="83344"/>
                    <a:pt x="127159" y="75724"/>
                  </a:cubicBezTo>
                  <a:cubicBezTo>
                    <a:pt x="146209" y="68104"/>
                    <a:pt x="165259" y="57626"/>
                    <a:pt x="182404" y="46196"/>
                  </a:cubicBezTo>
                  <a:cubicBezTo>
                    <a:pt x="200501" y="34766"/>
                    <a:pt x="216694" y="21431"/>
                    <a:pt x="231934" y="7144"/>
                  </a:cubicBezTo>
                  <a:cubicBezTo>
                    <a:pt x="217646" y="22384"/>
                    <a:pt x="202406" y="36671"/>
                    <a:pt x="184309" y="49054"/>
                  </a:cubicBezTo>
                  <a:cubicBezTo>
                    <a:pt x="167164" y="61436"/>
                    <a:pt x="149066" y="72866"/>
                    <a:pt x="130016" y="81439"/>
                  </a:cubicBezTo>
                  <a:cubicBezTo>
                    <a:pt x="110966" y="90964"/>
                    <a:pt x="90964" y="98584"/>
                    <a:pt x="70961" y="105251"/>
                  </a:cubicBezTo>
                  <a:cubicBezTo>
                    <a:pt x="50959" y="111919"/>
                    <a:pt x="30004" y="116681"/>
                    <a:pt x="9049" y="120491"/>
                  </a:cubicBezTo>
                  <a:lnTo>
                    <a:pt x="7144" y="1071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6F73759-45D7-4593-B159-39AD53B30481}"/>
                </a:ext>
              </a:extLst>
            </p:cNvPr>
            <p:cNvSpPr/>
            <p:nvPr/>
          </p:nvSpPr>
          <p:spPr>
            <a:xfrm>
              <a:off x="8176418" y="9277734"/>
              <a:ext cx="114300" cy="133350"/>
            </a:xfrm>
            <a:custGeom>
              <a:avLst/>
              <a:gdLst>
                <a:gd name="connsiteX0" fmla="*/ 105251 w 114300"/>
                <a:gd name="connsiteY0" fmla="*/ 132874 h 133350"/>
                <a:gd name="connsiteX1" fmla="*/ 76676 w 114300"/>
                <a:gd name="connsiteY1" fmla="*/ 104299 h 133350"/>
                <a:gd name="connsiteX2" fmla="*/ 50959 w 114300"/>
                <a:gd name="connsiteY2" fmla="*/ 73819 h 133350"/>
                <a:gd name="connsiteX3" fmla="*/ 7144 w 114300"/>
                <a:gd name="connsiteY3" fmla="*/ 7144 h 133350"/>
                <a:gd name="connsiteX4" fmla="*/ 55721 w 114300"/>
                <a:gd name="connsiteY4" fmla="*/ 69056 h 133350"/>
                <a:gd name="connsiteX5" fmla="*/ 83344 w 114300"/>
                <a:gd name="connsiteY5" fmla="*/ 96679 h 133350"/>
                <a:gd name="connsiteX6" fmla="*/ 113824 w 114300"/>
                <a:gd name="connsiteY6" fmla="*/ 121444 h 133350"/>
                <a:gd name="connsiteX7" fmla="*/ 105251 w 114300"/>
                <a:gd name="connsiteY7" fmla="*/ 13287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33350">
                  <a:moveTo>
                    <a:pt x="105251" y="132874"/>
                  </a:moveTo>
                  <a:cubicBezTo>
                    <a:pt x="94774" y="124301"/>
                    <a:pt x="85249" y="114776"/>
                    <a:pt x="76676" y="104299"/>
                  </a:cubicBezTo>
                  <a:cubicBezTo>
                    <a:pt x="67151" y="94774"/>
                    <a:pt x="58579" y="84296"/>
                    <a:pt x="50959" y="73819"/>
                  </a:cubicBezTo>
                  <a:cubicBezTo>
                    <a:pt x="34766" y="52864"/>
                    <a:pt x="19526" y="30004"/>
                    <a:pt x="7144" y="7144"/>
                  </a:cubicBezTo>
                  <a:cubicBezTo>
                    <a:pt x="21431" y="29051"/>
                    <a:pt x="37624" y="50006"/>
                    <a:pt x="55721" y="69056"/>
                  </a:cubicBezTo>
                  <a:cubicBezTo>
                    <a:pt x="64294" y="78581"/>
                    <a:pt x="73819" y="88106"/>
                    <a:pt x="83344" y="96679"/>
                  </a:cubicBezTo>
                  <a:cubicBezTo>
                    <a:pt x="92869" y="105251"/>
                    <a:pt x="103346" y="113824"/>
                    <a:pt x="113824" y="121444"/>
                  </a:cubicBezTo>
                  <a:lnTo>
                    <a:pt x="105251" y="13287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6410130-E4F2-44BC-975C-363DB849673C}"/>
              </a:ext>
            </a:extLst>
          </p:cNvPr>
          <p:cNvGrpSpPr/>
          <p:nvPr/>
        </p:nvGrpSpPr>
        <p:grpSpPr>
          <a:xfrm rot="21424957">
            <a:off x="5951563" y="2284589"/>
            <a:ext cx="513036" cy="1182213"/>
            <a:chOff x="7886568" y="8820534"/>
            <a:chExt cx="657225" cy="1514475"/>
          </a:xfrm>
        </p:grpSpPr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7D722B5-AC25-42DC-87C9-EEDB4387136C}"/>
                </a:ext>
              </a:extLst>
            </p:cNvPr>
            <p:cNvSpPr/>
            <p:nvPr/>
          </p:nvSpPr>
          <p:spPr>
            <a:xfrm>
              <a:off x="7886568" y="8820534"/>
              <a:ext cx="657225" cy="1514475"/>
            </a:xfrm>
            <a:custGeom>
              <a:avLst/>
              <a:gdLst>
                <a:gd name="connsiteX0" fmla="*/ 199839 w 657225"/>
                <a:gd name="connsiteY0" fmla="*/ 1501617 h 1514475"/>
                <a:gd name="connsiteX1" fmla="*/ 178884 w 657225"/>
                <a:gd name="connsiteY1" fmla="*/ 1507331 h 1514475"/>
                <a:gd name="connsiteX2" fmla="*/ 146499 w 657225"/>
                <a:gd name="connsiteY2" fmla="*/ 1470184 h 1514475"/>
                <a:gd name="connsiteX3" fmla="*/ 594174 w 657225"/>
                <a:gd name="connsiteY3" fmla="*/ 7144 h 1514475"/>
                <a:gd name="connsiteX4" fmla="*/ 199839 w 657225"/>
                <a:gd name="connsiteY4" fmla="*/ 1501617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225" h="1514475">
                  <a:moveTo>
                    <a:pt x="199839" y="1501617"/>
                  </a:moveTo>
                  <a:cubicBezTo>
                    <a:pt x="186504" y="1506379"/>
                    <a:pt x="178884" y="1507331"/>
                    <a:pt x="178884" y="1507331"/>
                  </a:cubicBezTo>
                  <a:cubicBezTo>
                    <a:pt x="167454" y="1494949"/>
                    <a:pt x="156976" y="1482567"/>
                    <a:pt x="146499" y="1470184"/>
                  </a:cubicBezTo>
                  <a:cubicBezTo>
                    <a:pt x="-337371" y="874871"/>
                    <a:pt x="594174" y="7144"/>
                    <a:pt x="594174" y="7144"/>
                  </a:cubicBezTo>
                  <a:cubicBezTo>
                    <a:pt x="838014" y="1228249"/>
                    <a:pt x="313186" y="1464469"/>
                    <a:pt x="199839" y="15016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1CF4CFE-050B-44A6-8906-208393490A2C}"/>
                </a:ext>
              </a:extLst>
            </p:cNvPr>
            <p:cNvSpPr/>
            <p:nvPr/>
          </p:nvSpPr>
          <p:spPr>
            <a:xfrm>
              <a:off x="8025923" y="9102474"/>
              <a:ext cx="361950" cy="1228725"/>
            </a:xfrm>
            <a:custGeom>
              <a:avLst/>
              <a:gdLst>
                <a:gd name="connsiteX0" fmla="*/ 60484 w 361950"/>
                <a:gd name="connsiteY0" fmla="*/ 1219676 h 1228725"/>
                <a:gd name="connsiteX1" fmla="*/ 39529 w 361950"/>
                <a:gd name="connsiteY1" fmla="*/ 1225391 h 1228725"/>
                <a:gd name="connsiteX2" fmla="*/ 7144 w 361950"/>
                <a:gd name="connsiteY2" fmla="*/ 1188244 h 1228725"/>
                <a:gd name="connsiteX3" fmla="*/ 16669 w 361950"/>
                <a:gd name="connsiteY3" fmla="*/ 1135856 h 1228725"/>
                <a:gd name="connsiteX4" fmla="*/ 31909 w 361950"/>
                <a:gd name="connsiteY4" fmla="*/ 1057751 h 1228725"/>
                <a:gd name="connsiteX5" fmla="*/ 49054 w 361950"/>
                <a:gd name="connsiteY5" fmla="*/ 980599 h 1228725"/>
                <a:gd name="connsiteX6" fmla="*/ 69056 w 361950"/>
                <a:gd name="connsiteY6" fmla="*/ 904399 h 1228725"/>
                <a:gd name="connsiteX7" fmla="*/ 156686 w 361950"/>
                <a:gd name="connsiteY7" fmla="*/ 602456 h 1228725"/>
                <a:gd name="connsiteX8" fmla="*/ 358616 w 361950"/>
                <a:gd name="connsiteY8" fmla="*/ 7144 h 1228725"/>
                <a:gd name="connsiteX9" fmla="*/ 185261 w 361950"/>
                <a:gd name="connsiteY9" fmla="*/ 610076 h 1228725"/>
                <a:gd name="connsiteX10" fmla="*/ 111919 w 361950"/>
                <a:gd name="connsiteY10" fmla="*/ 914876 h 1228725"/>
                <a:gd name="connsiteX11" fmla="*/ 95726 w 361950"/>
                <a:gd name="connsiteY11" fmla="*/ 991076 h 1228725"/>
                <a:gd name="connsiteX12" fmla="*/ 82391 w 361950"/>
                <a:gd name="connsiteY12" fmla="*/ 1067276 h 1228725"/>
                <a:gd name="connsiteX13" fmla="*/ 70961 w 361950"/>
                <a:gd name="connsiteY13" fmla="*/ 1143476 h 1228725"/>
                <a:gd name="connsiteX14" fmla="*/ 60484 w 361950"/>
                <a:gd name="connsiteY14" fmla="*/ 1219676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950" h="1228725">
                  <a:moveTo>
                    <a:pt x="60484" y="1219676"/>
                  </a:moveTo>
                  <a:cubicBezTo>
                    <a:pt x="47149" y="1224439"/>
                    <a:pt x="39529" y="1225391"/>
                    <a:pt x="39529" y="1225391"/>
                  </a:cubicBezTo>
                  <a:cubicBezTo>
                    <a:pt x="28099" y="1213009"/>
                    <a:pt x="17621" y="1200626"/>
                    <a:pt x="7144" y="1188244"/>
                  </a:cubicBezTo>
                  <a:cubicBezTo>
                    <a:pt x="10954" y="1168241"/>
                    <a:pt x="14764" y="1148239"/>
                    <a:pt x="16669" y="1135856"/>
                  </a:cubicBezTo>
                  <a:cubicBezTo>
                    <a:pt x="21431" y="1110139"/>
                    <a:pt x="26194" y="1083469"/>
                    <a:pt x="31909" y="1057751"/>
                  </a:cubicBezTo>
                  <a:lnTo>
                    <a:pt x="49054" y="980599"/>
                  </a:lnTo>
                  <a:lnTo>
                    <a:pt x="69056" y="904399"/>
                  </a:lnTo>
                  <a:cubicBezTo>
                    <a:pt x="95726" y="802481"/>
                    <a:pt x="125254" y="702469"/>
                    <a:pt x="156686" y="602456"/>
                  </a:cubicBezTo>
                  <a:cubicBezTo>
                    <a:pt x="219551" y="402431"/>
                    <a:pt x="287179" y="204311"/>
                    <a:pt x="358616" y="7144"/>
                  </a:cubicBezTo>
                  <a:cubicBezTo>
                    <a:pt x="295751" y="207169"/>
                    <a:pt x="237649" y="408146"/>
                    <a:pt x="185261" y="610076"/>
                  </a:cubicBezTo>
                  <a:cubicBezTo>
                    <a:pt x="158591" y="711041"/>
                    <a:pt x="133826" y="812959"/>
                    <a:pt x="111919" y="914876"/>
                  </a:cubicBezTo>
                  <a:lnTo>
                    <a:pt x="95726" y="991076"/>
                  </a:lnTo>
                  <a:lnTo>
                    <a:pt x="82391" y="1067276"/>
                  </a:lnTo>
                  <a:cubicBezTo>
                    <a:pt x="78581" y="1092994"/>
                    <a:pt x="74771" y="1118711"/>
                    <a:pt x="70961" y="1143476"/>
                  </a:cubicBezTo>
                  <a:cubicBezTo>
                    <a:pt x="70009" y="1161574"/>
                    <a:pt x="64294" y="1193006"/>
                    <a:pt x="60484" y="121967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17A23F1-10F5-4F3F-B81C-F2BD6D2D931F}"/>
                </a:ext>
              </a:extLst>
            </p:cNvPr>
            <p:cNvSpPr/>
            <p:nvPr/>
          </p:nvSpPr>
          <p:spPr>
            <a:xfrm>
              <a:off x="8114505" y="9785417"/>
              <a:ext cx="285750" cy="209550"/>
            </a:xfrm>
            <a:custGeom>
              <a:avLst/>
              <a:gdLst>
                <a:gd name="connsiteX0" fmla="*/ 7144 w 285750"/>
                <a:gd name="connsiteY0" fmla="*/ 194786 h 209550"/>
                <a:gd name="connsiteX1" fmla="*/ 91916 w 285750"/>
                <a:gd name="connsiteY1" fmla="*/ 174784 h 209550"/>
                <a:gd name="connsiteX2" fmla="*/ 171926 w 285750"/>
                <a:gd name="connsiteY2" fmla="*/ 138589 h 209550"/>
                <a:gd name="connsiteX3" fmla="*/ 239554 w 285750"/>
                <a:gd name="connsiteY3" fmla="*/ 82391 h 209550"/>
                <a:gd name="connsiteX4" fmla="*/ 285274 w 285750"/>
                <a:gd name="connsiteY4" fmla="*/ 7144 h 209550"/>
                <a:gd name="connsiteX5" fmla="*/ 242411 w 285750"/>
                <a:gd name="connsiteY5" fmla="*/ 85249 h 209550"/>
                <a:gd name="connsiteX6" fmla="*/ 175736 w 285750"/>
                <a:gd name="connsiteY6" fmla="*/ 144304 h 209550"/>
                <a:gd name="connsiteX7" fmla="*/ 95726 w 285750"/>
                <a:gd name="connsiteY7" fmla="*/ 184309 h 209550"/>
                <a:gd name="connsiteX8" fmla="*/ 9049 w 285750"/>
                <a:gd name="connsiteY8" fmla="*/ 208121 h 209550"/>
                <a:gd name="connsiteX9" fmla="*/ 7144 w 285750"/>
                <a:gd name="connsiteY9" fmla="*/ 19478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209550">
                  <a:moveTo>
                    <a:pt x="7144" y="194786"/>
                  </a:moveTo>
                  <a:cubicBezTo>
                    <a:pt x="35719" y="190976"/>
                    <a:pt x="64294" y="184309"/>
                    <a:pt x="91916" y="174784"/>
                  </a:cubicBezTo>
                  <a:cubicBezTo>
                    <a:pt x="119539" y="165259"/>
                    <a:pt x="146209" y="153829"/>
                    <a:pt x="171926" y="138589"/>
                  </a:cubicBezTo>
                  <a:cubicBezTo>
                    <a:pt x="196691" y="123349"/>
                    <a:pt x="219551" y="104299"/>
                    <a:pt x="239554" y="82391"/>
                  </a:cubicBezTo>
                  <a:cubicBezTo>
                    <a:pt x="259556" y="60484"/>
                    <a:pt x="273844" y="33814"/>
                    <a:pt x="285274" y="7144"/>
                  </a:cubicBezTo>
                  <a:cubicBezTo>
                    <a:pt x="274796" y="34766"/>
                    <a:pt x="262414" y="62389"/>
                    <a:pt x="242411" y="85249"/>
                  </a:cubicBezTo>
                  <a:cubicBezTo>
                    <a:pt x="223361" y="108109"/>
                    <a:pt x="201454" y="128111"/>
                    <a:pt x="175736" y="144304"/>
                  </a:cubicBezTo>
                  <a:cubicBezTo>
                    <a:pt x="150971" y="160496"/>
                    <a:pt x="123349" y="173831"/>
                    <a:pt x="95726" y="184309"/>
                  </a:cubicBezTo>
                  <a:cubicBezTo>
                    <a:pt x="67151" y="194786"/>
                    <a:pt x="38576" y="203359"/>
                    <a:pt x="9049" y="208121"/>
                  </a:cubicBezTo>
                  <a:lnTo>
                    <a:pt x="7144" y="19478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1BF3ADBC-20DC-4893-99BA-D9D137DBDB48}"/>
                </a:ext>
              </a:extLst>
            </p:cNvPr>
            <p:cNvSpPr/>
            <p:nvPr/>
          </p:nvSpPr>
          <p:spPr>
            <a:xfrm>
              <a:off x="7994943" y="9596822"/>
              <a:ext cx="161925" cy="323850"/>
            </a:xfrm>
            <a:custGeom>
              <a:avLst/>
              <a:gdLst>
                <a:gd name="connsiteX0" fmla="*/ 146708 w 161925"/>
                <a:gd name="connsiteY0" fmla="*/ 320516 h 323850"/>
                <a:gd name="connsiteX1" fmla="*/ 83843 w 161925"/>
                <a:gd name="connsiteY1" fmla="*/ 255746 h 323850"/>
                <a:gd name="connsiteX2" fmla="*/ 36218 w 161925"/>
                <a:gd name="connsiteY2" fmla="*/ 180499 h 323850"/>
                <a:gd name="connsiteX3" fmla="*/ 9548 w 161925"/>
                <a:gd name="connsiteY3" fmla="*/ 95726 h 323850"/>
                <a:gd name="connsiteX4" fmla="*/ 13358 w 161925"/>
                <a:gd name="connsiteY4" fmla="*/ 7144 h 323850"/>
                <a:gd name="connsiteX5" fmla="*/ 13358 w 161925"/>
                <a:gd name="connsiteY5" fmla="*/ 94774 h 323850"/>
                <a:gd name="connsiteX6" fmla="*/ 42886 w 161925"/>
                <a:gd name="connsiteY6" fmla="*/ 177641 h 323850"/>
                <a:gd name="connsiteX7" fmla="*/ 92416 w 161925"/>
                <a:gd name="connsiteY7" fmla="*/ 250031 h 323850"/>
                <a:gd name="connsiteX8" fmla="*/ 155281 w 161925"/>
                <a:gd name="connsiteY8" fmla="*/ 310991 h 323850"/>
                <a:gd name="connsiteX9" fmla="*/ 146708 w 161925"/>
                <a:gd name="connsiteY9" fmla="*/ 32051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323850">
                  <a:moveTo>
                    <a:pt x="146708" y="320516"/>
                  </a:moveTo>
                  <a:cubicBezTo>
                    <a:pt x="122896" y="300514"/>
                    <a:pt x="102893" y="279559"/>
                    <a:pt x="83843" y="255746"/>
                  </a:cubicBezTo>
                  <a:cubicBezTo>
                    <a:pt x="65746" y="231934"/>
                    <a:pt x="48601" y="207169"/>
                    <a:pt x="36218" y="180499"/>
                  </a:cubicBezTo>
                  <a:cubicBezTo>
                    <a:pt x="22883" y="153829"/>
                    <a:pt x="14311" y="124301"/>
                    <a:pt x="9548" y="95726"/>
                  </a:cubicBezTo>
                  <a:cubicBezTo>
                    <a:pt x="4786" y="66199"/>
                    <a:pt x="7643" y="35719"/>
                    <a:pt x="13358" y="7144"/>
                  </a:cubicBezTo>
                  <a:cubicBezTo>
                    <a:pt x="9548" y="36671"/>
                    <a:pt x="7643" y="66199"/>
                    <a:pt x="13358" y="94774"/>
                  </a:cubicBezTo>
                  <a:cubicBezTo>
                    <a:pt x="19073" y="123349"/>
                    <a:pt x="28598" y="151924"/>
                    <a:pt x="42886" y="177641"/>
                  </a:cubicBezTo>
                  <a:cubicBezTo>
                    <a:pt x="57173" y="203359"/>
                    <a:pt x="73366" y="227171"/>
                    <a:pt x="92416" y="250031"/>
                  </a:cubicBezTo>
                  <a:cubicBezTo>
                    <a:pt x="111466" y="271939"/>
                    <a:pt x="132421" y="292894"/>
                    <a:pt x="155281" y="310991"/>
                  </a:cubicBezTo>
                  <a:lnTo>
                    <a:pt x="146708" y="32051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5EE18C9D-5CF5-4777-81F2-3EC8FF6E5865}"/>
                </a:ext>
              </a:extLst>
            </p:cNvPr>
            <p:cNvSpPr/>
            <p:nvPr/>
          </p:nvSpPr>
          <p:spPr>
            <a:xfrm>
              <a:off x="8068785" y="9464424"/>
              <a:ext cx="152400" cy="219075"/>
            </a:xfrm>
            <a:custGeom>
              <a:avLst/>
              <a:gdLst>
                <a:gd name="connsiteX0" fmla="*/ 138589 w 152400"/>
                <a:gd name="connsiteY0" fmla="*/ 215741 h 219075"/>
                <a:gd name="connsiteX1" fmla="*/ 93821 w 152400"/>
                <a:gd name="connsiteY1" fmla="*/ 170974 h 219075"/>
                <a:gd name="connsiteX2" fmla="*/ 55721 w 152400"/>
                <a:gd name="connsiteY2" fmla="*/ 121444 h 219075"/>
                <a:gd name="connsiteX3" fmla="*/ 26194 w 152400"/>
                <a:gd name="connsiteY3" fmla="*/ 66199 h 219075"/>
                <a:gd name="connsiteX4" fmla="*/ 7144 w 152400"/>
                <a:gd name="connsiteY4" fmla="*/ 7144 h 219075"/>
                <a:gd name="connsiteX5" fmla="*/ 29051 w 152400"/>
                <a:gd name="connsiteY5" fmla="*/ 65246 h 219075"/>
                <a:gd name="connsiteX6" fmla="*/ 61436 w 152400"/>
                <a:gd name="connsiteY6" fmla="*/ 117634 h 219075"/>
                <a:gd name="connsiteX7" fmla="*/ 101441 w 152400"/>
                <a:gd name="connsiteY7" fmla="*/ 164306 h 219075"/>
                <a:gd name="connsiteX8" fmla="*/ 147161 w 152400"/>
                <a:gd name="connsiteY8" fmla="*/ 205264 h 219075"/>
                <a:gd name="connsiteX9" fmla="*/ 138589 w 152400"/>
                <a:gd name="connsiteY9" fmla="*/ 21574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219075">
                  <a:moveTo>
                    <a:pt x="138589" y="215741"/>
                  </a:moveTo>
                  <a:cubicBezTo>
                    <a:pt x="122396" y="201454"/>
                    <a:pt x="107156" y="187166"/>
                    <a:pt x="93821" y="170974"/>
                  </a:cubicBezTo>
                  <a:cubicBezTo>
                    <a:pt x="80486" y="154781"/>
                    <a:pt x="67151" y="138589"/>
                    <a:pt x="55721" y="121444"/>
                  </a:cubicBezTo>
                  <a:cubicBezTo>
                    <a:pt x="44291" y="104299"/>
                    <a:pt x="33814" y="85249"/>
                    <a:pt x="26194" y="66199"/>
                  </a:cubicBezTo>
                  <a:cubicBezTo>
                    <a:pt x="17621" y="47149"/>
                    <a:pt x="11906" y="27146"/>
                    <a:pt x="7144" y="7144"/>
                  </a:cubicBezTo>
                  <a:cubicBezTo>
                    <a:pt x="12859" y="27146"/>
                    <a:pt x="19526" y="46196"/>
                    <a:pt x="29051" y="65246"/>
                  </a:cubicBezTo>
                  <a:cubicBezTo>
                    <a:pt x="38576" y="83344"/>
                    <a:pt x="49054" y="101441"/>
                    <a:pt x="61436" y="117634"/>
                  </a:cubicBezTo>
                  <a:cubicBezTo>
                    <a:pt x="73819" y="133826"/>
                    <a:pt x="87154" y="150019"/>
                    <a:pt x="101441" y="164306"/>
                  </a:cubicBezTo>
                  <a:cubicBezTo>
                    <a:pt x="115729" y="178594"/>
                    <a:pt x="130969" y="192881"/>
                    <a:pt x="147161" y="205264"/>
                  </a:cubicBezTo>
                  <a:lnTo>
                    <a:pt x="138589" y="21574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EEC61CD-89C7-4714-8423-9C381C471D4C}"/>
                </a:ext>
              </a:extLst>
            </p:cNvPr>
            <p:cNvSpPr/>
            <p:nvPr/>
          </p:nvSpPr>
          <p:spPr>
            <a:xfrm>
              <a:off x="8254523" y="9366317"/>
              <a:ext cx="238125" cy="123825"/>
            </a:xfrm>
            <a:custGeom>
              <a:avLst/>
              <a:gdLst>
                <a:gd name="connsiteX0" fmla="*/ 7144 w 238125"/>
                <a:gd name="connsiteY0" fmla="*/ 107156 h 123825"/>
                <a:gd name="connsiteX1" fmla="*/ 68104 w 238125"/>
                <a:gd name="connsiteY1" fmla="*/ 95726 h 123825"/>
                <a:gd name="connsiteX2" fmla="*/ 127159 w 238125"/>
                <a:gd name="connsiteY2" fmla="*/ 75724 h 123825"/>
                <a:gd name="connsiteX3" fmla="*/ 182404 w 238125"/>
                <a:gd name="connsiteY3" fmla="*/ 46196 h 123825"/>
                <a:gd name="connsiteX4" fmla="*/ 231934 w 238125"/>
                <a:gd name="connsiteY4" fmla="*/ 7144 h 123825"/>
                <a:gd name="connsiteX5" fmla="*/ 184309 w 238125"/>
                <a:gd name="connsiteY5" fmla="*/ 49054 h 123825"/>
                <a:gd name="connsiteX6" fmla="*/ 130016 w 238125"/>
                <a:gd name="connsiteY6" fmla="*/ 81439 h 123825"/>
                <a:gd name="connsiteX7" fmla="*/ 70961 w 238125"/>
                <a:gd name="connsiteY7" fmla="*/ 105251 h 123825"/>
                <a:gd name="connsiteX8" fmla="*/ 9049 w 238125"/>
                <a:gd name="connsiteY8" fmla="*/ 120491 h 123825"/>
                <a:gd name="connsiteX9" fmla="*/ 7144 w 238125"/>
                <a:gd name="connsiteY9" fmla="*/ 10715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23825">
                  <a:moveTo>
                    <a:pt x="7144" y="107156"/>
                  </a:moveTo>
                  <a:cubicBezTo>
                    <a:pt x="27146" y="105251"/>
                    <a:pt x="48101" y="100489"/>
                    <a:pt x="68104" y="95726"/>
                  </a:cubicBezTo>
                  <a:cubicBezTo>
                    <a:pt x="88106" y="90011"/>
                    <a:pt x="108109" y="83344"/>
                    <a:pt x="127159" y="75724"/>
                  </a:cubicBezTo>
                  <a:cubicBezTo>
                    <a:pt x="146209" y="68104"/>
                    <a:pt x="165259" y="57626"/>
                    <a:pt x="182404" y="46196"/>
                  </a:cubicBezTo>
                  <a:cubicBezTo>
                    <a:pt x="200501" y="34766"/>
                    <a:pt x="216694" y="21431"/>
                    <a:pt x="231934" y="7144"/>
                  </a:cubicBezTo>
                  <a:cubicBezTo>
                    <a:pt x="217646" y="22384"/>
                    <a:pt x="202406" y="36671"/>
                    <a:pt x="184309" y="49054"/>
                  </a:cubicBezTo>
                  <a:cubicBezTo>
                    <a:pt x="167164" y="61436"/>
                    <a:pt x="149066" y="72866"/>
                    <a:pt x="130016" y="81439"/>
                  </a:cubicBezTo>
                  <a:cubicBezTo>
                    <a:pt x="110966" y="90964"/>
                    <a:pt x="90964" y="98584"/>
                    <a:pt x="70961" y="105251"/>
                  </a:cubicBezTo>
                  <a:cubicBezTo>
                    <a:pt x="50959" y="111919"/>
                    <a:pt x="30004" y="116681"/>
                    <a:pt x="9049" y="120491"/>
                  </a:cubicBezTo>
                  <a:lnTo>
                    <a:pt x="7144" y="1071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34C16A1-B231-47AF-9B5D-4569F1ADCED1}"/>
                </a:ext>
              </a:extLst>
            </p:cNvPr>
            <p:cNvSpPr/>
            <p:nvPr/>
          </p:nvSpPr>
          <p:spPr>
            <a:xfrm>
              <a:off x="8176418" y="9277734"/>
              <a:ext cx="114300" cy="133350"/>
            </a:xfrm>
            <a:custGeom>
              <a:avLst/>
              <a:gdLst>
                <a:gd name="connsiteX0" fmla="*/ 105251 w 114300"/>
                <a:gd name="connsiteY0" fmla="*/ 132874 h 133350"/>
                <a:gd name="connsiteX1" fmla="*/ 76676 w 114300"/>
                <a:gd name="connsiteY1" fmla="*/ 104299 h 133350"/>
                <a:gd name="connsiteX2" fmla="*/ 50959 w 114300"/>
                <a:gd name="connsiteY2" fmla="*/ 73819 h 133350"/>
                <a:gd name="connsiteX3" fmla="*/ 7144 w 114300"/>
                <a:gd name="connsiteY3" fmla="*/ 7144 h 133350"/>
                <a:gd name="connsiteX4" fmla="*/ 55721 w 114300"/>
                <a:gd name="connsiteY4" fmla="*/ 69056 h 133350"/>
                <a:gd name="connsiteX5" fmla="*/ 83344 w 114300"/>
                <a:gd name="connsiteY5" fmla="*/ 96679 h 133350"/>
                <a:gd name="connsiteX6" fmla="*/ 113824 w 114300"/>
                <a:gd name="connsiteY6" fmla="*/ 121444 h 133350"/>
                <a:gd name="connsiteX7" fmla="*/ 105251 w 114300"/>
                <a:gd name="connsiteY7" fmla="*/ 13287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33350">
                  <a:moveTo>
                    <a:pt x="105251" y="132874"/>
                  </a:moveTo>
                  <a:cubicBezTo>
                    <a:pt x="94774" y="124301"/>
                    <a:pt x="85249" y="114776"/>
                    <a:pt x="76676" y="104299"/>
                  </a:cubicBezTo>
                  <a:cubicBezTo>
                    <a:pt x="67151" y="94774"/>
                    <a:pt x="58579" y="84296"/>
                    <a:pt x="50959" y="73819"/>
                  </a:cubicBezTo>
                  <a:cubicBezTo>
                    <a:pt x="34766" y="52864"/>
                    <a:pt x="19526" y="30004"/>
                    <a:pt x="7144" y="7144"/>
                  </a:cubicBezTo>
                  <a:cubicBezTo>
                    <a:pt x="21431" y="29051"/>
                    <a:pt x="37624" y="50006"/>
                    <a:pt x="55721" y="69056"/>
                  </a:cubicBezTo>
                  <a:cubicBezTo>
                    <a:pt x="64294" y="78581"/>
                    <a:pt x="73819" y="88106"/>
                    <a:pt x="83344" y="96679"/>
                  </a:cubicBezTo>
                  <a:cubicBezTo>
                    <a:pt x="92869" y="105251"/>
                    <a:pt x="103346" y="113824"/>
                    <a:pt x="113824" y="121444"/>
                  </a:cubicBezTo>
                  <a:lnTo>
                    <a:pt x="105251" y="13287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74922F3-AF51-4BE4-A4A3-724FCBFC69ED}"/>
              </a:ext>
            </a:extLst>
          </p:cNvPr>
          <p:cNvGrpSpPr/>
          <p:nvPr/>
        </p:nvGrpSpPr>
        <p:grpSpPr>
          <a:xfrm rot="5516795">
            <a:off x="7325848" y="3839837"/>
            <a:ext cx="246459" cy="567928"/>
            <a:chOff x="7886568" y="8820534"/>
            <a:chExt cx="657225" cy="1514475"/>
          </a:xfrm>
        </p:grpSpPr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1E2E3163-D90E-4C7E-9987-B3E4CC28AF86}"/>
                </a:ext>
              </a:extLst>
            </p:cNvPr>
            <p:cNvSpPr/>
            <p:nvPr/>
          </p:nvSpPr>
          <p:spPr>
            <a:xfrm>
              <a:off x="7886568" y="8820534"/>
              <a:ext cx="657225" cy="1514475"/>
            </a:xfrm>
            <a:custGeom>
              <a:avLst/>
              <a:gdLst>
                <a:gd name="connsiteX0" fmla="*/ 199839 w 657225"/>
                <a:gd name="connsiteY0" fmla="*/ 1501617 h 1514475"/>
                <a:gd name="connsiteX1" fmla="*/ 178884 w 657225"/>
                <a:gd name="connsiteY1" fmla="*/ 1507331 h 1514475"/>
                <a:gd name="connsiteX2" fmla="*/ 146499 w 657225"/>
                <a:gd name="connsiteY2" fmla="*/ 1470184 h 1514475"/>
                <a:gd name="connsiteX3" fmla="*/ 594174 w 657225"/>
                <a:gd name="connsiteY3" fmla="*/ 7144 h 1514475"/>
                <a:gd name="connsiteX4" fmla="*/ 199839 w 657225"/>
                <a:gd name="connsiteY4" fmla="*/ 1501617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225" h="1514475">
                  <a:moveTo>
                    <a:pt x="199839" y="1501617"/>
                  </a:moveTo>
                  <a:cubicBezTo>
                    <a:pt x="186504" y="1506379"/>
                    <a:pt x="178884" y="1507331"/>
                    <a:pt x="178884" y="1507331"/>
                  </a:cubicBezTo>
                  <a:cubicBezTo>
                    <a:pt x="167454" y="1494949"/>
                    <a:pt x="156976" y="1482567"/>
                    <a:pt x="146499" y="1470184"/>
                  </a:cubicBezTo>
                  <a:cubicBezTo>
                    <a:pt x="-337371" y="874871"/>
                    <a:pt x="594174" y="7144"/>
                    <a:pt x="594174" y="7144"/>
                  </a:cubicBezTo>
                  <a:cubicBezTo>
                    <a:pt x="838014" y="1228249"/>
                    <a:pt x="313186" y="1464469"/>
                    <a:pt x="199839" y="1501617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42B683B5-DC55-4C50-98C2-6A5B13C2EF54}"/>
                </a:ext>
              </a:extLst>
            </p:cNvPr>
            <p:cNvSpPr/>
            <p:nvPr/>
          </p:nvSpPr>
          <p:spPr>
            <a:xfrm>
              <a:off x="8025923" y="9102474"/>
              <a:ext cx="361950" cy="1228725"/>
            </a:xfrm>
            <a:custGeom>
              <a:avLst/>
              <a:gdLst>
                <a:gd name="connsiteX0" fmla="*/ 60484 w 361950"/>
                <a:gd name="connsiteY0" fmla="*/ 1219676 h 1228725"/>
                <a:gd name="connsiteX1" fmla="*/ 39529 w 361950"/>
                <a:gd name="connsiteY1" fmla="*/ 1225391 h 1228725"/>
                <a:gd name="connsiteX2" fmla="*/ 7144 w 361950"/>
                <a:gd name="connsiteY2" fmla="*/ 1188244 h 1228725"/>
                <a:gd name="connsiteX3" fmla="*/ 16669 w 361950"/>
                <a:gd name="connsiteY3" fmla="*/ 1135856 h 1228725"/>
                <a:gd name="connsiteX4" fmla="*/ 31909 w 361950"/>
                <a:gd name="connsiteY4" fmla="*/ 1057751 h 1228725"/>
                <a:gd name="connsiteX5" fmla="*/ 49054 w 361950"/>
                <a:gd name="connsiteY5" fmla="*/ 980599 h 1228725"/>
                <a:gd name="connsiteX6" fmla="*/ 69056 w 361950"/>
                <a:gd name="connsiteY6" fmla="*/ 904399 h 1228725"/>
                <a:gd name="connsiteX7" fmla="*/ 156686 w 361950"/>
                <a:gd name="connsiteY7" fmla="*/ 602456 h 1228725"/>
                <a:gd name="connsiteX8" fmla="*/ 358616 w 361950"/>
                <a:gd name="connsiteY8" fmla="*/ 7144 h 1228725"/>
                <a:gd name="connsiteX9" fmla="*/ 185261 w 361950"/>
                <a:gd name="connsiteY9" fmla="*/ 610076 h 1228725"/>
                <a:gd name="connsiteX10" fmla="*/ 111919 w 361950"/>
                <a:gd name="connsiteY10" fmla="*/ 914876 h 1228725"/>
                <a:gd name="connsiteX11" fmla="*/ 95726 w 361950"/>
                <a:gd name="connsiteY11" fmla="*/ 991076 h 1228725"/>
                <a:gd name="connsiteX12" fmla="*/ 82391 w 361950"/>
                <a:gd name="connsiteY12" fmla="*/ 1067276 h 1228725"/>
                <a:gd name="connsiteX13" fmla="*/ 70961 w 361950"/>
                <a:gd name="connsiteY13" fmla="*/ 1143476 h 1228725"/>
                <a:gd name="connsiteX14" fmla="*/ 60484 w 361950"/>
                <a:gd name="connsiteY14" fmla="*/ 1219676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950" h="1228725">
                  <a:moveTo>
                    <a:pt x="60484" y="1219676"/>
                  </a:moveTo>
                  <a:cubicBezTo>
                    <a:pt x="47149" y="1224439"/>
                    <a:pt x="39529" y="1225391"/>
                    <a:pt x="39529" y="1225391"/>
                  </a:cubicBezTo>
                  <a:cubicBezTo>
                    <a:pt x="28099" y="1213009"/>
                    <a:pt x="17621" y="1200626"/>
                    <a:pt x="7144" y="1188244"/>
                  </a:cubicBezTo>
                  <a:cubicBezTo>
                    <a:pt x="10954" y="1168241"/>
                    <a:pt x="14764" y="1148239"/>
                    <a:pt x="16669" y="1135856"/>
                  </a:cubicBezTo>
                  <a:cubicBezTo>
                    <a:pt x="21431" y="1110139"/>
                    <a:pt x="26194" y="1083469"/>
                    <a:pt x="31909" y="1057751"/>
                  </a:cubicBezTo>
                  <a:lnTo>
                    <a:pt x="49054" y="980599"/>
                  </a:lnTo>
                  <a:lnTo>
                    <a:pt x="69056" y="904399"/>
                  </a:lnTo>
                  <a:cubicBezTo>
                    <a:pt x="95726" y="802481"/>
                    <a:pt x="125254" y="702469"/>
                    <a:pt x="156686" y="602456"/>
                  </a:cubicBezTo>
                  <a:cubicBezTo>
                    <a:pt x="219551" y="402431"/>
                    <a:pt x="287179" y="204311"/>
                    <a:pt x="358616" y="7144"/>
                  </a:cubicBezTo>
                  <a:cubicBezTo>
                    <a:pt x="295751" y="207169"/>
                    <a:pt x="237649" y="408146"/>
                    <a:pt x="185261" y="610076"/>
                  </a:cubicBezTo>
                  <a:cubicBezTo>
                    <a:pt x="158591" y="711041"/>
                    <a:pt x="133826" y="812959"/>
                    <a:pt x="111919" y="914876"/>
                  </a:cubicBezTo>
                  <a:lnTo>
                    <a:pt x="95726" y="991076"/>
                  </a:lnTo>
                  <a:lnTo>
                    <a:pt x="82391" y="1067276"/>
                  </a:lnTo>
                  <a:cubicBezTo>
                    <a:pt x="78581" y="1092994"/>
                    <a:pt x="74771" y="1118711"/>
                    <a:pt x="70961" y="1143476"/>
                  </a:cubicBezTo>
                  <a:cubicBezTo>
                    <a:pt x="70009" y="1161574"/>
                    <a:pt x="64294" y="1193006"/>
                    <a:pt x="60484" y="121967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1D28F32-070D-4D11-9A41-B7FEA0B1DFED}"/>
                </a:ext>
              </a:extLst>
            </p:cNvPr>
            <p:cNvSpPr/>
            <p:nvPr/>
          </p:nvSpPr>
          <p:spPr>
            <a:xfrm>
              <a:off x="8114505" y="9785417"/>
              <a:ext cx="285750" cy="209550"/>
            </a:xfrm>
            <a:custGeom>
              <a:avLst/>
              <a:gdLst>
                <a:gd name="connsiteX0" fmla="*/ 7144 w 285750"/>
                <a:gd name="connsiteY0" fmla="*/ 194786 h 209550"/>
                <a:gd name="connsiteX1" fmla="*/ 91916 w 285750"/>
                <a:gd name="connsiteY1" fmla="*/ 174784 h 209550"/>
                <a:gd name="connsiteX2" fmla="*/ 171926 w 285750"/>
                <a:gd name="connsiteY2" fmla="*/ 138589 h 209550"/>
                <a:gd name="connsiteX3" fmla="*/ 239554 w 285750"/>
                <a:gd name="connsiteY3" fmla="*/ 82391 h 209550"/>
                <a:gd name="connsiteX4" fmla="*/ 285274 w 285750"/>
                <a:gd name="connsiteY4" fmla="*/ 7144 h 209550"/>
                <a:gd name="connsiteX5" fmla="*/ 242411 w 285750"/>
                <a:gd name="connsiteY5" fmla="*/ 85249 h 209550"/>
                <a:gd name="connsiteX6" fmla="*/ 175736 w 285750"/>
                <a:gd name="connsiteY6" fmla="*/ 144304 h 209550"/>
                <a:gd name="connsiteX7" fmla="*/ 95726 w 285750"/>
                <a:gd name="connsiteY7" fmla="*/ 184309 h 209550"/>
                <a:gd name="connsiteX8" fmla="*/ 9049 w 285750"/>
                <a:gd name="connsiteY8" fmla="*/ 208121 h 209550"/>
                <a:gd name="connsiteX9" fmla="*/ 7144 w 285750"/>
                <a:gd name="connsiteY9" fmla="*/ 19478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209550">
                  <a:moveTo>
                    <a:pt x="7144" y="194786"/>
                  </a:moveTo>
                  <a:cubicBezTo>
                    <a:pt x="35719" y="190976"/>
                    <a:pt x="64294" y="184309"/>
                    <a:pt x="91916" y="174784"/>
                  </a:cubicBezTo>
                  <a:cubicBezTo>
                    <a:pt x="119539" y="165259"/>
                    <a:pt x="146209" y="153829"/>
                    <a:pt x="171926" y="138589"/>
                  </a:cubicBezTo>
                  <a:cubicBezTo>
                    <a:pt x="196691" y="123349"/>
                    <a:pt x="219551" y="104299"/>
                    <a:pt x="239554" y="82391"/>
                  </a:cubicBezTo>
                  <a:cubicBezTo>
                    <a:pt x="259556" y="60484"/>
                    <a:pt x="273844" y="33814"/>
                    <a:pt x="285274" y="7144"/>
                  </a:cubicBezTo>
                  <a:cubicBezTo>
                    <a:pt x="274796" y="34766"/>
                    <a:pt x="262414" y="62389"/>
                    <a:pt x="242411" y="85249"/>
                  </a:cubicBezTo>
                  <a:cubicBezTo>
                    <a:pt x="223361" y="108109"/>
                    <a:pt x="201454" y="128111"/>
                    <a:pt x="175736" y="144304"/>
                  </a:cubicBezTo>
                  <a:cubicBezTo>
                    <a:pt x="150971" y="160496"/>
                    <a:pt x="123349" y="173831"/>
                    <a:pt x="95726" y="184309"/>
                  </a:cubicBezTo>
                  <a:cubicBezTo>
                    <a:pt x="67151" y="194786"/>
                    <a:pt x="38576" y="203359"/>
                    <a:pt x="9049" y="208121"/>
                  </a:cubicBezTo>
                  <a:lnTo>
                    <a:pt x="7144" y="19478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0CC8BCEF-7BB3-4525-9649-B904B1793A30}"/>
                </a:ext>
              </a:extLst>
            </p:cNvPr>
            <p:cNvSpPr/>
            <p:nvPr/>
          </p:nvSpPr>
          <p:spPr>
            <a:xfrm>
              <a:off x="7994943" y="9596822"/>
              <a:ext cx="161925" cy="323850"/>
            </a:xfrm>
            <a:custGeom>
              <a:avLst/>
              <a:gdLst>
                <a:gd name="connsiteX0" fmla="*/ 146708 w 161925"/>
                <a:gd name="connsiteY0" fmla="*/ 320516 h 323850"/>
                <a:gd name="connsiteX1" fmla="*/ 83843 w 161925"/>
                <a:gd name="connsiteY1" fmla="*/ 255746 h 323850"/>
                <a:gd name="connsiteX2" fmla="*/ 36218 w 161925"/>
                <a:gd name="connsiteY2" fmla="*/ 180499 h 323850"/>
                <a:gd name="connsiteX3" fmla="*/ 9548 w 161925"/>
                <a:gd name="connsiteY3" fmla="*/ 95726 h 323850"/>
                <a:gd name="connsiteX4" fmla="*/ 13358 w 161925"/>
                <a:gd name="connsiteY4" fmla="*/ 7144 h 323850"/>
                <a:gd name="connsiteX5" fmla="*/ 13358 w 161925"/>
                <a:gd name="connsiteY5" fmla="*/ 94774 h 323850"/>
                <a:gd name="connsiteX6" fmla="*/ 42886 w 161925"/>
                <a:gd name="connsiteY6" fmla="*/ 177641 h 323850"/>
                <a:gd name="connsiteX7" fmla="*/ 92416 w 161925"/>
                <a:gd name="connsiteY7" fmla="*/ 250031 h 323850"/>
                <a:gd name="connsiteX8" fmla="*/ 155281 w 161925"/>
                <a:gd name="connsiteY8" fmla="*/ 310991 h 323850"/>
                <a:gd name="connsiteX9" fmla="*/ 146708 w 161925"/>
                <a:gd name="connsiteY9" fmla="*/ 32051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323850">
                  <a:moveTo>
                    <a:pt x="146708" y="320516"/>
                  </a:moveTo>
                  <a:cubicBezTo>
                    <a:pt x="122896" y="300514"/>
                    <a:pt x="102893" y="279559"/>
                    <a:pt x="83843" y="255746"/>
                  </a:cubicBezTo>
                  <a:cubicBezTo>
                    <a:pt x="65746" y="231934"/>
                    <a:pt x="48601" y="207169"/>
                    <a:pt x="36218" y="180499"/>
                  </a:cubicBezTo>
                  <a:cubicBezTo>
                    <a:pt x="22883" y="153829"/>
                    <a:pt x="14311" y="124301"/>
                    <a:pt x="9548" y="95726"/>
                  </a:cubicBezTo>
                  <a:cubicBezTo>
                    <a:pt x="4786" y="66199"/>
                    <a:pt x="7643" y="35719"/>
                    <a:pt x="13358" y="7144"/>
                  </a:cubicBezTo>
                  <a:cubicBezTo>
                    <a:pt x="9548" y="36671"/>
                    <a:pt x="7643" y="66199"/>
                    <a:pt x="13358" y="94774"/>
                  </a:cubicBezTo>
                  <a:cubicBezTo>
                    <a:pt x="19073" y="123349"/>
                    <a:pt x="28598" y="151924"/>
                    <a:pt x="42886" y="177641"/>
                  </a:cubicBezTo>
                  <a:cubicBezTo>
                    <a:pt x="57173" y="203359"/>
                    <a:pt x="73366" y="227171"/>
                    <a:pt x="92416" y="250031"/>
                  </a:cubicBezTo>
                  <a:cubicBezTo>
                    <a:pt x="111466" y="271939"/>
                    <a:pt x="132421" y="292894"/>
                    <a:pt x="155281" y="310991"/>
                  </a:cubicBezTo>
                  <a:lnTo>
                    <a:pt x="146708" y="32051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A75877DB-61C4-4A7E-ABDE-91E7BEF91D84}"/>
                </a:ext>
              </a:extLst>
            </p:cNvPr>
            <p:cNvSpPr/>
            <p:nvPr/>
          </p:nvSpPr>
          <p:spPr>
            <a:xfrm>
              <a:off x="8068785" y="9464424"/>
              <a:ext cx="152400" cy="219075"/>
            </a:xfrm>
            <a:custGeom>
              <a:avLst/>
              <a:gdLst>
                <a:gd name="connsiteX0" fmla="*/ 138589 w 152400"/>
                <a:gd name="connsiteY0" fmla="*/ 215741 h 219075"/>
                <a:gd name="connsiteX1" fmla="*/ 93821 w 152400"/>
                <a:gd name="connsiteY1" fmla="*/ 170974 h 219075"/>
                <a:gd name="connsiteX2" fmla="*/ 55721 w 152400"/>
                <a:gd name="connsiteY2" fmla="*/ 121444 h 219075"/>
                <a:gd name="connsiteX3" fmla="*/ 26194 w 152400"/>
                <a:gd name="connsiteY3" fmla="*/ 66199 h 219075"/>
                <a:gd name="connsiteX4" fmla="*/ 7144 w 152400"/>
                <a:gd name="connsiteY4" fmla="*/ 7144 h 219075"/>
                <a:gd name="connsiteX5" fmla="*/ 29051 w 152400"/>
                <a:gd name="connsiteY5" fmla="*/ 65246 h 219075"/>
                <a:gd name="connsiteX6" fmla="*/ 61436 w 152400"/>
                <a:gd name="connsiteY6" fmla="*/ 117634 h 219075"/>
                <a:gd name="connsiteX7" fmla="*/ 101441 w 152400"/>
                <a:gd name="connsiteY7" fmla="*/ 164306 h 219075"/>
                <a:gd name="connsiteX8" fmla="*/ 147161 w 152400"/>
                <a:gd name="connsiteY8" fmla="*/ 205264 h 219075"/>
                <a:gd name="connsiteX9" fmla="*/ 138589 w 152400"/>
                <a:gd name="connsiteY9" fmla="*/ 21574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219075">
                  <a:moveTo>
                    <a:pt x="138589" y="215741"/>
                  </a:moveTo>
                  <a:cubicBezTo>
                    <a:pt x="122396" y="201454"/>
                    <a:pt x="107156" y="187166"/>
                    <a:pt x="93821" y="170974"/>
                  </a:cubicBezTo>
                  <a:cubicBezTo>
                    <a:pt x="80486" y="154781"/>
                    <a:pt x="67151" y="138589"/>
                    <a:pt x="55721" y="121444"/>
                  </a:cubicBezTo>
                  <a:cubicBezTo>
                    <a:pt x="44291" y="104299"/>
                    <a:pt x="33814" y="85249"/>
                    <a:pt x="26194" y="66199"/>
                  </a:cubicBezTo>
                  <a:cubicBezTo>
                    <a:pt x="17621" y="47149"/>
                    <a:pt x="11906" y="27146"/>
                    <a:pt x="7144" y="7144"/>
                  </a:cubicBezTo>
                  <a:cubicBezTo>
                    <a:pt x="12859" y="27146"/>
                    <a:pt x="19526" y="46196"/>
                    <a:pt x="29051" y="65246"/>
                  </a:cubicBezTo>
                  <a:cubicBezTo>
                    <a:pt x="38576" y="83344"/>
                    <a:pt x="49054" y="101441"/>
                    <a:pt x="61436" y="117634"/>
                  </a:cubicBezTo>
                  <a:cubicBezTo>
                    <a:pt x="73819" y="133826"/>
                    <a:pt x="87154" y="150019"/>
                    <a:pt x="101441" y="164306"/>
                  </a:cubicBezTo>
                  <a:cubicBezTo>
                    <a:pt x="115729" y="178594"/>
                    <a:pt x="130969" y="192881"/>
                    <a:pt x="147161" y="205264"/>
                  </a:cubicBezTo>
                  <a:lnTo>
                    <a:pt x="138589" y="21574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C08CF777-FDDC-4DFA-9B16-36FD17607085}"/>
                </a:ext>
              </a:extLst>
            </p:cNvPr>
            <p:cNvSpPr/>
            <p:nvPr/>
          </p:nvSpPr>
          <p:spPr>
            <a:xfrm>
              <a:off x="8254523" y="9366317"/>
              <a:ext cx="238125" cy="123825"/>
            </a:xfrm>
            <a:custGeom>
              <a:avLst/>
              <a:gdLst>
                <a:gd name="connsiteX0" fmla="*/ 7144 w 238125"/>
                <a:gd name="connsiteY0" fmla="*/ 107156 h 123825"/>
                <a:gd name="connsiteX1" fmla="*/ 68104 w 238125"/>
                <a:gd name="connsiteY1" fmla="*/ 95726 h 123825"/>
                <a:gd name="connsiteX2" fmla="*/ 127159 w 238125"/>
                <a:gd name="connsiteY2" fmla="*/ 75724 h 123825"/>
                <a:gd name="connsiteX3" fmla="*/ 182404 w 238125"/>
                <a:gd name="connsiteY3" fmla="*/ 46196 h 123825"/>
                <a:gd name="connsiteX4" fmla="*/ 231934 w 238125"/>
                <a:gd name="connsiteY4" fmla="*/ 7144 h 123825"/>
                <a:gd name="connsiteX5" fmla="*/ 184309 w 238125"/>
                <a:gd name="connsiteY5" fmla="*/ 49054 h 123825"/>
                <a:gd name="connsiteX6" fmla="*/ 130016 w 238125"/>
                <a:gd name="connsiteY6" fmla="*/ 81439 h 123825"/>
                <a:gd name="connsiteX7" fmla="*/ 70961 w 238125"/>
                <a:gd name="connsiteY7" fmla="*/ 105251 h 123825"/>
                <a:gd name="connsiteX8" fmla="*/ 9049 w 238125"/>
                <a:gd name="connsiteY8" fmla="*/ 120491 h 123825"/>
                <a:gd name="connsiteX9" fmla="*/ 7144 w 238125"/>
                <a:gd name="connsiteY9" fmla="*/ 10715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23825">
                  <a:moveTo>
                    <a:pt x="7144" y="107156"/>
                  </a:moveTo>
                  <a:cubicBezTo>
                    <a:pt x="27146" y="105251"/>
                    <a:pt x="48101" y="100489"/>
                    <a:pt x="68104" y="95726"/>
                  </a:cubicBezTo>
                  <a:cubicBezTo>
                    <a:pt x="88106" y="90011"/>
                    <a:pt x="108109" y="83344"/>
                    <a:pt x="127159" y="75724"/>
                  </a:cubicBezTo>
                  <a:cubicBezTo>
                    <a:pt x="146209" y="68104"/>
                    <a:pt x="165259" y="57626"/>
                    <a:pt x="182404" y="46196"/>
                  </a:cubicBezTo>
                  <a:cubicBezTo>
                    <a:pt x="200501" y="34766"/>
                    <a:pt x="216694" y="21431"/>
                    <a:pt x="231934" y="7144"/>
                  </a:cubicBezTo>
                  <a:cubicBezTo>
                    <a:pt x="217646" y="22384"/>
                    <a:pt x="202406" y="36671"/>
                    <a:pt x="184309" y="49054"/>
                  </a:cubicBezTo>
                  <a:cubicBezTo>
                    <a:pt x="167164" y="61436"/>
                    <a:pt x="149066" y="72866"/>
                    <a:pt x="130016" y="81439"/>
                  </a:cubicBezTo>
                  <a:cubicBezTo>
                    <a:pt x="110966" y="90964"/>
                    <a:pt x="90964" y="98584"/>
                    <a:pt x="70961" y="105251"/>
                  </a:cubicBezTo>
                  <a:cubicBezTo>
                    <a:pt x="50959" y="111919"/>
                    <a:pt x="30004" y="116681"/>
                    <a:pt x="9049" y="120491"/>
                  </a:cubicBezTo>
                  <a:lnTo>
                    <a:pt x="7144" y="1071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5DF0B093-478D-49B6-94D2-402D204E7241}"/>
                </a:ext>
              </a:extLst>
            </p:cNvPr>
            <p:cNvSpPr/>
            <p:nvPr/>
          </p:nvSpPr>
          <p:spPr>
            <a:xfrm>
              <a:off x="8176418" y="9277734"/>
              <a:ext cx="114300" cy="133350"/>
            </a:xfrm>
            <a:custGeom>
              <a:avLst/>
              <a:gdLst>
                <a:gd name="connsiteX0" fmla="*/ 105251 w 114300"/>
                <a:gd name="connsiteY0" fmla="*/ 132874 h 133350"/>
                <a:gd name="connsiteX1" fmla="*/ 76676 w 114300"/>
                <a:gd name="connsiteY1" fmla="*/ 104299 h 133350"/>
                <a:gd name="connsiteX2" fmla="*/ 50959 w 114300"/>
                <a:gd name="connsiteY2" fmla="*/ 73819 h 133350"/>
                <a:gd name="connsiteX3" fmla="*/ 7144 w 114300"/>
                <a:gd name="connsiteY3" fmla="*/ 7144 h 133350"/>
                <a:gd name="connsiteX4" fmla="*/ 55721 w 114300"/>
                <a:gd name="connsiteY4" fmla="*/ 69056 h 133350"/>
                <a:gd name="connsiteX5" fmla="*/ 83344 w 114300"/>
                <a:gd name="connsiteY5" fmla="*/ 96679 h 133350"/>
                <a:gd name="connsiteX6" fmla="*/ 113824 w 114300"/>
                <a:gd name="connsiteY6" fmla="*/ 121444 h 133350"/>
                <a:gd name="connsiteX7" fmla="*/ 105251 w 114300"/>
                <a:gd name="connsiteY7" fmla="*/ 13287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33350">
                  <a:moveTo>
                    <a:pt x="105251" y="132874"/>
                  </a:moveTo>
                  <a:cubicBezTo>
                    <a:pt x="94774" y="124301"/>
                    <a:pt x="85249" y="114776"/>
                    <a:pt x="76676" y="104299"/>
                  </a:cubicBezTo>
                  <a:cubicBezTo>
                    <a:pt x="67151" y="94774"/>
                    <a:pt x="58579" y="84296"/>
                    <a:pt x="50959" y="73819"/>
                  </a:cubicBezTo>
                  <a:cubicBezTo>
                    <a:pt x="34766" y="52864"/>
                    <a:pt x="19526" y="30004"/>
                    <a:pt x="7144" y="7144"/>
                  </a:cubicBezTo>
                  <a:cubicBezTo>
                    <a:pt x="21431" y="29051"/>
                    <a:pt x="37624" y="50006"/>
                    <a:pt x="55721" y="69056"/>
                  </a:cubicBezTo>
                  <a:cubicBezTo>
                    <a:pt x="64294" y="78581"/>
                    <a:pt x="73819" y="88106"/>
                    <a:pt x="83344" y="96679"/>
                  </a:cubicBezTo>
                  <a:cubicBezTo>
                    <a:pt x="92869" y="105251"/>
                    <a:pt x="103346" y="113824"/>
                    <a:pt x="113824" y="121444"/>
                  </a:cubicBezTo>
                  <a:lnTo>
                    <a:pt x="105251" y="13287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AA12AAF0-32E8-4589-B2C2-2177E57C9DBB}"/>
              </a:ext>
            </a:extLst>
          </p:cNvPr>
          <p:cNvGrpSpPr/>
          <p:nvPr/>
        </p:nvGrpSpPr>
        <p:grpSpPr>
          <a:xfrm rot="574034">
            <a:off x="7145922" y="3521207"/>
            <a:ext cx="246459" cy="567928"/>
            <a:chOff x="7886568" y="8820534"/>
            <a:chExt cx="657225" cy="1514475"/>
          </a:xfrm>
        </p:grpSpPr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72A1580A-445F-4653-9D98-C140ADBCA91C}"/>
                </a:ext>
              </a:extLst>
            </p:cNvPr>
            <p:cNvSpPr/>
            <p:nvPr/>
          </p:nvSpPr>
          <p:spPr>
            <a:xfrm>
              <a:off x="7886568" y="8820534"/>
              <a:ext cx="657225" cy="1514475"/>
            </a:xfrm>
            <a:custGeom>
              <a:avLst/>
              <a:gdLst>
                <a:gd name="connsiteX0" fmla="*/ 199839 w 657225"/>
                <a:gd name="connsiteY0" fmla="*/ 1501617 h 1514475"/>
                <a:gd name="connsiteX1" fmla="*/ 178884 w 657225"/>
                <a:gd name="connsiteY1" fmla="*/ 1507331 h 1514475"/>
                <a:gd name="connsiteX2" fmla="*/ 146499 w 657225"/>
                <a:gd name="connsiteY2" fmla="*/ 1470184 h 1514475"/>
                <a:gd name="connsiteX3" fmla="*/ 594174 w 657225"/>
                <a:gd name="connsiteY3" fmla="*/ 7144 h 1514475"/>
                <a:gd name="connsiteX4" fmla="*/ 199839 w 657225"/>
                <a:gd name="connsiteY4" fmla="*/ 1501617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225" h="1514475">
                  <a:moveTo>
                    <a:pt x="199839" y="1501617"/>
                  </a:moveTo>
                  <a:cubicBezTo>
                    <a:pt x="186504" y="1506379"/>
                    <a:pt x="178884" y="1507331"/>
                    <a:pt x="178884" y="1507331"/>
                  </a:cubicBezTo>
                  <a:cubicBezTo>
                    <a:pt x="167454" y="1494949"/>
                    <a:pt x="156976" y="1482567"/>
                    <a:pt x="146499" y="1470184"/>
                  </a:cubicBezTo>
                  <a:cubicBezTo>
                    <a:pt x="-337371" y="874871"/>
                    <a:pt x="594174" y="7144"/>
                    <a:pt x="594174" y="7144"/>
                  </a:cubicBezTo>
                  <a:cubicBezTo>
                    <a:pt x="838014" y="1228249"/>
                    <a:pt x="313186" y="1464469"/>
                    <a:pt x="199839" y="1501617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AE9706C-FC3B-406D-95EC-0C1D68EE7D05}"/>
                </a:ext>
              </a:extLst>
            </p:cNvPr>
            <p:cNvSpPr/>
            <p:nvPr/>
          </p:nvSpPr>
          <p:spPr>
            <a:xfrm>
              <a:off x="8025923" y="9102474"/>
              <a:ext cx="361950" cy="1228725"/>
            </a:xfrm>
            <a:custGeom>
              <a:avLst/>
              <a:gdLst>
                <a:gd name="connsiteX0" fmla="*/ 60484 w 361950"/>
                <a:gd name="connsiteY0" fmla="*/ 1219676 h 1228725"/>
                <a:gd name="connsiteX1" fmla="*/ 39529 w 361950"/>
                <a:gd name="connsiteY1" fmla="*/ 1225391 h 1228725"/>
                <a:gd name="connsiteX2" fmla="*/ 7144 w 361950"/>
                <a:gd name="connsiteY2" fmla="*/ 1188244 h 1228725"/>
                <a:gd name="connsiteX3" fmla="*/ 16669 w 361950"/>
                <a:gd name="connsiteY3" fmla="*/ 1135856 h 1228725"/>
                <a:gd name="connsiteX4" fmla="*/ 31909 w 361950"/>
                <a:gd name="connsiteY4" fmla="*/ 1057751 h 1228725"/>
                <a:gd name="connsiteX5" fmla="*/ 49054 w 361950"/>
                <a:gd name="connsiteY5" fmla="*/ 980599 h 1228725"/>
                <a:gd name="connsiteX6" fmla="*/ 69056 w 361950"/>
                <a:gd name="connsiteY6" fmla="*/ 904399 h 1228725"/>
                <a:gd name="connsiteX7" fmla="*/ 156686 w 361950"/>
                <a:gd name="connsiteY7" fmla="*/ 602456 h 1228725"/>
                <a:gd name="connsiteX8" fmla="*/ 358616 w 361950"/>
                <a:gd name="connsiteY8" fmla="*/ 7144 h 1228725"/>
                <a:gd name="connsiteX9" fmla="*/ 185261 w 361950"/>
                <a:gd name="connsiteY9" fmla="*/ 610076 h 1228725"/>
                <a:gd name="connsiteX10" fmla="*/ 111919 w 361950"/>
                <a:gd name="connsiteY10" fmla="*/ 914876 h 1228725"/>
                <a:gd name="connsiteX11" fmla="*/ 95726 w 361950"/>
                <a:gd name="connsiteY11" fmla="*/ 991076 h 1228725"/>
                <a:gd name="connsiteX12" fmla="*/ 82391 w 361950"/>
                <a:gd name="connsiteY12" fmla="*/ 1067276 h 1228725"/>
                <a:gd name="connsiteX13" fmla="*/ 70961 w 361950"/>
                <a:gd name="connsiteY13" fmla="*/ 1143476 h 1228725"/>
                <a:gd name="connsiteX14" fmla="*/ 60484 w 361950"/>
                <a:gd name="connsiteY14" fmla="*/ 1219676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950" h="1228725">
                  <a:moveTo>
                    <a:pt x="60484" y="1219676"/>
                  </a:moveTo>
                  <a:cubicBezTo>
                    <a:pt x="47149" y="1224439"/>
                    <a:pt x="39529" y="1225391"/>
                    <a:pt x="39529" y="1225391"/>
                  </a:cubicBezTo>
                  <a:cubicBezTo>
                    <a:pt x="28099" y="1213009"/>
                    <a:pt x="17621" y="1200626"/>
                    <a:pt x="7144" y="1188244"/>
                  </a:cubicBezTo>
                  <a:cubicBezTo>
                    <a:pt x="10954" y="1168241"/>
                    <a:pt x="14764" y="1148239"/>
                    <a:pt x="16669" y="1135856"/>
                  </a:cubicBezTo>
                  <a:cubicBezTo>
                    <a:pt x="21431" y="1110139"/>
                    <a:pt x="26194" y="1083469"/>
                    <a:pt x="31909" y="1057751"/>
                  </a:cubicBezTo>
                  <a:lnTo>
                    <a:pt x="49054" y="980599"/>
                  </a:lnTo>
                  <a:lnTo>
                    <a:pt x="69056" y="904399"/>
                  </a:lnTo>
                  <a:cubicBezTo>
                    <a:pt x="95726" y="802481"/>
                    <a:pt x="125254" y="702469"/>
                    <a:pt x="156686" y="602456"/>
                  </a:cubicBezTo>
                  <a:cubicBezTo>
                    <a:pt x="219551" y="402431"/>
                    <a:pt x="287179" y="204311"/>
                    <a:pt x="358616" y="7144"/>
                  </a:cubicBezTo>
                  <a:cubicBezTo>
                    <a:pt x="295751" y="207169"/>
                    <a:pt x="237649" y="408146"/>
                    <a:pt x="185261" y="610076"/>
                  </a:cubicBezTo>
                  <a:cubicBezTo>
                    <a:pt x="158591" y="711041"/>
                    <a:pt x="133826" y="812959"/>
                    <a:pt x="111919" y="914876"/>
                  </a:cubicBezTo>
                  <a:lnTo>
                    <a:pt x="95726" y="991076"/>
                  </a:lnTo>
                  <a:lnTo>
                    <a:pt x="82391" y="1067276"/>
                  </a:lnTo>
                  <a:cubicBezTo>
                    <a:pt x="78581" y="1092994"/>
                    <a:pt x="74771" y="1118711"/>
                    <a:pt x="70961" y="1143476"/>
                  </a:cubicBezTo>
                  <a:cubicBezTo>
                    <a:pt x="70009" y="1161574"/>
                    <a:pt x="64294" y="1193006"/>
                    <a:pt x="60484" y="121967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6A99EDF-D5AF-4281-A5E9-0852D7BB3802}"/>
                </a:ext>
              </a:extLst>
            </p:cNvPr>
            <p:cNvSpPr/>
            <p:nvPr/>
          </p:nvSpPr>
          <p:spPr>
            <a:xfrm>
              <a:off x="8114505" y="9785417"/>
              <a:ext cx="285750" cy="209550"/>
            </a:xfrm>
            <a:custGeom>
              <a:avLst/>
              <a:gdLst>
                <a:gd name="connsiteX0" fmla="*/ 7144 w 285750"/>
                <a:gd name="connsiteY0" fmla="*/ 194786 h 209550"/>
                <a:gd name="connsiteX1" fmla="*/ 91916 w 285750"/>
                <a:gd name="connsiteY1" fmla="*/ 174784 h 209550"/>
                <a:gd name="connsiteX2" fmla="*/ 171926 w 285750"/>
                <a:gd name="connsiteY2" fmla="*/ 138589 h 209550"/>
                <a:gd name="connsiteX3" fmla="*/ 239554 w 285750"/>
                <a:gd name="connsiteY3" fmla="*/ 82391 h 209550"/>
                <a:gd name="connsiteX4" fmla="*/ 285274 w 285750"/>
                <a:gd name="connsiteY4" fmla="*/ 7144 h 209550"/>
                <a:gd name="connsiteX5" fmla="*/ 242411 w 285750"/>
                <a:gd name="connsiteY5" fmla="*/ 85249 h 209550"/>
                <a:gd name="connsiteX6" fmla="*/ 175736 w 285750"/>
                <a:gd name="connsiteY6" fmla="*/ 144304 h 209550"/>
                <a:gd name="connsiteX7" fmla="*/ 95726 w 285750"/>
                <a:gd name="connsiteY7" fmla="*/ 184309 h 209550"/>
                <a:gd name="connsiteX8" fmla="*/ 9049 w 285750"/>
                <a:gd name="connsiteY8" fmla="*/ 208121 h 209550"/>
                <a:gd name="connsiteX9" fmla="*/ 7144 w 285750"/>
                <a:gd name="connsiteY9" fmla="*/ 19478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209550">
                  <a:moveTo>
                    <a:pt x="7144" y="194786"/>
                  </a:moveTo>
                  <a:cubicBezTo>
                    <a:pt x="35719" y="190976"/>
                    <a:pt x="64294" y="184309"/>
                    <a:pt x="91916" y="174784"/>
                  </a:cubicBezTo>
                  <a:cubicBezTo>
                    <a:pt x="119539" y="165259"/>
                    <a:pt x="146209" y="153829"/>
                    <a:pt x="171926" y="138589"/>
                  </a:cubicBezTo>
                  <a:cubicBezTo>
                    <a:pt x="196691" y="123349"/>
                    <a:pt x="219551" y="104299"/>
                    <a:pt x="239554" y="82391"/>
                  </a:cubicBezTo>
                  <a:cubicBezTo>
                    <a:pt x="259556" y="60484"/>
                    <a:pt x="273844" y="33814"/>
                    <a:pt x="285274" y="7144"/>
                  </a:cubicBezTo>
                  <a:cubicBezTo>
                    <a:pt x="274796" y="34766"/>
                    <a:pt x="262414" y="62389"/>
                    <a:pt x="242411" y="85249"/>
                  </a:cubicBezTo>
                  <a:cubicBezTo>
                    <a:pt x="223361" y="108109"/>
                    <a:pt x="201454" y="128111"/>
                    <a:pt x="175736" y="144304"/>
                  </a:cubicBezTo>
                  <a:cubicBezTo>
                    <a:pt x="150971" y="160496"/>
                    <a:pt x="123349" y="173831"/>
                    <a:pt x="95726" y="184309"/>
                  </a:cubicBezTo>
                  <a:cubicBezTo>
                    <a:pt x="67151" y="194786"/>
                    <a:pt x="38576" y="203359"/>
                    <a:pt x="9049" y="208121"/>
                  </a:cubicBezTo>
                  <a:lnTo>
                    <a:pt x="7144" y="19478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B3F9FE7-6A26-4A1F-B5DF-6F3AA662A11A}"/>
                </a:ext>
              </a:extLst>
            </p:cNvPr>
            <p:cNvSpPr/>
            <p:nvPr/>
          </p:nvSpPr>
          <p:spPr>
            <a:xfrm>
              <a:off x="7994943" y="9596822"/>
              <a:ext cx="161925" cy="323850"/>
            </a:xfrm>
            <a:custGeom>
              <a:avLst/>
              <a:gdLst>
                <a:gd name="connsiteX0" fmla="*/ 146708 w 161925"/>
                <a:gd name="connsiteY0" fmla="*/ 320516 h 323850"/>
                <a:gd name="connsiteX1" fmla="*/ 83843 w 161925"/>
                <a:gd name="connsiteY1" fmla="*/ 255746 h 323850"/>
                <a:gd name="connsiteX2" fmla="*/ 36218 w 161925"/>
                <a:gd name="connsiteY2" fmla="*/ 180499 h 323850"/>
                <a:gd name="connsiteX3" fmla="*/ 9548 w 161925"/>
                <a:gd name="connsiteY3" fmla="*/ 95726 h 323850"/>
                <a:gd name="connsiteX4" fmla="*/ 13358 w 161925"/>
                <a:gd name="connsiteY4" fmla="*/ 7144 h 323850"/>
                <a:gd name="connsiteX5" fmla="*/ 13358 w 161925"/>
                <a:gd name="connsiteY5" fmla="*/ 94774 h 323850"/>
                <a:gd name="connsiteX6" fmla="*/ 42886 w 161925"/>
                <a:gd name="connsiteY6" fmla="*/ 177641 h 323850"/>
                <a:gd name="connsiteX7" fmla="*/ 92416 w 161925"/>
                <a:gd name="connsiteY7" fmla="*/ 250031 h 323850"/>
                <a:gd name="connsiteX8" fmla="*/ 155281 w 161925"/>
                <a:gd name="connsiteY8" fmla="*/ 310991 h 323850"/>
                <a:gd name="connsiteX9" fmla="*/ 146708 w 161925"/>
                <a:gd name="connsiteY9" fmla="*/ 32051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323850">
                  <a:moveTo>
                    <a:pt x="146708" y="320516"/>
                  </a:moveTo>
                  <a:cubicBezTo>
                    <a:pt x="122896" y="300514"/>
                    <a:pt x="102893" y="279559"/>
                    <a:pt x="83843" y="255746"/>
                  </a:cubicBezTo>
                  <a:cubicBezTo>
                    <a:pt x="65746" y="231934"/>
                    <a:pt x="48601" y="207169"/>
                    <a:pt x="36218" y="180499"/>
                  </a:cubicBezTo>
                  <a:cubicBezTo>
                    <a:pt x="22883" y="153829"/>
                    <a:pt x="14311" y="124301"/>
                    <a:pt x="9548" y="95726"/>
                  </a:cubicBezTo>
                  <a:cubicBezTo>
                    <a:pt x="4786" y="66199"/>
                    <a:pt x="7643" y="35719"/>
                    <a:pt x="13358" y="7144"/>
                  </a:cubicBezTo>
                  <a:cubicBezTo>
                    <a:pt x="9548" y="36671"/>
                    <a:pt x="7643" y="66199"/>
                    <a:pt x="13358" y="94774"/>
                  </a:cubicBezTo>
                  <a:cubicBezTo>
                    <a:pt x="19073" y="123349"/>
                    <a:pt x="28598" y="151924"/>
                    <a:pt x="42886" y="177641"/>
                  </a:cubicBezTo>
                  <a:cubicBezTo>
                    <a:pt x="57173" y="203359"/>
                    <a:pt x="73366" y="227171"/>
                    <a:pt x="92416" y="250031"/>
                  </a:cubicBezTo>
                  <a:cubicBezTo>
                    <a:pt x="111466" y="271939"/>
                    <a:pt x="132421" y="292894"/>
                    <a:pt x="155281" y="310991"/>
                  </a:cubicBezTo>
                  <a:lnTo>
                    <a:pt x="146708" y="32051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06099B1-4E5C-4EFA-ABAE-BD14F7DC8ABE}"/>
                </a:ext>
              </a:extLst>
            </p:cNvPr>
            <p:cNvSpPr/>
            <p:nvPr/>
          </p:nvSpPr>
          <p:spPr>
            <a:xfrm>
              <a:off x="8068785" y="9464424"/>
              <a:ext cx="152400" cy="219075"/>
            </a:xfrm>
            <a:custGeom>
              <a:avLst/>
              <a:gdLst>
                <a:gd name="connsiteX0" fmla="*/ 138589 w 152400"/>
                <a:gd name="connsiteY0" fmla="*/ 215741 h 219075"/>
                <a:gd name="connsiteX1" fmla="*/ 93821 w 152400"/>
                <a:gd name="connsiteY1" fmla="*/ 170974 h 219075"/>
                <a:gd name="connsiteX2" fmla="*/ 55721 w 152400"/>
                <a:gd name="connsiteY2" fmla="*/ 121444 h 219075"/>
                <a:gd name="connsiteX3" fmla="*/ 26194 w 152400"/>
                <a:gd name="connsiteY3" fmla="*/ 66199 h 219075"/>
                <a:gd name="connsiteX4" fmla="*/ 7144 w 152400"/>
                <a:gd name="connsiteY4" fmla="*/ 7144 h 219075"/>
                <a:gd name="connsiteX5" fmla="*/ 29051 w 152400"/>
                <a:gd name="connsiteY5" fmla="*/ 65246 h 219075"/>
                <a:gd name="connsiteX6" fmla="*/ 61436 w 152400"/>
                <a:gd name="connsiteY6" fmla="*/ 117634 h 219075"/>
                <a:gd name="connsiteX7" fmla="*/ 101441 w 152400"/>
                <a:gd name="connsiteY7" fmla="*/ 164306 h 219075"/>
                <a:gd name="connsiteX8" fmla="*/ 147161 w 152400"/>
                <a:gd name="connsiteY8" fmla="*/ 205264 h 219075"/>
                <a:gd name="connsiteX9" fmla="*/ 138589 w 152400"/>
                <a:gd name="connsiteY9" fmla="*/ 21574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219075">
                  <a:moveTo>
                    <a:pt x="138589" y="215741"/>
                  </a:moveTo>
                  <a:cubicBezTo>
                    <a:pt x="122396" y="201454"/>
                    <a:pt x="107156" y="187166"/>
                    <a:pt x="93821" y="170974"/>
                  </a:cubicBezTo>
                  <a:cubicBezTo>
                    <a:pt x="80486" y="154781"/>
                    <a:pt x="67151" y="138589"/>
                    <a:pt x="55721" y="121444"/>
                  </a:cubicBezTo>
                  <a:cubicBezTo>
                    <a:pt x="44291" y="104299"/>
                    <a:pt x="33814" y="85249"/>
                    <a:pt x="26194" y="66199"/>
                  </a:cubicBezTo>
                  <a:cubicBezTo>
                    <a:pt x="17621" y="47149"/>
                    <a:pt x="11906" y="27146"/>
                    <a:pt x="7144" y="7144"/>
                  </a:cubicBezTo>
                  <a:cubicBezTo>
                    <a:pt x="12859" y="27146"/>
                    <a:pt x="19526" y="46196"/>
                    <a:pt x="29051" y="65246"/>
                  </a:cubicBezTo>
                  <a:cubicBezTo>
                    <a:pt x="38576" y="83344"/>
                    <a:pt x="49054" y="101441"/>
                    <a:pt x="61436" y="117634"/>
                  </a:cubicBezTo>
                  <a:cubicBezTo>
                    <a:pt x="73819" y="133826"/>
                    <a:pt x="87154" y="150019"/>
                    <a:pt x="101441" y="164306"/>
                  </a:cubicBezTo>
                  <a:cubicBezTo>
                    <a:pt x="115729" y="178594"/>
                    <a:pt x="130969" y="192881"/>
                    <a:pt x="147161" y="205264"/>
                  </a:cubicBezTo>
                  <a:lnTo>
                    <a:pt x="138589" y="21574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F6E2A29-064A-48B4-BA94-945B7856A4E1}"/>
                </a:ext>
              </a:extLst>
            </p:cNvPr>
            <p:cNvSpPr/>
            <p:nvPr/>
          </p:nvSpPr>
          <p:spPr>
            <a:xfrm>
              <a:off x="8254523" y="9366317"/>
              <a:ext cx="238125" cy="123825"/>
            </a:xfrm>
            <a:custGeom>
              <a:avLst/>
              <a:gdLst>
                <a:gd name="connsiteX0" fmla="*/ 7144 w 238125"/>
                <a:gd name="connsiteY0" fmla="*/ 107156 h 123825"/>
                <a:gd name="connsiteX1" fmla="*/ 68104 w 238125"/>
                <a:gd name="connsiteY1" fmla="*/ 95726 h 123825"/>
                <a:gd name="connsiteX2" fmla="*/ 127159 w 238125"/>
                <a:gd name="connsiteY2" fmla="*/ 75724 h 123825"/>
                <a:gd name="connsiteX3" fmla="*/ 182404 w 238125"/>
                <a:gd name="connsiteY3" fmla="*/ 46196 h 123825"/>
                <a:gd name="connsiteX4" fmla="*/ 231934 w 238125"/>
                <a:gd name="connsiteY4" fmla="*/ 7144 h 123825"/>
                <a:gd name="connsiteX5" fmla="*/ 184309 w 238125"/>
                <a:gd name="connsiteY5" fmla="*/ 49054 h 123825"/>
                <a:gd name="connsiteX6" fmla="*/ 130016 w 238125"/>
                <a:gd name="connsiteY6" fmla="*/ 81439 h 123825"/>
                <a:gd name="connsiteX7" fmla="*/ 70961 w 238125"/>
                <a:gd name="connsiteY7" fmla="*/ 105251 h 123825"/>
                <a:gd name="connsiteX8" fmla="*/ 9049 w 238125"/>
                <a:gd name="connsiteY8" fmla="*/ 120491 h 123825"/>
                <a:gd name="connsiteX9" fmla="*/ 7144 w 238125"/>
                <a:gd name="connsiteY9" fmla="*/ 10715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23825">
                  <a:moveTo>
                    <a:pt x="7144" y="107156"/>
                  </a:moveTo>
                  <a:cubicBezTo>
                    <a:pt x="27146" y="105251"/>
                    <a:pt x="48101" y="100489"/>
                    <a:pt x="68104" y="95726"/>
                  </a:cubicBezTo>
                  <a:cubicBezTo>
                    <a:pt x="88106" y="90011"/>
                    <a:pt x="108109" y="83344"/>
                    <a:pt x="127159" y="75724"/>
                  </a:cubicBezTo>
                  <a:cubicBezTo>
                    <a:pt x="146209" y="68104"/>
                    <a:pt x="165259" y="57626"/>
                    <a:pt x="182404" y="46196"/>
                  </a:cubicBezTo>
                  <a:cubicBezTo>
                    <a:pt x="200501" y="34766"/>
                    <a:pt x="216694" y="21431"/>
                    <a:pt x="231934" y="7144"/>
                  </a:cubicBezTo>
                  <a:cubicBezTo>
                    <a:pt x="217646" y="22384"/>
                    <a:pt x="202406" y="36671"/>
                    <a:pt x="184309" y="49054"/>
                  </a:cubicBezTo>
                  <a:cubicBezTo>
                    <a:pt x="167164" y="61436"/>
                    <a:pt x="149066" y="72866"/>
                    <a:pt x="130016" y="81439"/>
                  </a:cubicBezTo>
                  <a:cubicBezTo>
                    <a:pt x="110966" y="90964"/>
                    <a:pt x="90964" y="98584"/>
                    <a:pt x="70961" y="105251"/>
                  </a:cubicBezTo>
                  <a:cubicBezTo>
                    <a:pt x="50959" y="111919"/>
                    <a:pt x="30004" y="116681"/>
                    <a:pt x="9049" y="120491"/>
                  </a:cubicBezTo>
                  <a:lnTo>
                    <a:pt x="7144" y="1071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EC6B1F44-344A-479B-8645-C08D8CF819D7}"/>
                </a:ext>
              </a:extLst>
            </p:cNvPr>
            <p:cNvSpPr/>
            <p:nvPr/>
          </p:nvSpPr>
          <p:spPr>
            <a:xfrm>
              <a:off x="8176418" y="9277734"/>
              <a:ext cx="114300" cy="133350"/>
            </a:xfrm>
            <a:custGeom>
              <a:avLst/>
              <a:gdLst>
                <a:gd name="connsiteX0" fmla="*/ 105251 w 114300"/>
                <a:gd name="connsiteY0" fmla="*/ 132874 h 133350"/>
                <a:gd name="connsiteX1" fmla="*/ 76676 w 114300"/>
                <a:gd name="connsiteY1" fmla="*/ 104299 h 133350"/>
                <a:gd name="connsiteX2" fmla="*/ 50959 w 114300"/>
                <a:gd name="connsiteY2" fmla="*/ 73819 h 133350"/>
                <a:gd name="connsiteX3" fmla="*/ 7144 w 114300"/>
                <a:gd name="connsiteY3" fmla="*/ 7144 h 133350"/>
                <a:gd name="connsiteX4" fmla="*/ 55721 w 114300"/>
                <a:gd name="connsiteY4" fmla="*/ 69056 h 133350"/>
                <a:gd name="connsiteX5" fmla="*/ 83344 w 114300"/>
                <a:gd name="connsiteY5" fmla="*/ 96679 h 133350"/>
                <a:gd name="connsiteX6" fmla="*/ 113824 w 114300"/>
                <a:gd name="connsiteY6" fmla="*/ 121444 h 133350"/>
                <a:gd name="connsiteX7" fmla="*/ 105251 w 114300"/>
                <a:gd name="connsiteY7" fmla="*/ 13287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33350">
                  <a:moveTo>
                    <a:pt x="105251" y="132874"/>
                  </a:moveTo>
                  <a:cubicBezTo>
                    <a:pt x="94774" y="124301"/>
                    <a:pt x="85249" y="114776"/>
                    <a:pt x="76676" y="104299"/>
                  </a:cubicBezTo>
                  <a:cubicBezTo>
                    <a:pt x="67151" y="94774"/>
                    <a:pt x="58579" y="84296"/>
                    <a:pt x="50959" y="73819"/>
                  </a:cubicBezTo>
                  <a:cubicBezTo>
                    <a:pt x="34766" y="52864"/>
                    <a:pt x="19526" y="30004"/>
                    <a:pt x="7144" y="7144"/>
                  </a:cubicBezTo>
                  <a:cubicBezTo>
                    <a:pt x="21431" y="29051"/>
                    <a:pt x="37624" y="50006"/>
                    <a:pt x="55721" y="69056"/>
                  </a:cubicBezTo>
                  <a:cubicBezTo>
                    <a:pt x="64294" y="78581"/>
                    <a:pt x="73819" y="88106"/>
                    <a:pt x="83344" y="96679"/>
                  </a:cubicBezTo>
                  <a:cubicBezTo>
                    <a:pt x="92869" y="105251"/>
                    <a:pt x="103346" y="113824"/>
                    <a:pt x="113824" y="121444"/>
                  </a:cubicBezTo>
                  <a:lnTo>
                    <a:pt x="105251" y="13287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6CDA962-8942-485D-8845-8A90773D2972}"/>
              </a:ext>
            </a:extLst>
          </p:cNvPr>
          <p:cNvGrpSpPr/>
          <p:nvPr/>
        </p:nvGrpSpPr>
        <p:grpSpPr>
          <a:xfrm rot="2670703">
            <a:off x="7340157" y="3378312"/>
            <a:ext cx="386628" cy="890925"/>
            <a:chOff x="7886568" y="8820534"/>
            <a:chExt cx="657225" cy="1514475"/>
          </a:xfrm>
        </p:grpSpPr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1D0CB2F4-DEDD-4267-84F4-77D035F04699}"/>
                </a:ext>
              </a:extLst>
            </p:cNvPr>
            <p:cNvSpPr/>
            <p:nvPr/>
          </p:nvSpPr>
          <p:spPr>
            <a:xfrm>
              <a:off x="7886568" y="8820534"/>
              <a:ext cx="657225" cy="1514475"/>
            </a:xfrm>
            <a:custGeom>
              <a:avLst/>
              <a:gdLst>
                <a:gd name="connsiteX0" fmla="*/ 199839 w 657225"/>
                <a:gd name="connsiteY0" fmla="*/ 1501617 h 1514475"/>
                <a:gd name="connsiteX1" fmla="*/ 178884 w 657225"/>
                <a:gd name="connsiteY1" fmla="*/ 1507331 h 1514475"/>
                <a:gd name="connsiteX2" fmla="*/ 146499 w 657225"/>
                <a:gd name="connsiteY2" fmla="*/ 1470184 h 1514475"/>
                <a:gd name="connsiteX3" fmla="*/ 594174 w 657225"/>
                <a:gd name="connsiteY3" fmla="*/ 7144 h 1514475"/>
                <a:gd name="connsiteX4" fmla="*/ 199839 w 657225"/>
                <a:gd name="connsiteY4" fmla="*/ 1501617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225" h="1514475">
                  <a:moveTo>
                    <a:pt x="199839" y="1501617"/>
                  </a:moveTo>
                  <a:cubicBezTo>
                    <a:pt x="186504" y="1506379"/>
                    <a:pt x="178884" y="1507331"/>
                    <a:pt x="178884" y="1507331"/>
                  </a:cubicBezTo>
                  <a:cubicBezTo>
                    <a:pt x="167454" y="1494949"/>
                    <a:pt x="156976" y="1482567"/>
                    <a:pt x="146499" y="1470184"/>
                  </a:cubicBezTo>
                  <a:cubicBezTo>
                    <a:pt x="-337371" y="874871"/>
                    <a:pt x="594174" y="7144"/>
                    <a:pt x="594174" y="7144"/>
                  </a:cubicBezTo>
                  <a:cubicBezTo>
                    <a:pt x="838014" y="1228249"/>
                    <a:pt x="313186" y="1464469"/>
                    <a:pt x="199839" y="1501617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D1863A19-83CB-47D5-A17C-2714B0046E29}"/>
                </a:ext>
              </a:extLst>
            </p:cNvPr>
            <p:cNvSpPr/>
            <p:nvPr/>
          </p:nvSpPr>
          <p:spPr>
            <a:xfrm>
              <a:off x="8025923" y="9102474"/>
              <a:ext cx="361950" cy="1228725"/>
            </a:xfrm>
            <a:custGeom>
              <a:avLst/>
              <a:gdLst>
                <a:gd name="connsiteX0" fmla="*/ 60484 w 361950"/>
                <a:gd name="connsiteY0" fmla="*/ 1219676 h 1228725"/>
                <a:gd name="connsiteX1" fmla="*/ 39529 w 361950"/>
                <a:gd name="connsiteY1" fmla="*/ 1225391 h 1228725"/>
                <a:gd name="connsiteX2" fmla="*/ 7144 w 361950"/>
                <a:gd name="connsiteY2" fmla="*/ 1188244 h 1228725"/>
                <a:gd name="connsiteX3" fmla="*/ 16669 w 361950"/>
                <a:gd name="connsiteY3" fmla="*/ 1135856 h 1228725"/>
                <a:gd name="connsiteX4" fmla="*/ 31909 w 361950"/>
                <a:gd name="connsiteY4" fmla="*/ 1057751 h 1228725"/>
                <a:gd name="connsiteX5" fmla="*/ 49054 w 361950"/>
                <a:gd name="connsiteY5" fmla="*/ 980599 h 1228725"/>
                <a:gd name="connsiteX6" fmla="*/ 69056 w 361950"/>
                <a:gd name="connsiteY6" fmla="*/ 904399 h 1228725"/>
                <a:gd name="connsiteX7" fmla="*/ 156686 w 361950"/>
                <a:gd name="connsiteY7" fmla="*/ 602456 h 1228725"/>
                <a:gd name="connsiteX8" fmla="*/ 358616 w 361950"/>
                <a:gd name="connsiteY8" fmla="*/ 7144 h 1228725"/>
                <a:gd name="connsiteX9" fmla="*/ 185261 w 361950"/>
                <a:gd name="connsiteY9" fmla="*/ 610076 h 1228725"/>
                <a:gd name="connsiteX10" fmla="*/ 111919 w 361950"/>
                <a:gd name="connsiteY10" fmla="*/ 914876 h 1228725"/>
                <a:gd name="connsiteX11" fmla="*/ 95726 w 361950"/>
                <a:gd name="connsiteY11" fmla="*/ 991076 h 1228725"/>
                <a:gd name="connsiteX12" fmla="*/ 82391 w 361950"/>
                <a:gd name="connsiteY12" fmla="*/ 1067276 h 1228725"/>
                <a:gd name="connsiteX13" fmla="*/ 70961 w 361950"/>
                <a:gd name="connsiteY13" fmla="*/ 1143476 h 1228725"/>
                <a:gd name="connsiteX14" fmla="*/ 60484 w 361950"/>
                <a:gd name="connsiteY14" fmla="*/ 1219676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950" h="1228725">
                  <a:moveTo>
                    <a:pt x="60484" y="1219676"/>
                  </a:moveTo>
                  <a:cubicBezTo>
                    <a:pt x="47149" y="1224439"/>
                    <a:pt x="39529" y="1225391"/>
                    <a:pt x="39529" y="1225391"/>
                  </a:cubicBezTo>
                  <a:cubicBezTo>
                    <a:pt x="28099" y="1213009"/>
                    <a:pt x="17621" y="1200626"/>
                    <a:pt x="7144" y="1188244"/>
                  </a:cubicBezTo>
                  <a:cubicBezTo>
                    <a:pt x="10954" y="1168241"/>
                    <a:pt x="14764" y="1148239"/>
                    <a:pt x="16669" y="1135856"/>
                  </a:cubicBezTo>
                  <a:cubicBezTo>
                    <a:pt x="21431" y="1110139"/>
                    <a:pt x="26194" y="1083469"/>
                    <a:pt x="31909" y="1057751"/>
                  </a:cubicBezTo>
                  <a:lnTo>
                    <a:pt x="49054" y="980599"/>
                  </a:lnTo>
                  <a:lnTo>
                    <a:pt x="69056" y="904399"/>
                  </a:lnTo>
                  <a:cubicBezTo>
                    <a:pt x="95726" y="802481"/>
                    <a:pt x="125254" y="702469"/>
                    <a:pt x="156686" y="602456"/>
                  </a:cubicBezTo>
                  <a:cubicBezTo>
                    <a:pt x="219551" y="402431"/>
                    <a:pt x="287179" y="204311"/>
                    <a:pt x="358616" y="7144"/>
                  </a:cubicBezTo>
                  <a:cubicBezTo>
                    <a:pt x="295751" y="207169"/>
                    <a:pt x="237649" y="408146"/>
                    <a:pt x="185261" y="610076"/>
                  </a:cubicBezTo>
                  <a:cubicBezTo>
                    <a:pt x="158591" y="711041"/>
                    <a:pt x="133826" y="812959"/>
                    <a:pt x="111919" y="914876"/>
                  </a:cubicBezTo>
                  <a:lnTo>
                    <a:pt x="95726" y="991076"/>
                  </a:lnTo>
                  <a:lnTo>
                    <a:pt x="82391" y="1067276"/>
                  </a:lnTo>
                  <a:cubicBezTo>
                    <a:pt x="78581" y="1092994"/>
                    <a:pt x="74771" y="1118711"/>
                    <a:pt x="70961" y="1143476"/>
                  </a:cubicBezTo>
                  <a:cubicBezTo>
                    <a:pt x="70009" y="1161574"/>
                    <a:pt x="64294" y="1193006"/>
                    <a:pt x="60484" y="121967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302A3B1-4161-4FFA-B470-B8BA6AAC1DD6}"/>
                </a:ext>
              </a:extLst>
            </p:cNvPr>
            <p:cNvSpPr/>
            <p:nvPr/>
          </p:nvSpPr>
          <p:spPr>
            <a:xfrm>
              <a:off x="8114505" y="9785417"/>
              <a:ext cx="285750" cy="209550"/>
            </a:xfrm>
            <a:custGeom>
              <a:avLst/>
              <a:gdLst>
                <a:gd name="connsiteX0" fmla="*/ 7144 w 285750"/>
                <a:gd name="connsiteY0" fmla="*/ 194786 h 209550"/>
                <a:gd name="connsiteX1" fmla="*/ 91916 w 285750"/>
                <a:gd name="connsiteY1" fmla="*/ 174784 h 209550"/>
                <a:gd name="connsiteX2" fmla="*/ 171926 w 285750"/>
                <a:gd name="connsiteY2" fmla="*/ 138589 h 209550"/>
                <a:gd name="connsiteX3" fmla="*/ 239554 w 285750"/>
                <a:gd name="connsiteY3" fmla="*/ 82391 h 209550"/>
                <a:gd name="connsiteX4" fmla="*/ 285274 w 285750"/>
                <a:gd name="connsiteY4" fmla="*/ 7144 h 209550"/>
                <a:gd name="connsiteX5" fmla="*/ 242411 w 285750"/>
                <a:gd name="connsiteY5" fmla="*/ 85249 h 209550"/>
                <a:gd name="connsiteX6" fmla="*/ 175736 w 285750"/>
                <a:gd name="connsiteY6" fmla="*/ 144304 h 209550"/>
                <a:gd name="connsiteX7" fmla="*/ 95726 w 285750"/>
                <a:gd name="connsiteY7" fmla="*/ 184309 h 209550"/>
                <a:gd name="connsiteX8" fmla="*/ 9049 w 285750"/>
                <a:gd name="connsiteY8" fmla="*/ 208121 h 209550"/>
                <a:gd name="connsiteX9" fmla="*/ 7144 w 285750"/>
                <a:gd name="connsiteY9" fmla="*/ 19478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209550">
                  <a:moveTo>
                    <a:pt x="7144" y="194786"/>
                  </a:moveTo>
                  <a:cubicBezTo>
                    <a:pt x="35719" y="190976"/>
                    <a:pt x="64294" y="184309"/>
                    <a:pt x="91916" y="174784"/>
                  </a:cubicBezTo>
                  <a:cubicBezTo>
                    <a:pt x="119539" y="165259"/>
                    <a:pt x="146209" y="153829"/>
                    <a:pt x="171926" y="138589"/>
                  </a:cubicBezTo>
                  <a:cubicBezTo>
                    <a:pt x="196691" y="123349"/>
                    <a:pt x="219551" y="104299"/>
                    <a:pt x="239554" y="82391"/>
                  </a:cubicBezTo>
                  <a:cubicBezTo>
                    <a:pt x="259556" y="60484"/>
                    <a:pt x="273844" y="33814"/>
                    <a:pt x="285274" y="7144"/>
                  </a:cubicBezTo>
                  <a:cubicBezTo>
                    <a:pt x="274796" y="34766"/>
                    <a:pt x="262414" y="62389"/>
                    <a:pt x="242411" y="85249"/>
                  </a:cubicBezTo>
                  <a:cubicBezTo>
                    <a:pt x="223361" y="108109"/>
                    <a:pt x="201454" y="128111"/>
                    <a:pt x="175736" y="144304"/>
                  </a:cubicBezTo>
                  <a:cubicBezTo>
                    <a:pt x="150971" y="160496"/>
                    <a:pt x="123349" y="173831"/>
                    <a:pt x="95726" y="184309"/>
                  </a:cubicBezTo>
                  <a:cubicBezTo>
                    <a:pt x="67151" y="194786"/>
                    <a:pt x="38576" y="203359"/>
                    <a:pt x="9049" y="208121"/>
                  </a:cubicBezTo>
                  <a:lnTo>
                    <a:pt x="7144" y="19478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C66D308F-9657-479F-90DD-5C979E76BC65}"/>
                </a:ext>
              </a:extLst>
            </p:cNvPr>
            <p:cNvSpPr/>
            <p:nvPr/>
          </p:nvSpPr>
          <p:spPr>
            <a:xfrm>
              <a:off x="7994943" y="9596822"/>
              <a:ext cx="161925" cy="323850"/>
            </a:xfrm>
            <a:custGeom>
              <a:avLst/>
              <a:gdLst>
                <a:gd name="connsiteX0" fmla="*/ 146708 w 161925"/>
                <a:gd name="connsiteY0" fmla="*/ 320516 h 323850"/>
                <a:gd name="connsiteX1" fmla="*/ 83843 w 161925"/>
                <a:gd name="connsiteY1" fmla="*/ 255746 h 323850"/>
                <a:gd name="connsiteX2" fmla="*/ 36218 w 161925"/>
                <a:gd name="connsiteY2" fmla="*/ 180499 h 323850"/>
                <a:gd name="connsiteX3" fmla="*/ 9548 w 161925"/>
                <a:gd name="connsiteY3" fmla="*/ 95726 h 323850"/>
                <a:gd name="connsiteX4" fmla="*/ 13358 w 161925"/>
                <a:gd name="connsiteY4" fmla="*/ 7144 h 323850"/>
                <a:gd name="connsiteX5" fmla="*/ 13358 w 161925"/>
                <a:gd name="connsiteY5" fmla="*/ 94774 h 323850"/>
                <a:gd name="connsiteX6" fmla="*/ 42886 w 161925"/>
                <a:gd name="connsiteY6" fmla="*/ 177641 h 323850"/>
                <a:gd name="connsiteX7" fmla="*/ 92416 w 161925"/>
                <a:gd name="connsiteY7" fmla="*/ 250031 h 323850"/>
                <a:gd name="connsiteX8" fmla="*/ 155281 w 161925"/>
                <a:gd name="connsiteY8" fmla="*/ 310991 h 323850"/>
                <a:gd name="connsiteX9" fmla="*/ 146708 w 161925"/>
                <a:gd name="connsiteY9" fmla="*/ 32051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323850">
                  <a:moveTo>
                    <a:pt x="146708" y="320516"/>
                  </a:moveTo>
                  <a:cubicBezTo>
                    <a:pt x="122896" y="300514"/>
                    <a:pt x="102893" y="279559"/>
                    <a:pt x="83843" y="255746"/>
                  </a:cubicBezTo>
                  <a:cubicBezTo>
                    <a:pt x="65746" y="231934"/>
                    <a:pt x="48601" y="207169"/>
                    <a:pt x="36218" y="180499"/>
                  </a:cubicBezTo>
                  <a:cubicBezTo>
                    <a:pt x="22883" y="153829"/>
                    <a:pt x="14311" y="124301"/>
                    <a:pt x="9548" y="95726"/>
                  </a:cubicBezTo>
                  <a:cubicBezTo>
                    <a:pt x="4786" y="66199"/>
                    <a:pt x="7643" y="35719"/>
                    <a:pt x="13358" y="7144"/>
                  </a:cubicBezTo>
                  <a:cubicBezTo>
                    <a:pt x="9548" y="36671"/>
                    <a:pt x="7643" y="66199"/>
                    <a:pt x="13358" y="94774"/>
                  </a:cubicBezTo>
                  <a:cubicBezTo>
                    <a:pt x="19073" y="123349"/>
                    <a:pt x="28598" y="151924"/>
                    <a:pt x="42886" y="177641"/>
                  </a:cubicBezTo>
                  <a:cubicBezTo>
                    <a:pt x="57173" y="203359"/>
                    <a:pt x="73366" y="227171"/>
                    <a:pt x="92416" y="250031"/>
                  </a:cubicBezTo>
                  <a:cubicBezTo>
                    <a:pt x="111466" y="271939"/>
                    <a:pt x="132421" y="292894"/>
                    <a:pt x="155281" y="310991"/>
                  </a:cubicBezTo>
                  <a:lnTo>
                    <a:pt x="146708" y="32051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F6D0B3DD-FFEF-4D67-9518-6A3E37053AE5}"/>
                </a:ext>
              </a:extLst>
            </p:cNvPr>
            <p:cNvSpPr/>
            <p:nvPr/>
          </p:nvSpPr>
          <p:spPr>
            <a:xfrm>
              <a:off x="8068785" y="9464424"/>
              <a:ext cx="152400" cy="219075"/>
            </a:xfrm>
            <a:custGeom>
              <a:avLst/>
              <a:gdLst>
                <a:gd name="connsiteX0" fmla="*/ 138589 w 152400"/>
                <a:gd name="connsiteY0" fmla="*/ 215741 h 219075"/>
                <a:gd name="connsiteX1" fmla="*/ 93821 w 152400"/>
                <a:gd name="connsiteY1" fmla="*/ 170974 h 219075"/>
                <a:gd name="connsiteX2" fmla="*/ 55721 w 152400"/>
                <a:gd name="connsiteY2" fmla="*/ 121444 h 219075"/>
                <a:gd name="connsiteX3" fmla="*/ 26194 w 152400"/>
                <a:gd name="connsiteY3" fmla="*/ 66199 h 219075"/>
                <a:gd name="connsiteX4" fmla="*/ 7144 w 152400"/>
                <a:gd name="connsiteY4" fmla="*/ 7144 h 219075"/>
                <a:gd name="connsiteX5" fmla="*/ 29051 w 152400"/>
                <a:gd name="connsiteY5" fmla="*/ 65246 h 219075"/>
                <a:gd name="connsiteX6" fmla="*/ 61436 w 152400"/>
                <a:gd name="connsiteY6" fmla="*/ 117634 h 219075"/>
                <a:gd name="connsiteX7" fmla="*/ 101441 w 152400"/>
                <a:gd name="connsiteY7" fmla="*/ 164306 h 219075"/>
                <a:gd name="connsiteX8" fmla="*/ 147161 w 152400"/>
                <a:gd name="connsiteY8" fmla="*/ 205264 h 219075"/>
                <a:gd name="connsiteX9" fmla="*/ 138589 w 152400"/>
                <a:gd name="connsiteY9" fmla="*/ 21574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219075">
                  <a:moveTo>
                    <a:pt x="138589" y="215741"/>
                  </a:moveTo>
                  <a:cubicBezTo>
                    <a:pt x="122396" y="201454"/>
                    <a:pt x="107156" y="187166"/>
                    <a:pt x="93821" y="170974"/>
                  </a:cubicBezTo>
                  <a:cubicBezTo>
                    <a:pt x="80486" y="154781"/>
                    <a:pt x="67151" y="138589"/>
                    <a:pt x="55721" y="121444"/>
                  </a:cubicBezTo>
                  <a:cubicBezTo>
                    <a:pt x="44291" y="104299"/>
                    <a:pt x="33814" y="85249"/>
                    <a:pt x="26194" y="66199"/>
                  </a:cubicBezTo>
                  <a:cubicBezTo>
                    <a:pt x="17621" y="47149"/>
                    <a:pt x="11906" y="27146"/>
                    <a:pt x="7144" y="7144"/>
                  </a:cubicBezTo>
                  <a:cubicBezTo>
                    <a:pt x="12859" y="27146"/>
                    <a:pt x="19526" y="46196"/>
                    <a:pt x="29051" y="65246"/>
                  </a:cubicBezTo>
                  <a:cubicBezTo>
                    <a:pt x="38576" y="83344"/>
                    <a:pt x="49054" y="101441"/>
                    <a:pt x="61436" y="117634"/>
                  </a:cubicBezTo>
                  <a:cubicBezTo>
                    <a:pt x="73819" y="133826"/>
                    <a:pt x="87154" y="150019"/>
                    <a:pt x="101441" y="164306"/>
                  </a:cubicBezTo>
                  <a:cubicBezTo>
                    <a:pt x="115729" y="178594"/>
                    <a:pt x="130969" y="192881"/>
                    <a:pt x="147161" y="205264"/>
                  </a:cubicBezTo>
                  <a:lnTo>
                    <a:pt x="138589" y="21574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58DCC38-1355-4086-9F81-DC8EE1BAC4FF}"/>
                </a:ext>
              </a:extLst>
            </p:cNvPr>
            <p:cNvSpPr/>
            <p:nvPr/>
          </p:nvSpPr>
          <p:spPr>
            <a:xfrm>
              <a:off x="8254523" y="9366317"/>
              <a:ext cx="238125" cy="123825"/>
            </a:xfrm>
            <a:custGeom>
              <a:avLst/>
              <a:gdLst>
                <a:gd name="connsiteX0" fmla="*/ 7144 w 238125"/>
                <a:gd name="connsiteY0" fmla="*/ 107156 h 123825"/>
                <a:gd name="connsiteX1" fmla="*/ 68104 w 238125"/>
                <a:gd name="connsiteY1" fmla="*/ 95726 h 123825"/>
                <a:gd name="connsiteX2" fmla="*/ 127159 w 238125"/>
                <a:gd name="connsiteY2" fmla="*/ 75724 h 123825"/>
                <a:gd name="connsiteX3" fmla="*/ 182404 w 238125"/>
                <a:gd name="connsiteY3" fmla="*/ 46196 h 123825"/>
                <a:gd name="connsiteX4" fmla="*/ 231934 w 238125"/>
                <a:gd name="connsiteY4" fmla="*/ 7144 h 123825"/>
                <a:gd name="connsiteX5" fmla="*/ 184309 w 238125"/>
                <a:gd name="connsiteY5" fmla="*/ 49054 h 123825"/>
                <a:gd name="connsiteX6" fmla="*/ 130016 w 238125"/>
                <a:gd name="connsiteY6" fmla="*/ 81439 h 123825"/>
                <a:gd name="connsiteX7" fmla="*/ 70961 w 238125"/>
                <a:gd name="connsiteY7" fmla="*/ 105251 h 123825"/>
                <a:gd name="connsiteX8" fmla="*/ 9049 w 238125"/>
                <a:gd name="connsiteY8" fmla="*/ 120491 h 123825"/>
                <a:gd name="connsiteX9" fmla="*/ 7144 w 238125"/>
                <a:gd name="connsiteY9" fmla="*/ 10715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23825">
                  <a:moveTo>
                    <a:pt x="7144" y="107156"/>
                  </a:moveTo>
                  <a:cubicBezTo>
                    <a:pt x="27146" y="105251"/>
                    <a:pt x="48101" y="100489"/>
                    <a:pt x="68104" y="95726"/>
                  </a:cubicBezTo>
                  <a:cubicBezTo>
                    <a:pt x="88106" y="90011"/>
                    <a:pt x="108109" y="83344"/>
                    <a:pt x="127159" y="75724"/>
                  </a:cubicBezTo>
                  <a:cubicBezTo>
                    <a:pt x="146209" y="68104"/>
                    <a:pt x="165259" y="57626"/>
                    <a:pt x="182404" y="46196"/>
                  </a:cubicBezTo>
                  <a:cubicBezTo>
                    <a:pt x="200501" y="34766"/>
                    <a:pt x="216694" y="21431"/>
                    <a:pt x="231934" y="7144"/>
                  </a:cubicBezTo>
                  <a:cubicBezTo>
                    <a:pt x="217646" y="22384"/>
                    <a:pt x="202406" y="36671"/>
                    <a:pt x="184309" y="49054"/>
                  </a:cubicBezTo>
                  <a:cubicBezTo>
                    <a:pt x="167164" y="61436"/>
                    <a:pt x="149066" y="72866"/>
                    <a:pt x="130016" y="81439"/>
                  </a:cubicBezTo>
                  <a:cubicBezTo>
                    <a:pt x="110966" y="90964"/>
                    <a:pt x="90964" y="98584"/>
                    <a:pt x="70961" y="105251"/>
                  </a:cubicBezTo>
                  <a:cubicBezTo>
                    <a:pt x="50959" y="111919"/>
                    <a:pt x="30004" y="116681"/>
                    <a:pt x="9049" y="120491"/>
                  </a:cubicBezTo>
                  <a:lnTo>
                    <a:pt x="7144" y="1071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195B1242-444A-451D-A721-EF0EA7EF16A5}"/>
                </a:ext>
              </a:extLst>
            </p:cNvPr>
            <p:cNvSpPr/>
            <p:nvPr/>
          </p:nvSpPr>
          <p:spPr>
            <a:xfrm>
              <a:off x="8176418" y="9277734"/>
              <a:ext cx="114300" cy="133350"/>
            </a:xfrm>
            <a:custGeom>
              <a:avLst/>
              <a:gdLst>
                <a:gd name="connsiteX0" fmla="*/ 105251 w 114300"/>
                <a:gd name="connsiteY0" fmla="*/ 132874 h 133350"/>
                <a:gd name="connsiteX1" fmla="*/ 76676 w 114300"/>
                <a:gd name="connsiteY1" fmla="*/ 104299 h 133350"/>
                <a:gd name="connsiteX2" fmla="*/ 50959 w 114300"/>
                <a:gd name="connsiteY2" fmla="*/ 73819 h 133350"/>
                <a:gd name="connsiteX3" fmla="*/ 7144 w 114300"/>
                <a:gd name="connsiteY3" fmla="*/ 7144 h 133350"/>
                <a:gd name="connsiteX4" fmla="*/ 55721 w 114300"/>
                <a:gd name="connsiteY4" fmla="*/ 69056 h 133350"/>
                <a:gd name="connsiteX5" fmla="*/ 83344 w 114300"/>
                <a:gd name="connsiteY5" fmla="*/ 96679 h 133350"/>
                <a:gd name="connsiteX6" fmla="*/ 113824 w 114300"/>
                <a:gd name="connsiteY6" fmla="*/ 121444 h 133350"/>
                <a:gd name="connsiteX7" fmla="*/ 105251 w 114300"/>
                <a:gd name="connsiteY7" fmla="*/ 13287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33350">
                  <a:moveTo>
                    <a:pt x="105251" y="132874"/>
                  </a:moveTo>
                  <a:cubicBezTo>
                    <a:pt x="94774" y="124301"/>
                    <a:pt x="85249" y="114776"/>
                    <a:pt x="76676" y="104299"/>
                  </a:cubicBezTo>
                  <a:cubicBezTo>
                    <a:pt x="67151" y="94774"/>
                    <a:pt x="58579" y="84296"/>
                    <a:pt x="50959" y="73819"/>
                  </a:cubicBezTo>
                  <a:cubicBezTo>
                    <a:pt x="34766" y="52864"/>
                    <a:pt x="19526" y="30004"/>
                    <a:pt x="7144" y="7144"/>
                  </a:cubicBezTo>
                  <a:cubicBezTo>
                    <a:pt x="21431" y="29051"/>
                    <a:pt x="37624" y="50006"/>
                    <a:pt x="55721" y="69056"/>
                  </a:cubicBezTo>
                  <a:cubicBezTo>
                    <a:pt x="64294" y="78581"/>
                    <a:pt x="73819" y="88106"/>
                    <a:pt x="83344" y="96679"/>
                  </a:cubicBezTo>
                  <a:cubicBezTo>
                    <a:pt x="92869" y="105251"/>
                    <a:pt x="103346" y="113824"/>
                    <a:pt x="113824" y="121444"/>
                  </a:cubicBezTo>
                  <a:lnTo>
                    <a:pt x="105251" y="13287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</p:grpSp>
      <p:sp>
        <p:nvSpPr>
          <p:cNvPr id="198" name="Title 1">
            <a:extLst>
              <a:ext uri="{FF2B5EF4-FFF2-40B4-BE49-F238E27FC236}">
                <a16:creationId xmlns:a16="http://schemas.microsoft.com/office/drawing/2014/main" id="{0FF3DF36-0A1F-470B-BC8E-7C324EBDD7F2}"/>
              </a:ext>
            </a:extLst>
          </p:cNvPr>
          <p:cNvSpPr txBox="1">
            <a:spLocks/>
          </p:cNvSpPr>
          <p:nvPr/>
        </p:nvSpPr>
        <p:spPr>
          <a:xfrm>
            <a:off x="3163353" y="868589"/>
            <a:ext cx="6607674" cy="6131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Generative AI made for Educators</a:t>
            </a:r>
            <a:r>
              <a:rPr lang="en-US" sz="1050" b="1" dirty="0"/>
              <a:t>.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4E3DB7C5-769D-45C9-84C3-229548BF806B}"/>
              </a:ext>
            </a:extLst>
          </p:cNvPr>
          <p:cNvSpPr/>
          <p:nvPr/>
        </p:nvSpPr>
        <p:spPr>
          <a:xfrm>
            <a:off x="2123817" y="3580507"/>
            <a:ext cx="1645757" cy="366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71450">
              <a:lnSpc>
                <a:spcPct val="89000"/>
              </a:lnSpc>
            </a:pPr>
            <a:r>
              <a:rPr lang="en-US" sz="2000" dirty="0"/>
              <a:t>Flowcharts</a:t>
            </a:r>
            <a:endParaRPr lang="en-US" sz="675" dirty="0">
              <a:solidFill>
                <a:srgbClr val="FFFFFF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9DD59626-8DE6-4DDF-9A07-DDD8A0843064}"/>
              </a:ext>
            </a:extLst>
          </p:cNvPr>
          <p:cNvSpPr/>
          <p:nvPr/>
        </p:nvSpPr>
        <p:spPr>
          <a:xfrm>
            <a:off x="2825932" y="2346485"/>
            <a:ext cx="1860812" cy="64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71450">
              <a:lnSpc>
                <a:spcPct val="89000"/>
              </a:lnSpc>
            </a:pPr>
            <a:r>
              <a:rPr lang="en-US" sz="2000" dirty="0"/>
              <a:t>Notes + Image Generation</a:t>
            </a:r>
            <a:endParaRPr lang="en-US" sz="675" dirty="0">
              <a:solidFill>
                <a:srgbClr val="FFFFFF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6F7C8F9-4A30-4551-948C-93DBBAF31864}"/>
              </a:ext>
            </a:extLst>
          </p:cNvPr>
          <p:cNvSpPr/>
          <p:nvPr/>
        </p:nvSpPr>
        <p:spPr>
          <a:xfrm>
            <a:off x="6665407" y="2141032"/>
            <a:ext cx="2143314" cy="64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1450">
              <a:lnSpc>
                <a:spcPct val="89000"/>
              </a:lnSpc>
            </a:pPr>
            <a:r>
              <a:rPr lang="en-US" sz="2000" dirty="0"/>
              <a:t>Summery Generation</a:t>
            </a:r>
            <a:endParaRPr lang="en-US" sz="675" dirty="0">
              <a:solidFill>
                <a:srgbClr val="FFFFFF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724B1C55-0F97-4788-B7E0-9B29609878B6}"/>
              </a:ext>
            </a:extLst>
          </p:cNvPr>
          <p:cNvSpPr/>
          <p:nvPr/>
        </p:nvSpPr>
        <p:spPr>
          <a:xfrm>
            <a:off x="8061385" y="3514185"/>
            <a:ext cx="2143314" cy="64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1450">
              <a:lnSpc>
                <a:spcPct val="89000"/>
              </a:lnSpc>
            </a:pPr>
            <a:r>
              <a:rPr lang="en-US" sz="2000" dirty="0"/>
              <a:t>Learning Maps Generation</a:t>
            </a:r>
            <a:endParaRPr lang="en-US" sz="675" dirty="0">
              <a:solidFill>
                <a:srgbClr val="FFFFFF">
                  <a:lumMod val="90000"/>
                  <a:lumOff val="10000"/>
                </a:srgbClr>
              </a:solidFill>
              <a:latin typeface="Open Sans Light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2EDDCCF-7DBB-4160-8645-06DE4B2C7265}"/>
              </a:ext>
            </a:extLst>
          </p:cNvPr>
          <p:cNvSpPr/>
          <p:nvPr/>
        </p:nvSpPr>
        <p:spPr>
          <a:xfrm>
            <a:off x="5770801" y="5645541"/>
            <a:ext cx="404812" cy="40481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1450"/>
            <a:endParaRPr lang="en-US" sz="675">
              <a:solidFill>
                <a:srgbClr val="FFFFFF"/>
              </a:solidFill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866601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99" grpId="0"/>
      <p:bldP spid="200" grpId="0"/>
      <p:bldP spid="201" grpId="0"/>
      <p:bldP spid="2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C578427-D266-40F9-861B-095779DF6300}"/>
              </a:ext>
            </a:extLst>
          </p:cNvPr>
          <p:cNvSpPr/>
          <p:nvPr/>
        </p:nvSpPr>
        <p:spPr>
          <a:xfrm>
            <a:off x="7166630" y="3493105"/>
            <a:ext cx="209931" cy="21213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1450"/>
            <a:endParaRPr lang="en-US" sz="675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6BEEB2-A020-4218-AB0B-A7D039B445D0}"/>
              </a:ext>
            </a:extLst>
          </p:cNvPr>
          <p:cNvSpPr/>
          <p:nvPr/>
        </p:nvSpPr>
        <p:spPr>
          <a:xfrm>
            <a:off x="6717982" y="2961957"/>
            <a:ext cx="213501" cy="2809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1450"/>
            <a:endParaRPr lang="en-US" sz="675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6A6644-1E35-44A3-A9FB-5D1069B2D4C4}"/>
              </a:ext>
            </a:extLst>
          </p:cNvPr>
          <p:cNvSpPr/>
          <p:nvPr/>
        </p:nvSpPr>
        <p:spPr>
          <a:xfrm>
            <a:off x="6906636" y="2104706"/>
            <a:ext cx="286330" cy="39205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1450"/>
            <a:endParaRPr lang="en-US" sz="675">
              <a:solidFill>
                <a:srgbClr val="FFFFFF"/>
              </a:solidFill>
              <a:latin typeface="Open Sans Light"/>
            </a:endParaRPr>
          </a:p>
        </p:txBody>
      </p:sp>
      <p:sp useBgFill="1">
        <p:nvSpPr>
          <p:cNvPr id="50" name="Freeform 38">
            <a:extLst>
              <a:ext uri="{FF2B5EF4-FFF2-40B4-BE49-F238E27FC236}">
                <a16:creationId xmlns:a16="http://schemas.microsoft.com/office/drawing/2014/main" id="{89251786-B5EA-4062-9CC6-8A8738DC1396}"/>
              </a:ext>
            </a:extLst>
          </p:cNvPr>
          <p:cNvSpPr>
            <a:spLocks/>
          </p:cNvSpPr>
          <p:nvPr/>
        </p:nvSpPr>
        <p:spPr bwMode="white">
          <a:xfrm>
            <a:off x="6544805" y="4918442"/>
            <a:ext cx="929007" cy="2239426"/>
          </a:xfrm>
          <a:custGeom>
            <a:avLst/>
            <a:gdLst>
              <a:gd name="T0" fmla="*/ 252 w 284"/>
              <a:gd name="T1" fmla="*/ 25 h 477"/>
              <a:gd name="T2" fmla="*/ 221 w 284"/>
              <a:gd name="T3" fmla="*/ 40 h 477"/>
              <a:gd name="T4" fmla="*/ 182 w 284"/>
              <a:gd name="T5" fmla="*/ 0 h 477"/>
              <a:gd name="T6" fmla="*/ 142 w 284"/>
              <a:gd name="T7" fmla="*/ 40 h 477"/>
              <a:gd name="T8" fmla="*/ 103 w 284"/>
              <a:gd name="T9" fmla="*/ 0 h 477"/>
              <a:gd name="T10" fmla="*/ 63 w 284"/>
              <a:gd name="T11" fmla="*/ 40 h 477"/>
              <a:gd name="T12" fmla="*/ 32 w 284"/>
              <a:gd name="T13" fmla="*/ 25 h 477"/>
              <a:gd name="T14" fmla="*/ 0 w 284"/>
              <a:gd name="T15" fmla="*/ 25 h 477"/>
              <a:gd name="T16" fmla="*/ 0 w 284"/>
              <a:gd name="T17" fmla="*/ 477 h 477"/>
              <a:gd name="T18" fmla="*/ 284 w 284"/>
              <a:gd name="T19" fmla="*/ 477 h 477"/>
              <a:gd name="T20" fmla="*/ 284 w 284"/>
              <a:gd name="T21" fmla="*/ 25 h 477"/>
              <a:gd name="T22" fmla="*/ 252 w 284"/>
              <a:gd name="T23" fmla="*/ 25 h 477"/>
              <a:gd name="connsiteX0" fmla="*/ 9028 w 10155"/>
              <a:gd name="connsiteY0" fmla="*/ 1023 h 14837"/>
              <a:gd name="connsiteX1" fmla="*/ 7937 w 10155"/>
              <a:gd name="connsiteY1" fmla="*/ 1338 h 14837"/>
              <a:gd name="connsiteX2" fmla="*/ 6563 w 10155"/>
              <a:gd name="connsiteY2" fmla="*/ 499 h 14837"/>
              <a:gd name="connsiteX3" fmla="*/ 5155 w 10155"/>
              <a:gd name="connsiteY3" fmla="*/ 1338 h 14837"/>
              <a:gd name="connsiteX4" fmla="*/ 3782 w 10155"/>
              <a:gd name="connsiteY4" fmla="*/ 499 h 14837"/>
              <a:gd name="connsiteX5" fmla="*/ 2373 w 10155"/>
              <a:gd name="connsiteY5" fmla="*/ 1338 h 14837"/>
              <a:gd name="connsiteX6" fmla="*/ 1282 w 10155"/>
              <a:gd name="connsiteY6" fmla="*/ 1023 h 14837"/>
              <a:gd name="connsiteX7" fmla="*/ 155 w 10155"/>
              <a:gd name="connsiteY7" fmla="*/ 1023 h 14837"/>
              <a:gd name="connsiteX8" fmla="*/ 9 w 10155"/>
              <a:gd name="connsiteY8" fmla="*/ 14837 h 14837"/>
              <a:gd name="connsiteX9" fmla="*/ 10155 w 10155"/>
              <a:gd name="connsiteY9" fmla="*/ 10499 h 14837"/>
              <a:gd name="connsiteX10" fmla="*/ 10155 w 10155"/>
              <a:gd name="connsiteY10" fmla="*/ 1023 h 14837"/>
              <a:gd name="connsiteX11" fmla="*/ 9028 w 10155"/>
              <a:gd name="connsiteY11" fmla="*/ 1023 h 14837"/>
              <a:gd name="connsiteX0" fmla="*/ 9763 w 10890"/>
              <a:gd name="connsiteY0" fmla="*/ 1023 h 15738"/>
              <a:gd name="connsiteX1" fmla="*/ 8672 w 10890"/>
              <a:gd name="connsiteY1" fmla="*/ 1338 h 15738"/>
              <a:gd name="connsiteX2" fmla="*/ 7298 w 10890"/>
              <a:gd name="connsiteY2" fmla="*/ 499 h 15738"/>
              <a:gd name="connsiteX3" fmla="*/ 5890 w 10890"/>
              <a:gd name="connsiteY3" fmla="*/ 1338 h 15738"/>
              <a:gd name="connsiteX4" fmla="*/ 4517 w 10890"/>
              <a:gd name="connsiteY4" fmla="*/ 499 h 15738"/>
              <a:gd name="connsiteX5" fmla="*/ 3108 w 10890"/>
              <a:gd name="connsiteY5" fmla="*/ 1338 h 15738"/>
              <a:gd name="connsiteX6" fmla="*/ 2017 w 10890"/>
              <a:gd name="connsiteY6" fmla="*/ 1023 h 15738"/>
              <a:gd name="connsiteX7" fmla="*/ 890 w 10890"/>
              <a:gd name="connsiteY7" fmla="*/ 1023 h 15738"/>
              <a:gd name="connsiteX8" fmla="*/ 744 w 10890"/>
              <a:gd name="connsiteY8" fmla="*/ 14837 h 15738"/>
              <a:gd name="connsiteX9" fmla="*/ 10817 w 10890"/>
              <a:gd name="connsiteY9" fmla="*/ 14442 h 15738"/>
              <a:gd name="connsiteX10" fmla="*/ 10890 w 10890"/>
              <a:gd name="connsiteY10" fmla="*/ 1023 h 15738"/>
              <a:gd name="connsiteX11" fmla="*/ 9763 w 10890"/>
              <a:gd name="connsiteY11" fmla="*/ 1023 h 1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90" h="15738">
                <a:moveTo>
                  <a:pt x="9763" y="1023"/>
                </a:moveTo>
                <a:cubicBezTo>
                  <a:pt x="9517" y="1212"/>
                  <a:pt x="9129" y="1338"/>
                  <a:pt x="8672" y="1338"/>
                </a:cubicBezTo>
                <a:cubicBezTo>
                  <a:pt x="7897" y="1338"/>
                  <a:pt x="7298" y="960"/>
                  <a:pt x="7298" y="499"/>
                </a:cubicBezTo>
                <a:cubicBezTo>
                  <a:pt x="7298" y="960"/>
                  <a:pt x="6665" y="1338"/>
                  <a:pt x="5890" y="1338"/>
                </a:cubicBezTo>
                <a:cubicBezTo>
                  <a:pt x="5115" y="1338"/>
                  <a:pt x="4517" y="960"/>
                  <a:pt x="4517" y="499"/>
                </a:cubicBezTo>
                <a:cubicBezTo>
                  <a:pt x="4517" y="960"/>
                  <a:pt x="3883" y="1338"/>
                  <a:pt x="3108" y="1338"/>
                </a:cubicBezTo>
                <a:cubicBezTo>
                  <a:pt x="2686" y="1338"/>
                  <a:pt x="2263" y="1212"/>
                  <a:pt x="2017" y="1023"/>
                </a:cubicBezTo>
                <a:cubicBezTo>
                  <a:pt x="890" y="1023"/>
                  <a:pt x="1102" y="-1279"/>
                  <a:pt x="890" y="1023"/>
                </a:cubicBezTo>
                <a:cubicBezTo>
                  <a:pt x="678" y="3325"/>
                  <a:pt x="-911" y="12601"/>
                  <a:pt x="744" y="14837"/>
                </a:cubicBezTo>
                <a:cubicBezTo>
                  <a:pt x="2399" y="17074"/>
                  <a:pt x="10817" y="14442"/>
                  <a:pt x="10817" y="14442"/>
                </a:cubicBezTo>
                <a:cubicBezTo>
                  <a:pt x="10841" y="9969"/>
                  <a:pt x="10866" y="5496"/>
                  <a:pt x="10890" y="1023"/>
                </a:cubicBezTo>
                <a:lnTo>
                  <a:pt x="9763" y="10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pPr defTabSz="171450"/>
            <a:endParaRPr lang="en-US" sz="675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8504982-CE6C-474F-926B-7018ED56A14D}"/>
              </a:ext>
            </a:extLst>
          </p:cNvPr>
          <p:cNvGrpSpPr/>
          <p:nvPr/>
        </p:nvGrpSpPr>
        <p:grpSpPr>
          <a:xfrm>
            <a:off x="4599080" y="2312290"/>
            <a:ext cx="2225652" cy="1691751"/>
            <a:chOff x="8201801" y="3814790"/>
            <a:chExt cx="5935072" cy="4511338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1C2854E-86D4-4E82-8DF7-079C9C5EFC8F}"/>
                </a:ext>
              </a:extLst>
            </p:cNvPr>
            <p:cNvSpPr/>
            <p:nvPr/>
          </p:nvSpPr>
          <p:spPr>
            <a:xfrm>
              <a:off x="9985942" y="5024788"/>
              <a:ext cx="1044897" cy="1044897"/>
            </a:xfrm>
            <a:prstGeom prst="ellipse">
              <a:avLst/>
            </a:prstGeom>
            <a:solidFill>
              <a:schemeClr val="accent3"/>
            </a:solidFill>
            <a:ln w="88900">
              <a:solidFill>
                <a:schemeClr val="accent1">
                  <a:lumMod val="7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>
                <a:defRPr/>
              </a:pPr>
              <a:r>
                <a:rPr lang="en-US" sz="3000" dirty="0">
                  <a:solidFill>
                    <a:srgbClr val="FFFFFF"/>
                  </a:solidFill>
                  <a:latin typeface="Designball-Finance-01" pitchFamily="2" charset="0"/>
                  <a:ea typeface="Open Sans" panose="020B0606030504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79A5F82-2868-4CBF-8A10-DC415992BE0E}"/>
                </a:ext>
              </a:extLst>
            </p:cNvPr>
            <p:cNvCxnSpPr>
              <a:cxnSpLocks/>
              <a:stCxn id="52" idx="6"/>
              <a:endCxn id="37" idx="0"/>
            </p:cNvCxnSpPr>
            <p:nvPr/>
          </p:nvCxnSpPr>
          <p:spPr>
            <a:xfrm flipV="1">
              <a:off x="11030839" y="5547236"/>
              <a:ext cx="3106034" cy="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D7DE6D2-C463-4E9C-8698-0BAFFD2800B1}"/>
                </a:ext>
              </a:extLst>
            </p:cNvPr>
            <p:cNvSpPr txBox="1"/>
            <p:nvPr/>
          </p:nvSpPr>
          <p:spPr>
            <a:xfrm>
              <a:off x="8201801" y="6233247"/>
              <a:ext cx="5391064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71450"/>
              <a:endParaRPr lang="en-US" sz="900" b="1" dirty="0"/>
            </a:p>
            <a:p>
              <a:pPr algn="r" defTabSz="171450"/>
              <a:r>
                <a:rPr lang="en-US" b="1" dirty="0"/>
                <a:t>Top-notch Security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FEF2439-0E12-468C-899E-FCD9D2A63271}"/>
                </a:ext>
              </a:extLst>
            </p:cNvPr>
            <p:cNvSpPr txBox="1"/>
            <p:nvPr/>
          </p:nvSpPr>
          <p:spPr>
            <a:xfrm>
              <a:off x="11999585" y="3814790"/>
              <a:ext cx="492613" cy="126188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 defTabSz="171450"/>
              <a:endParaRPr lang="en-US" sz="2475" dirty="0">
                <a:solidFill>
                  <a:srgbClr val="FFFFFF"/>
                </a:solidFill>
                <a:latin typeface="Open Sans Light"/>
                <a:ea typeface="Open Sans Bold" panose="020B0806030504020204" pitchFamily="34" charset="0"/>
                <a:cs typeface="Open Sans Bold" panose="020B0806030504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AD5262B-C8FF-4D7D-A827-7D62E19900BD}"/>
              </a:ext>
            </a:extLst>
          </p:cNvPr>
          <p:cNvGrpSpPr/>
          <p:nvPr/>
        </p:nvGrpSpPr>
        <p:grpSpPr>
          <a:xfrm>
            <a:off x="7287910" y="2996461"/>
            <a:ext cx="2520520" cy="1496380"/>
            <a:chOff x="15372014" y="5639249"/>
            <a:chExt cx="6721387" cy="3990343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F80733C-6D9A-43FB-A315-E9DAFF39B5FE}"/>
                </a:ext>
              </a:extLst>
            </p:cNvPr>
            <p:cNvGrpSpPr/>
            <p:nvPr/>
          </p:nvGrpSpPr>
          <p:grpSpPr>
            <a:xfrm>
              <a:off x="15372014" y="6441181"/>
              <a:ext cx="4175097" cy="1044897"/>
              <a:chOff x="16038791" y="5384506"/>
              <a:chExt cx="4175097" cy="1044897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0D0B54C-C807-44A9-8676-55C73621A444}"/>
                  </a:ext>
                </a:extLst>
              </p:cNvPr>
              <p:cNvSpPr/>
              <p:nvPr/>
            </p:nvSpPr>
            <p:spPr>
              <a:xfrm flipH="1">
                <a:off x="19168991" y="5384506"/>
                <a:ext cx="1044897" cy="1044897"/>
              </a:xfrm>
              <a:prstGeom prst="ellipse">
                <a:avLst/>
              </a:prstGeom>
              <a:solidFill>
                <a:schemeClr val="accent3"/>
              </a:solidFill>
              <a:ln w="88900">
                <a:solidFill>
                  <a:schemeClr val="accent1">
                    <a:lumMod val="75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42900">
                  <a:defRPr/>
                </a:pPr>
                <a:r>
                  <a:rPr lang="en-US" sz="2700" dirty="0">
                    <a:solidFill>
                      <a:srgbClr val="FFFFFF"/>
                    </a:solidFill>
                    <a:latin typeface="Designball-Documents-01" pitchFamily="2" charset="0"/>
                    <a:ea typeface="Open Sans" panose="020B0606030504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A8D0041-323C-4579-8B27-09E6654430D3}"/>
                  </a:ext>
                </a:extLst>
              </p:cNvPr>
              <p:cNvCxnSpPr>
                <a:cxnSpLocks/>
                <a:stCxn id="64" idx="6"/>
              </p:cNvCxnSpPr>
              <p:nvPr/>
            </p:nvCxnSpPr>
            <p:spPr>
              <a:xfrm flipH="1">
                <a:off x="16038791" y="5906955"/>
                <a:ext cx="3130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317AB2E-C30F-4C3B-9C19-624310DBC105}"/>
                </a:ext>
              </a:extLst>
            </p:cNvPr>
            <p:cNvSpPr txBox="1"/>
            <p:nvPr/>
          </p:nvSpPr>
          <p:spPr>
            <a:xfrm flipH="1">
              <a:off x="16702337" y="7167381"/>
              <a:ext cx="5391064" cy="2462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b="1" dirty="0"/>
            </a:p>
            <a:p>
              <a:endParaRPr lang="en-US" sz="900" b="1" dirty="0"/>
            </a:p>
            <a:p>
              <a:r>
                <a:rPr lang="en-US" b="1" dirty="0"/>
                <a:t>Smart Automation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DC29AFD-1BD8-4339-9392-36FE8B856B1D}"/>
                </a:ext>
              </a:extLst>
            </p:cNvPr>
            <p:cNvSpPr txBox="1"/>
            <p:nvPr/>
          </p:nvSpPr>
          <p:spPr>
            <a:xfrm flipH="1">
              <a:off x="17176739" y="5639249"/>
              <a:ext cx="492613" cy="12618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 defTabSz="171450"/>
              <a:endParaRPr lang="en-US" sz="2475" dirty="0">
                <a:solidFill>
                  <a:srgbClr val="FFFFFF"/>
                </a:solidFill>
                <a:latin typeface="Open Sans Light"/>
                <a:ea typeface="Open Sans Bold" panose="020B0806030504020204" pitchFamily="34" charset="0"/>
                <a:cs typeface="Open Sans Bold" panose="020B0806030504020204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BC18C56-0A36-4EC4-8A5A-8AB782B00743}"/>
              </a:ext>
            </a:extLst>
          </p:cNvPr>
          <p:cNvGrpSpPr/>
          <p:nvPr/>
        </p:nvGrpSpPr>
        <p:grpSpPr>
          <a:xfrm>
            <a:off x="7027385" y="1669028"/>
            <a:ext cx="2371505" cy="1389784"/>
            <a:chOff x="16703562" y="109559"/>
            <a:chExt cx="6324014" cy="3706091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117C5F-4832-4DCB-A515-C24E3C1FEB41}"/>
                </a:ext>
              </a:extLst>
            </p:cNvPr>
            <p:cNvCxnSpPr>
              <a:cxnSpLocks/>
              <a:stCxn id="68" idx="6"/>
            </p:cNvCxnSpPr>
            <p:nvPr/>
          </p:nvCxnSpPr>
          <p:spPr>
            <a:xfrm flipH="1">
              <a:off x="16703562" y="1283366"/>
              <a:ext cx="3106034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5865ED9-FFB7-42BD-8692-F0CCEF16BDD3}"/>
                </a:ext>
              </a:extLst>
            </p:cNvPr>
            <p:cNvSpPr/>
            <p:nvPr/>
          </p:nvSpPr>
          <p:spPr>
            <a:xfrm flipH="1">
              <a:off x="19809596" y="760917"/>
              <a:ext cx="1044897" cy="1044897"/>
            </a:xfrm>
            <a:prstGeom prst="ellipse">
              <a:avLst/>
            </a:prstGeom>
            <a:solidFill>
              <a:schemeClr val="accent3"/>
            </a:solidFill>
            <a:ln w="88900">
              <a:solidFill>
                <a:schemeClr val="accent1">
                  <a:lumMod val="7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>
                <a:defRPr/>
              </a:pPr>
              <a:r>
                <a:rPr lang="en-US" sz="2475" dirty="0">
                  <a:solidFill>
                    <a:srgbClr val="FFFFFF"/>
                  </a:solidFill>
                  <a:latin typeface="Designball-Finance-01" pitchFamily="2" charset="0"/>
                  <a:ea typeface="Open Sans" panose="020B0606030504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087CC94-44E4-4317-BDBA-9F4506705BF0}"/>
                </a:ext>
              </a:extLst>
            </p:cNvPr>
            <p:cNvSpPr txBox="1"/>
            <p:nvPr/>
          </p:nvSpPr>
          <p:spPr>
            <a:xfrm flipH="1">
              <a:off x="17636511" y="1538103"/>
              <a:ext cx="5391065" cy="2277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71450"/>
              <a:endParaRPr lang="en-US" sz="1350" dirty="0">
                <a:solidFill>
                  <a:srgbClr val="08C6F9"/>
                </a:solidFill>
                <a:latin typeface="Open Sans Light"/>
              </a:endParaRPr>
            </a:p>
            <a:p>
              <a:r>
                <a:rPr lang="en-US" b="1" dirty="0"/>
                <a:t>Seamless Integration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7CCEB05-E790-4941-90B4-6C4F244134B8}"/>
                </a:ext>
              </a:extLst>
            </p:cNvPr>
            <p:cNvSpPr txBox="1"/>
            <p:nvPr/>
          </p:nvSpPr>
          <p:spPr>
            <a:xfrm flipH="1">
              <a:off x="18093015" y="109559"/>
              <a:ext cx="492613" cy="126188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 defTabSz="171450"/>
              <a:endParaRPr lang="en-US" sz="2475" dirty="0">
                <a:solidFill>
                  <a:srgbClr val="FFFFFF"/>
                </a:solidFill>
                <a:latin typeface="Open Sans Light"/>
                <a:ea typeface="Open Sans Bold" panose="020B0806030504020204" pitchFamily="34" charset="0"/>
                <a:cs typeface="Open Sans Bold" panose="020B0806030504020204" pitchFamily="34" charset="0"/>
              </a:endParaRPr>
            </a:p>
          </p:txBody>
        </p:sp>
      </p:grpSp>
      <p:sp>
        <p:nvSpPr>
          <p:cNvPr id="71" name="Title 1">
            <a:extLst>
              <a:ext uri="{FF2B5EF4-FFF2-40B4-BE49-F238E27FC236}">
                <a16:creationId xmlns:a16="http://schemas.microsoft.com/office/drawing/2014/main" id="{185A0943-BE10-4050-918F-F669F6D52AA9}"/>
              </a:ext>
            </a:extLst>
          </p:cNvPr>
          <p:cNvSpPr txBox="1">
            <a:spLocks/>
          </p:cNvSpPr>
          <p:nvPr/>
        </p:nvSpPr>
        <p:spPr>
          <a:xfrm>
            <a:off x="2374455" y="757290"/>
            <a:ext cx="3666799" cy="9062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AI conversation with seamless collaboration</a:t>
            </a:r>
          </a:p>
          <a:p>
            <a:pPr defTabSz="342900"/>
            <a:r>
              <a:rPr lang="en-US" sz="1100" dirty="0"/>
              <a:t>With smart automation and top-notch security, it's the perfect solution for teams looking to work smarter.</a:t>
            </a:r>
            <a:endParaRPr lang="en-US" sz="1100" dirty="0">
              <a:solidFill>
                <a:srgbClr val="FFFFFF">
                  <a:lumMod val="90000"/>
                  <a:lumOff val="10000"/>
                </a:srgbClr>
              </a:solidFill>
              <a:latin typeface="Open Sans Light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4824EA-4970-4A13-9260-BEC9D3B62374}"/>
              </a:ext>
            </a:extLst>
          </p:cNvPr>
          <p:cNvSpPr/>
          <p:nvPr/>
        </p:nvSpPr>
        <p:spPr>
          <a:xfrm>
            <a:off x="1509713" y="3212187"/>
            <a:ext cx="2798334" cy="1666444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1450"/>
            <a:endParaRPr lang="en-US" sz="675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8FB15DD-6A9A-4D6D-BACA-AA1C59CAFB34}"/>
              </a:ext>
            </a:extLst>
          </p:cNvPr>
          <p:cNvSpPr txBox="1"/>
          <p:nvPr/>
        </p:nvSpPr>
        <p:spPr>
          <a:xfrm>
            <a:off x="1879200" y="3649475"/>
            <a:ext cx="213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1450"/>
            <a:r>
              <a:rPr lang="en-US" sz="1200" dirty="0"/>
              <a:t>With smart automation and top-notch security, it's the perfect solution for teams looking to work smarter.</a:t>
            </a:r>
            <a:endParaRPr lang="en-US" sz="1200" dirty="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D1ABADF-C1C1-42F8-8EBD-BB13FD5924B8}"/>
              </a:ext>
            </a:extLst>
          </p:cNvPr>
          <p:cNvGrpSpPr/>
          <p:nvPr/>
        </p:nvGrpSpPr>
        <p:grpSpPr>
          <a:xfrm>
            <a:off x="6717982" y="4989446"/>
            <a:ext cx="660287" cy="876969"/>
            <a:chOff x="13852205" y="10953875"/>
            <a:chExt cx="1760764" cy="2338584"/>
          </a:xfrm>
        </p:grpSpPr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E5A1A6D5-97FB-4078-BE71-7CC80FA54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2205" y="10953875"/>
              <a:ext cx="1760764" cy="2338584"/>
            </a:xfrm>
            <a:custGeom>
              <a:avLst/>
              <a:gdLst>
                <a:gd name="T0" fmla="*/ 110 w 220"/>
                <a:gd name="T1" fmla="*/ 40 h 294"/>
                <a:gd name="T2" fmla="*/ 71 w 220"/>
                <a:gd name="T3" fmla="*/ 0 h 294"/>
                <a:gd name="T4" fmla="*/ 31 w 220"/>
                <a:gd name="T5" fmla="*/ 40 h 294"/>
                <a:gd name="T6" fmla="*/ 0 w 220"/>
                <a:gd name="T7" fmla="*/ 25 h 294"/>
                <a:gd name="T8" fmla="*/ 110 w 220"/>
                <a:gd name="T9" fmla="*/ 294 h 294"/>
                <a:gd name="T10" fmla="*/ 220 w 220"/>
                <a:gd name="T11" fmla="*/ 25 h 294"/>
                <a:gd name="T12" fmla="*/ 189 w 220"/>
                <a:gd name="T13" fmla="*/ 40 h 294"/>
                <a:gd name="T14" fmla="*/ 150 w 220"/>
                <a:gd name="T15" fmla="*/ 0 h 294"/>
                <a:gd name="T16" fmla="*/ 110 w 220"/>
                <a:gd name="T17" fmla="*/ 4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" h="294">
                  <a:moveTo>
                    <a:pt x="110" y="40"/>
                  </a:moveTo>
                  <a:cubicBezTo>
                    <a:pt x="88" y="40"/>
                    <a:pt x="71" y="22"/>
                    <a:pt x="71" y="0"/>
                  </a:cubicBezTo>
                  <a:cubicBezTo>
                    <a:pt x="71" y="22"/>
                    <a:pt x="53" y="40"/>
                    <a:pt x="31" y="40"/>
                  </a:cubicBezTo>
                  <a:cubicBezTo>
                    <a:pt x="19" y="40"/>
                    <a:pt x="7" y="34"/>
                    <a:pt x="0" y="25"/>
                  </a:cubicBezTo>
                  <a:cubicBezTo>
                    <a:pt x="110" y="294"/>
                    <a:pt x="110" y="294"/>
                    <a:pt x="110" y="294"/>
                  </a:cubicBezTo>
                  <a:cubicBezTo>
                    <a:pt x="220" y="25"/>
                    <a:pt x="220" y="25"/>
                    <a:pt x="220" y="25"/>
                  </a:cubicBezTo>
                  <a:cubicBezTo>
                    <a:pt x="213" y="34"/>
                    <a:pt x="202" y="40"/>
                    <a:pt x="189" y="40"/>
                  </a:cubicBezTo>
                  <a:cubicBezTo>
                    <a:pt x="167" y="40"/>
                    <a:pt x="150" y="22"/>
                    <a:pt x="150" y="0"/>
                  </a:cubicBezTo>
                  <a:cubicBezTo>
                    <a:pt x="150" y="22"/>
                    <a:pt x="132" y="40"/>
                    <a:pt x="110" y="40"/>
                  </a:cubicBezTo>
                  <a:close/>
                </a:path>
              </a:pathLst>
            </a:custGeom>
            <a:gradFill>
              <a:gsLst>
                <a:gs pos="100000">
                  <a:srgbClr val="A17859"/>
                </a:gs>
                <a:gs pos="48000">
                  <a:srgbClr val="E7C8B1"/>
                </a:gs>
              </a:gsLst>
              <a:path path="rect">
                <a:fillToRect t="100000" r="100000"/>
              </a:path>
            </a:gradFill>
            <a:ln>
              <a:noFill/>
            </a:ln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977F3232-D755-4D50-AE29-786AEE9031C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4419919" y="12722532"/>
              <a:ext cx="625337" cy="514516"/>
            </a:xfrm>
            <a:custGeom>
              <a:avLst/>
              <a:gdLst>
                <a:gd name="T0" fmla="*/ 0 w 158"/>
                <a:gd name="T1" fmla="*/ 65 h 130"/>
                <a:gd name="T2" fmla="*/ 158 w 158"/>
                <a:gd name="T3" fmla="*/ 0 h 130"/>
                <a:gd name="T4" fmla="*/ 158 w 158"/>
                <a:gd name="T5" fmla="*/ 130 h 130"/>
                <a:gd name="T6" fmla="*/ 0 w 158"/>
                <a:gd name="T7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" h="130">
                  <a:moveTo>
                    <a:pt x="0" y="65"/>
                  </a:moveTo>
                  <a:lnTo>
                    <a:pt x="158" y="0"/>
                  </a:lnTo>
                  <a:lnTo>
                    <a:pt x="158" y="130"/>
                  </a:lnTo>
                  <a:lnTo>
                    <a:pt x="0" y="65"/>
                  </a:lnTo>
                  <a:close/>
                </a:path>
              </a:pathLst>
            </a:custGeom>
            <a:gradFill flip="none" rotWithShape="1">
              <a:gsLst>
                <a:gs pos="45000">
                  <a:srgbClr val="272E3A"/>
                </a:gs>
                <a:gs pos="100000">
                  <a:srgbClr val="4D5B73"/>
                </a:gs>
              </a:gsLst>
              <a:path path="rect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1146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73333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1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2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73333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5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6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73333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9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0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37" grpId="0" animBg="1"/>
          <p:bldP spid="4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37" grpId="0" animBg="1"/>
          <p:bldP spid="47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0FF0BE77-F02F-424B-AB87-2712E755D5F2}"/>
              </a:ext>
            </a:extLst>
          </p:cNvPr>
          <p:cNvSpPr/>
          <p:nvPr/>
        </p:nvSpPr>
        <p:spPr>
          <a:xfrm>
            <a:off x="4607912" y="1940912"/>
            <a:ext cx="2976180" cy="2976180"/>
          </a:xfrm>
          <a:prstGeom prst="ellipse">
            <a:avLst/>
          </a:prstGeom>
          <a:solidFill>
            <a:schemeClr val="bg1">
              <a:lumMod val="9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1450"/>
            <a:endParaRPr lang="en-US" sz="675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E7929AC-895A-4355-9025-B1CD8FBAC379}"/>
              </a:ext>
            </a:extLst>
          </p:cNvPr>
          <p:cNvGrpSpPr/>
          <p:nvPr/>
        </p:nvGrpSpPr>
        <p:grpSpPr>
          <a:xfrm>
            <a:off x="5186974" y="2519974"/>
            <a:ext cx="1818056" cy="1818056"/>
            <a:chOff x="9989883" y="4654296"/>
            <a:chExt cx="4407408" cy="440740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11C088-D982-4226-B167-252BCA98ECF9}"/>
                </a:ext>
              </a:extLst>
            </p:cNvPr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3" name="Arc 2">
              <a:extLst>
                <a:ext uri="{FF2B5EF4-FFF2-40B4-BE49-F238E27FC236}">
                  <a16:creationId xmlns:a16="http://schemas.microsoft.com/office/drawing/2014/main" id="{38A01CA3-205F-4BD0-B433-8E4E9FBFE9C1}"/>
                </a:ext>
              </a:extLst>
            </p:cNvPr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16200000"/>
                <a:gd name="adj2" fmla="val 20775565"/>
              </a:avLst>
            </a:prstGeom>
            <a:ln w="44450">
              <a:gradFill flip="none" rotWithShape="1">
                <a:gsLst>
                  <a:gs pos="2300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71450"/>
              <a:endParaRPr lang="en-US" sz="675">
                <a:solidFill>
                  <a:srgbClr val="172144"/>
                </a:solidFill>
                <a:latin typeface="Open Sans Light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13A274C-E13C-4D39-96DF-C5BA2B2A72B9}"/>
              </a:ext>
            </a:extLst>
          </p:cNvPr>
          <p:cNvSpPr txBox="1"/>
          <p:nvPr/>
        </p:nvSpPr>
        <p:spPr>
          <a:xfrm>
            <a:off x="5869817" y="3253020"/>
            <a:ext cx="452368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71450"/>
            <a:r>
              <a:rPr lang="en-US" sz="2250" dirty="0">
                <a:solidFill>
                  <a:srgbClr val="17214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12F8C9F-BED7-4E5C-94FE-7269FBFE52E3}"/>
              </a:ext>
            </a:extLst>
          </p:cNvPr>
          <p:cNvGrpSpPr/>
          <p:nvPr/>
        </p:nvGrpSpPr>
        <p:grpSpPr>
          <a:xfrm rot="15300000" flipH="1">
            <a:off x="5096069" y="2429069"/>
            <a:ext cx="1999862" cy="1999862"/>
            <a:chOff x="9989883" y="4654296"/>
            <a:chExt cx="4407408" cy="440740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2453F8C-5855-4737-87AB-E74913B63CAC}"/>
                </a:ext>
              </a:extLst>
            </p:cNvPr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8E20C951-8FC1-42C5-A17B-CFD1271C33D0}"/>
                </a:ext>
              </a:extLst>
            </p:cNvPr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16200000"/>
                <a:gd name="adj2" fmla="val 20775565"/>
              </a:avLst>
            </a:prstGeom>
            <a:ln w="44450">
              <a:gradFill flip="none" rotWithShape="1">
                <a:gsLst>
                  <a:gs pos="2300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71450"/>
              <a:endParaRPr lang="en-US" sz="675">
                <a:solidFill>
                  <a:srgbClr val="172144"/>
                </a:solidFill>
                <a:latin typeface="Open Sans Light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EF90FE6-40B8-4D17-AE12-1D602D9D6A7E}"/>
              </a:ext>
            </a:extLst>
          </p:cNvPr>
          <p:cNvSpPr txBox="1"/>
          <p:nvPr/>
        </p:nvSpPr>
        <p:spPr>
          <a:xfrm>
            <a:off x="3949884" y="3229937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Beta version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44F9B7-93E2-478D-B7E3-7481780547ED}"/>
              </a:ext>
            </a:extLst>
          </p:cNvPr>
          <p:cNvSpPr txBox="1"/>
          <p:nvPr/>
        </p:nvSpPr>
        <p:spPr>
          <a:xfrm>
            <a:off x="6322185" y="3241478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Releasing Soon!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9AB356-5BFC-40AE-B58E-F94D6453C2F7}"/>
              </a:ext>
            </a:extLst>
          </p:cNvPr>
          <p:cNvGrpSpPr/>
          <p:nvPr/>
        </p:nvGrpSpPr>
        <p:grpSpPr>
          <a:xfrm>
            <a:off x="4996076" y="2329076"/>
            <a:ext cx="2199848" cy="2199848"/>
            <a:chOff x="9989883" y="4654296"/>
            <a:chExt cx="4407408" cy="440740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C75AEA2-07CA-4390-9880-3A4EF185183A}"/>
                </a:ext>
              </a:extLst>
            </p:cNvPr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37330191-19CD-413C-BB04-2993D10A625E}"/>
                </a:ext>
              </a:extLst>
            </p:cNvPr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1000099"/>
                <a:gd name="adj2" fmla="val 7299557"/>
              </a:avLst>
            </a:prstGeom>
            <a:ln w="44450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48000">
                    <a:schemeClr val="bg2"/>
                  </a:gs>
                </a:gsLst>
                <a:lin ang="10800000" scaled="1"/>
                <a:tileRect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71450"/>
              <a:endParaRPr lang="en-US" sz="675">
                <a:solidFill>
                  <a:srgbClr val="172144"/>
                </a:solidFill>
                <a:latin typeface="Open Sans Ligh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DE2AF3-4FE8-401C-946B-F8DA8F63359D}"/>
              </a:ext>
            </a:extLst>
          </p:cNvPr>
          <p:cNvGrpSpPr/>
          <p:nvPr/>
        </p:nvGrpSpPr>
        <p:grpSpPr>
          <a:xfrm rot="15300000" flipH="1">
            <a:off x="4886084" y="2219084"/>
            <a:ext cx="2419832" cy="2419832"/>
            <a:chOff x="9989883" y="4654296"/>
            <a:chExt cx="4407408" cy="440740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AEBD042-CB66-48F9-A794-85E94DD1E9EA}"/>
                </a:ext>
              </a:extLst>
            </p:cNvPr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71450"/>
              <a:endParaRPr lang="en-US" sz="675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93A0AC6C-62BA-4DEB-8E50-0EA702FD55ED}"/>
                </a:ext>
              </a:extLst>
            </p:cNvPr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96625"/>
                <a:gd name="adj2" fmla="val 4048638"/>
              </a:avLst>
            </a:prstGeom>
            <a:ln w="44450">
              <a:gradFill flip="none" rotWithShape="1">
                <a:gsLst>
                  <a:gs pos="2300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5400000" scaled="1"/>
                <a:tileRect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71450"/>
              <a:endParaRPr lang="en-US" sz="675">
                <a:solidFill>
                  <a:srgbClr val="172144"/>
                </a:solidFill>
                <a:latin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703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8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20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2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24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16" presetClass="entr" presetSubtype="37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0" dur="3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1" dur="3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4" dur="3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5" dur="3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6" presetClass="emph" presetSubtype="0" repeatCount="indefinite" autoRev="1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37" dur="20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/>
          <p:bldP spid="1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8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20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2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24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16" presetClass="entr" presetSubtype="37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3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3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3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3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6" presetClass="emph" presetSubtype="0" repeatCount="indefinite" autoRev="1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37" dur="20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/>
          <p:bldP spid="14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78790862-4F96-498B-9D9E-F3025732F199}"/>
              </a:ext>
            </a:extLst>
          </p:cNvPr>
          <p:cNvGrpSpPr/>
          <p:nvPr/>
        </p:nvGrpSpPr>
        <p:grpSpPr>
          <a:xfrm>
            <a:off x="4184704" y="4445343"/>
            <a:ext cx="4446985" cy="1890713"/>
            <a:chOff x="3105150" y="4186465"/>
            <a:chExt cx="5929313" cy="2520950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B1E3B51-2CB4-4C38-A72E-9DFD760C6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5150" y="4469040"/>
              <a:ext cx="1995488" cy="2238375"/>
            </a:xfrm>
            <a:custGeom>
              <a:avLst/>
              <a:gdLst>
                <a:gd name="T0" fmla="*/ 0 w 1257"/>
                <a:gd name="T1" fmla="*/ 461 h 1410"/>
                <a:gd name="T2" fmla="*/ 314 w 1257"/>
                <a:gd name="T3" fmla="*/ 0 h 1410"/>
                <a:gd name="T4" fmla="*/ 1257 w 1257"/>
                <a:gd name="T5" fmla="*/ 498 h 1410"/>
                <a:gd name="T6" fmla="*/ 1094 w 1257"/>
                <a:gd name="T7" fmla="*/ 1410 h 1410"/>
                <a:gd name="T8" fmla="*/ 0 w 1257"/>
                <a:gd name="T9" fmla="*/ 461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7" h="1410">
                  <a:moveTo>
                    <a:pt x="0" y="461"/>
                  </a:moveTo>
                  <a:lnTo>
                    <a:pt x="314" y="0"/>
                  </a:lnTo>
                  <a:lnTo>
                    <a:pt x="1257" y="498"/>
                  </a:lnTo>
                  <a:lnTo>
                    <a:pt x="1094" y="1410"/>
                  </a:lnTo>
                  <a:lnTo>
                    <a:pt x="0" y="46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171450"/>
              <a:endParaRPr lang="en-US" sz="135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724E3EE2-F0D3-4091-AF93-07466FF4A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75" y="4689702"/>
              <a:ext cx="4192588" cy="2017713"/>
            </a:xfrm>
            <a:custGeom>
              <a:avLst/>
              <a:gdLst>
                <a:gd name="T0" fmla="*/ 163 w 2641"/>
                <a:gd name="T1" fmla="*/ 359 h 1271"/>
                <a:gd name="T2" fmla="*/ 2237 w 2641"/>
                <a:gd name="T3" fmla="*/ 0 h 1271"/>
                <a:gd name="T4" fmla="*/ 2641 w 2641"/>
                <a:gd name="T5" fmla="*/ 566 h 1271"/>
                <a:gd name="T6" fmla="*/ 0 w 2641"/>
                <a:gd name="T7" fmla="*/ 1271 h 1271"/>
                <a:gd name="T8" fmla="*/ 163 w 2641"/>
                <a:gd name="T9" fmla="*/ 359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1" h="1271">
                  <a:moveTo>
                    <a:pt x="163" y="359"/>
                  </a:moveTo>
                  <a:lnTo>
                    <a:pt x="2237" y="0"/>
                  </a:lnTo>
                  <a:lnTo>
                    <a:pt x="2641" y="566"/>
                  </a:lnTo>
                  <a:lnTo>
                    <a:pt x="0" y="1271"/>
                  </a:lnTo>
                  <a:lnTo>
                    <a:pt x="163" y="359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lumMod val="5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171450"/>
              <a:endParaRPr lang="en-US" sz="135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EC759351-8FDF-4306-83F5-07ADCEE75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4186465"/>
              <a:ext cx="4789488" cy="1073150"/>
            </a:xfrm>
            <a:custGeom>
              <a:avLst/>
              <a:gdLst>
                <a:gd name="T0" fmla="*/ 0 w 3017"/>
                <a:gd name="T1" fmla="*/ 178 h 676"/>
                <a:gd name="T2" fmla="*/ 1687 w 3017"/>
                <a:gd name="T3" fmla="*/ 0 h 676"/>
                <a:gd name="T4" fmla="*/ 3017 w 3017"/>
                <a:gd name="T5" fmla="*/ 317 h 676"/>
                <a:gd name="T6" fmla="*/ 943 w 3017"/>
                <a:gd name="T7" fmla="*/ 676 h 676"/>
                <a:gd name="T8" fmla="*/ 0 w 3017"/>
                <a:gd name="T9" fmla="*/ 178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7" h="676">
                  <a:moveTo>
                    <a:pt x="0" y="178"/>
                  </a:moveTo>
                  <a:lnTo>
                    <a:pt x="1687" y="0"/>
                  </a:lnTo>
                  <a:lnTo>
                    <a:pt x="3017" y="317"/>
                  </a:lnTo>
                  <a:lnTo>
                    <a:pt x="943" y="676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171450"/>
              <a:endParaRPr lang="en-US" sz="1350">
                <a:solidFill>
                  <a:srgbClr val="FFFFFF"/>
                </a:solidFill>
                <a:latin typeface="Open Sans Light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613A8C3-7B55-4493-B563-D05F4A829207}"/>
              </a:ext>
            </a:extLst>
          </p:cNvPr>
          <p:cNvGrpSpPr/>
          <p:nvPr/>
        </p:nvGrpSpPr>
        <p:grpSpPr>
          <a:xfrm>
            <a:off x="4615880" y="3927421"/>
            <a:ext cx="3489552" cy="1225154"/>
            <a:chOff x="3680052" y="3495902"/>
            <a:chExt cx="4652736" cy="1633538"/>
          </a:xfrm>
        </p:grpSpPr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3EBA1098-8A64-4DA7-A024-18721EF3B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0052" y="3627665"/>
              <a:ext cx="1677988" cy="1501775"/>
            </a:xfrm>
            <a:custGeom>
              <a:avLst/>
              <a:gdLst>
                <a:gd name="T0" fmla="*/ 0 w 1057"/>
                <a:gd name="T1" fmla="*/ 460 h 946"/>
                <a:gd name="T2" fmla="*/ 307 w 1057"/>
                <a:gd name="T3" fmla="*/ 0 h 946"/>
                <a:gd name="T4" fmla="*/ 1057 w 1057"/>
                <a:gd name="T5" fmla="*/ 184 h 946"/>
                <a:gd name="T6" fmla="*/ 919 w 1057"/>
                <a:gd name="T7" fmla="*/ 946 h 946"/>
                <a:gd name="T8" fmla="*/ 0 w 1057"/>
                <a:gd name="T9" fmla="*/ 46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7" h="946">
                  <a:moveTo>
                    <a:pt x="0" y="460"/>
                  </a:moveTo>
                  <a:lnTo>
                    <a:pt x="307" y="0"/>
                  </a:lnTo>
                  <a:lnTo>
                    <a:pt x="1057" y="184"/>
                  </a:lnTo>
                  <a:lnTo>
                    <a:pt x="919" y="946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171450"/>
              <a:endParaRPr lang="en-US" sz="135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080549D5-DB30-4D69-9774-315519A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4450" y="3697288"/>
              <a:ext cx="3208338" cy="1417638"/>
            </a:xfrm>
            <a:custGeom>
              <a:avLst/>
              <a:gdLst>
                <a:gd name="T0" fmla="*/ 138 w 2021"/>
                <a:gd name="T1" fmla="*/ 131 h 893"/>
                <a:gd name="T2" fmla="*/ 1626 w 2021"/>
                <a:gd name="T3" fmla="*/ 0 h 893"/>
                <a:gd name="T4" fmla="*/ 2021 w 2021"/>
                <a:gd name="T5" fmla="*/ 543 h 893"/>
                <a:gd name="T6" fmla="*/ 0 w 2021"/>
                <a:gd name="T7" fmla="*/ 893 h 893"/>
                <a:gd name="T8" fmla="*/ 138 w 2021"/>
                <a:gd name="T9" fmla="*/ 131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1" h="893">
                  <a:moveTo>
                    <a:pt x="138" y="131"/>
                  </a:moveTo>
                  <a:lnTo>
                    <a:pt x="1626" y="0"/>
                  </a:lnTo>
                  <a:lnTo>
                    <a:pt x="2021" y="543"/>
                  </a:lnTo>
                  <a:lnTo>
                    <a:pt x="0" y="893"/>
                  </a:lnTo>
                  <a:lnTo>
                    <a:pt x="138" y="131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171450"/>
              <a:endParaRPr lang="en-US" sz="135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7787813B-A14D-4CD3-B5A0-6B089A553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2900" y="3495902"/>
              <a:ext cx="3552825" cy="423863"/>
            </a:xfrm>
            <a:custGeom>
              <a:avLst/>
              <a:gdLst>
                <a:gd name="T0" fmla="*/ 0 w 2238"/>
                <a:gd name="T1" fmla="*/ 83 h 267"/>
                <a:gd name="T2" fmla="*/ 1284 w 2238"/>
                <a:gd name="T3" fmla="*/ 0 h 267"/>
                <a:gd name="T4" fmla="*/ 2238 w 2238"/>
                <a:gd name="T5" fmla="*/ 136 h 267"/>
                <a:gd name="T6" fmla="*/ 750 w 2238"/>
                <a:gd name="T7" fmla="*/ 267 h 267"/>
                <a:gd name="T8" fmla="*/ 0 w 2238"/>
                <a:gd name="T9" fmla="*/ 8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8" h="267">
                  <a:moveTo>
                    <a:pt x="0" y="83"/>
                  </a:moveTo>
                  <a:lnTo>
                    <a:pt x="1284" y="0"/>
                  </a:lnTo>
                  <a:lnTo>
                    <a:pt x="2238" y="136"/>
                  </a:lnTo>
                  <a:lnTo>
                    <a:pt x="750" y="267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171450"/>
              <a:endParaRPr lang="en-US" sz="1350">
                <a:solidFill>
                  <a:srgbClr val="FFFFFF"/>
                </a:solidFill>
                <a:latin typeface="Open Sans Light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3E8C14B-4612-44C8-A826-0383152BAE51}"/>
              </a:ext>
            </a:extLst>
          </p:cNvPr>
          <p:cNvGrpSpPr/>
          <p:nvPr/>
        </p:nvGrpSpPr>
        <p:grpSpPr>
          <a:xfrm>
            <a:off x="5014570" y="3364256"/>
            <a:ext cx="2569369" cy="790575"/>
            <a:chOff x="4211638" y="2745015"/>
            <a:chExt cx="3425825" cy="1054100"/>
          </a:xfrm>
        </p:grpSpPr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6771755D-4377-4FE9-A7DC-56AE951B4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638" y="2760890"/>
              <a:ext cx="1336675" cy="1038225"/>
            </a:xfrm>
            <a:custGeom>
              <a:avLst/>
              <a:gdLst>
                <a:gd name="T0" fmla="*/ 0 w 842"/>
                <a:gd name="T1" fmla="*/ 478 h 654"/>
                <a:gd name="T2" fmla="*/ 329 w 842"/>
                <a:gd name="T3" fmla="*/ 0 h 654"/>
                <a:gd name="T4" fmla="*/ 842 w 842"/>
                <a:gd name="T5" fmla="*/ 19 h 654"/>
                <a:gd name="T6" fmla="*/ 723 w 842"/>
                <a:gd name="T7" fmla="*/ 654 h 654"/>
                <a:gd name="T8" fmla="*/ 0 w 842"/>
                <a:gd name="T9" fmla="*/ 478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2" h="654">
                  <a:moveTo>
                    <a:pt x="0" y="478"/>
                  </a:moveTo>
                  <a:lnTo>
                    <a:pt x="329" y="0"/>
                  </a:lnTo>
                  <a:lnTo>
                    <a:pt x="842" y="19"/>
                  </a:lnTo>
                  <a:lnTo>
                    <a:pt x="723" y="654"/>
                  </a:lnTo>
                  <a:lnTo>
                    <a:pt x="0" y="47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171450"/>
              <a:endParaRPr lang="en-US" sz="135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69AE02F7-8BDF-4179-9411-75A75C8BD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225" y="2760890"/>
              <a:ext cx="2281238" cy="1038225"/>
            </a:xfrm>
            <a:custGeom>
              <a:avLst/>
              <a:gdLst>
                <a:gd name="T0" fmla="*/ 119 w 1437"/>
                <a:gd name="T1" fmla="*/ 19 h 654"/>
                <a:gd name="T2" fmla="*/ 0 w 1437"/>
                <a:gd name="T3" fmla="*/ 654 h 654"/>
                <a:gd name="T4" fmla="*/ 1437 w 1437"/>
                <a:gd name="T5" fmla="*/ 529 h 654"/>
                <a:gd name="T6" fmla="*/ 1063 w 1437"/>
                <a:gd name="T7" fmla="*/ 0 h 654"/>
                <a:gd name="T8" fmla="*/ 119 w 1437"/>
                <a:gd name="T9" fmla="*/ 19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7" h="654">
                  <a:moveTo>
                    <a:pt x="119" y="19"/>
                  </a:moveTo>
                  <a:lnTo>
                    <a:pt x="0" y="654"/>
                  </a:lnTo>
                  <a:lnTo>
                    <a:pt x="1437" y="529"/>
                  </a:lnTo>
                  <a:lnTo>
                    <a:pt x="1063" y="0"/>
                  </a:lnTo>
                  <a:lnTo>
                    <a:pt x="119" y="19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171450"/>
              <a:endParaRPr lang="en-US" sz="135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48473586-459D-4D88-B7A2-B2B08592D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750" y="2745015"/>
              <a:ext cx="2312988" cy="46038"/>
            </a:xfrm>
            <a:custGeom>
              <a:avLst/>
              <a:gdLst>
                <a:gd name="T0" fmla="*/ 0 w 1457"/>
                <a:gd name="T1" fmla="*/ 10 h 29"/>
                <a:gd name="T2" fmla="*/ 851 w 1457"/>
                <a:gd name="T3" fmla="*/ 0 h 29"/>
                <a:gd name="T4" fmla="*/ 1457 w 1457"/>
                <a:gd name="T5" fmla="*/ 10 h 29"/>
                <a:gd name="T6" fmla="*/ 513 w 1457"/>
                <a:gd name="T7" fmla="*/ 29 h 29"/>
                <a:gd name="T8" fmla="*/ 0 w 1457"/>
                <a:gd name="T9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7" h="29">
                  <a:moveTo>
                    <a:pt x="0" y="10"/>
                  </a:moveTo>
                  <a:lnTo>
                    <a:pt x="851" y="0"/>
                  </a:lnTo>
                  <a:lnTo>
                    <a:pt x="1457" y="10"/>
                  </a:lnTo>
                  <a:lnTo>
                    <a:pt x="513" y="29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171450"/>
              <a:endParaRPr lang="en-US" sz="1350">
                <a:solidFill>
                  <a:srgbClr val="FFFFFF"/>
                </a:solidFill>
                <a:latin typeface="Open Sans Light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B4DEF22-E3C9-4D36-AC55-770CADE89286}"/>
              </a:ext>
            </a:extLst>
          </p:cNvPr>
          <p:cNvGrpSpPr/>
          <p:nvPr/>
        </p:nvGrpSpPr>
        <p:grpSpPr>
          <a:xfrm>
            <a:off x="5440814" y="2682028"/>
            <a:ext cx="1668066" cy="641747"/>
            <a:chOff x="4779963" y="1835377"/>
            <a:chExt cx="2224088" cy="855663"/>
          </a:xfrm>
        </p:grpSpPr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E1BC87D7-373E-436F-923C-47EFF4F45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963" y="1835377"/>
              <a:ext cx="935038" cy="855663"/>
            </a:xfrm>
            <a:custGeom>
              <a:avLst/>
              <a:gdLst>
                <a:gd name="T0" fmla="*/ 0 w 589"/>
                <a:gd name="T1" fmla="*/ 522 h 539"/>
                <a:gd name="T2" fmla="*/ 329 w 589"/>
                <a:gd name="T3" fmla="*/ 36 h 539"/>
                <a:gd name="T4" fmla="*/ 589 w 589"/>
                <a:gd name="T5" fmla="*/ 0 h 539"/>
                <a:gd name="T6" fmla="*/ 494 w 589"/>
                <a:gd name="T7" fmla="*/ 539 h 539"/>
                <a:gd name="T8" fmla="*/ 0 w 589"/>
                <a:gd name="T9" fmla="*/ 52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39">
                  <a:moveTo>
                    <a:pt x="0" y="522"/>
                  </a:moveTo>
                  <a:lnTo>
                    <a:pt x="329" y="36"/>
                  </a:lnTo>
                  <a:lnTo>
                    <a:pt x="589" y="0"/>
                  </a:lnTo>
                  <a:lnTo>
                    <a:pt x="494" y="539"/>
                  </a:lnTo>
                  <a:lnTo>
                    <a:pt x="0" y="5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171450"/>
              <a:endParaRPr lang="en-US" sz="135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533A4DD2-F31B-42BD-BA6B-72B4D84CA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1835377"/>
              <a:ext cx="1439863" cy="855663"/>
            </a:xfrm>
            <a:custGeom>
              <a:avLst/>
              <a:gdLst>
                <a:gd name="T0" fmla="*/ 95 w 907"/>
                <a:gd name="T1" fmla="*/ 0 h 539"/>
                <a:gd name="T2" fmla="*/ 542 w 907"/>
                <a:gd name="T3" fmla="*/ 22 h 539"/>
                <a:gd name="T4" fmla="*/ 907 w 907"/>
                <a:gd name="T5" fmla="*/ 522 h 539"/>
                <a:gd name="T6" fmla="*/ 0 w 907"/>
                <a:gd name="T7" fmla="*/ 539 h 539"/>
                <a:gd name="T8" fmla="*/ 95 w 907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" h="539">
                  <a:moveTo>
                    <a:pt x="95" y="0"/>
                  </a:moveTo>
                  <a:lnTo>
                    <a:pt x="542" y="22"/>
                  </a:lnTo>
                  <a:lnTo>
                    <a:pt x="907" y="522"/>
                  </a:lnTo>
                  <a:lnTo>
                    <a:pt x="0" y="539"/>
                  </a:lnTo>
                  <a:lnTo>
                    <a:pt x="9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171450"/>
              <a:endParaRPr lang="en-US" sz="1350">
                <a:solidFill>
                  <a:srgbClr val="FFFFFF"/>
                </a:solidFill>
                <a:latin typeface="Open Sans Light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45A74D9-36B0-41AD-9663-23DDFC836553}"/>
              </a:ext>
            </a:extLst>
          </p:cNvPr>
          <p:cNvGrpSpPr/>
          <p:nvPr/>
        </p:nvGrpSpPr>
        <p:grpSpPr>
          <a:xfrm>
            <a:off x="5868247" y="2092669"/>
            <a:ext cx="769145" cy="560785"/>
            <a:chOff x="5349875" y="1049565"/>
            <a:chExt cx="1025526" cy="747713"/>
          </a:xfrm>
        </p:grpSpPr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6689C770-1750-43F0-9CA9-F80D6A28D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9875" y="1049565"/>
              <a:ext cx="503238" cy="747713"/>
            </a:xfrm>
            <a:custGeom>
              <a:avLst/>
              <a:gdLst>
                <a:gd name="T0" fmla="*/ 0 w 317"/>
                <a:gd name="T1" fmla="*/ 471 h 471"/>
                <a:gd name="T2" fmla="*/ 317 w 317"/>
                <a:gd name="T3" fmla="*/ 0 h 471"/>
                <a:gd name="T4" fmla="*/ 237 w 317"/>
                <a:gd name="T5" fmla="*/ 439 h 471"/>
                <a:gd name="T6" fmla="*/ 0 w 317"/>
                <a:gd name="T7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7" h="471">
                  <a:moveTo>
                    <a:pt x="0" y="471"/>
                  </a:moveTo>
                  <a:lnTo>
                    <a:pt x="317" y="0"/>
                  </a:lnTo>
                  <a:lnTo>
                    <a:pt x="237" y="439"/>
                  </a:lnTo>
                  <a:lnTo>
                    <a:pt x="0" y="4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171450"/>
              <a:endParaRPr lang="en-US" sz="135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8D28F2F3-25D9-4B67-ADEC-24B7A11B2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6113" y="1049565"/>
              <a:ext cx="649288" cy="728663"/>
            </a:xfrm>
            <a:custGeom>
              <a:avLst/>
              <a:gdLst>
                <a:gd name="T0" fmla="*/ 80 w 409"/>
                <a:gd name="T1" fmla="*/ 0 h 459"/>
                <a:gd name="T2" fmla="*/ 409 w 409"/>
                <a:gd name="T3" fmla="*/ 459 h 459"/>
                <a:gd name="T4" fmla="*/ 0 w 409"/>
                <a:gd name="T5" fmla="*/ 439 h 459"/>
                <a:gd name="T6" fmla="*/ 80 w 409"/>
                <a:gd name="T7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9" h="459">
                  <a:moveTo>
                    <a:pt x="80" y="0"/>
                  </a:moveTo>
                  <a:lnTo>
                    <a:pt x="409" y="459"/>
                  </a:lnTo>
                  <a:lnTo>
                    <a:pt x="0" y="439"/>
                  </a:lnTo>
                  <a:lnTo>
                    <a:pt x="8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171450"/>
              <a:endParaRPr lang="en-US" sz="135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DB0689B7-11FF-4A9D-B85D-36C56C054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9875" y="1746477"/>
              <a:ext cx="1025525" cy="50800"/>
            </a:xfrm>
            <a:custGeom>
              <a:avLst/>
              <a:gdLst>
                <a:gd name="T0" fmla="*/ 0 w 646"/>
                <a:gd name="T1" fmla="*/ 32 h 32"/>
                <a:gd name="T2" fmla="*/ 237 w 646"/>
                <a:gd name="T3" fmla="*/ 0 h 32"/>
                <a:gd name="T4" fmla="*/ 646 w 646"/>
                <a:gd name="T5" fmla="*/ 20 h 32"/>
                <a:gd name="T6" fmla="*/ 0 w 646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6" h="32">
                  <a:moveTo>
                    <a:pt x="0" y="32"/>
                  </a:moveTo>
                  <a:lnTo>
                    <a:pt x="237" y="0"/>
                  </a:lnTo>
                  <a:lnTo>
                    <a:pt x="646" y="2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171450"/>
              <a:endParaRPr lang="en-US" sz="1350">
                <a:solidFill>
                  <a:srgbClr val="FFFFFF"/>
                </a:solidFill>
                <a:latin typeface="Open Sans Light"/>
              </a:endParaRP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E0BF2B4-D0CF-418B-AB67-6EE448076A37}"/>
              </a:ext>
            </a:extLst>
          </p:cNvPr>
          <p:cNvCxnSpPr/>
          <p:nvPr/>
        </p:nvCxnSpPr>
        <p:spPr>
          <a:xfrm flipH="1">
            <a:off x="4099865" y="2335353"/>
            <a:ext cx="1856636" cy="0"/>
          </a:xfrm>
          <a:prstGeom prst="line">
            <a:avLst/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672393F-B265-43EB-B7DC-CE98A9018EC6}"/>
              </a:ext>
            </a:extLst>
          </p:cNvPr>
          <p:cNvCxnSpPr/>
          <p:nvPr/>
        </p:nvCxnSpPr>
        <p:spPr>
          <a:xfrm>
            <a:off x="6994155" y="2977610"/>
            <a:ext cx="408086" cy="0"/>
          </a:xfrm>
          <a:prstGeom prst="line">
            <a:avLst/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30FA043-BE7F-4526-BFBA-214A9EB09E72}"/>
              </a:ext>
            </a:extLst>
          </p:cNvPr>
          <p:cNvCxnSpPr/>
          <p:nvPr/>
        </p:nvCxnSpPr>
        <p:spPr>
          <a:xfrm flipH="1">
            <a:off x="4604995" y="3598096"/>
            <a:ext cx="523092" cy="0"/>
          </a:xfrm>
          <a:prstGeom prst="line">
            <a:avLst/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714EE58-A6B9-4875-AF5B-00DDA6F21177}"/>
              </a:ext>
            </a:extLst>
          </p:cNvPr>
          <p:cNvCxnSpPr/>
          <p:nvPr/>
        </p:nvCxnSpPr>
        <p:spPr>
          <a:xfrm>
            <a:off x="7855062" y="4262806"/>
            <a:ext cx="295615" cy="0"/>
          </a:xfrm>
          <a:prstGeom prst="line">
            <a:avLst/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3CAD05-77C6-44D4-9810-B3AC38158D5D}"/>
              </a:ext>
            </a:extLst>
          </p:cNvPr>
          <p:cNvCxnSpPr/>
          <p:nvPr/>
        </p:nvCxnSpPr>
        <p:spPr>
          <a:xfrm flipH="1">
            <a:off x="3944398" y="4830054"/>
            <a:ext cx="352979" cy="0"/>
          </a:xfrm>
          <a:prstGeom prst="line">
            <a:avLst/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3769FC65-1DBF-4225-85DC-3C5947FD8662}"/>
              </a:ext>
            </a:extLst>
          </p:cNvPr>
          <p:cNvSpPr/>
          <p:nvPr/>
        </p:nvSpPr>
        <p:spPr>
          <a:xfrm>
            <a:off x="1759520" y="2022782"/>
            <a:ext cx="1464195" cy="58535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 defTabSz="171450">
              <a:lnSpc>
                <a:spcPct val="89000"/>
              </a:lnSpc>
            </a:pPr>
            <a:r>
              <a:rPr lang="en-US" sz="1200" dirty="0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GPT .(Generative pre – trained transformer)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2417CD5-75AF-4C03-953C-A18E82844C05}"/>
              </a:ext>
            </a:extLst>
          </p:cNvPr>
          <p:cNvSpPr/>
          <p:nvPr/>
        </p:nvSpPr>
        <p:spPr>
          <a:xfrm>
            <a:off x="8318018" y="2775119"/>
            <a:ext cx="1464195" cy="42101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71450">
              <a:lnSpc>
                <a:spcPct val="89000"/>
              </a:lnSpc>
            </a:pPr>
            <a:r>
              <a:rPr lang="en-US" sz="1200" dirty="0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Natural language processing(NLTK</a:t>
            </a:r>
            <a:r>
              <a:rPr lang="en-US" sz="1000" dirty="0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7773EDC-4795-419F-A2DE-88AF79BDA77F}"/>
              </a:ext>
            </a:extLst>
          </p:cNvPr>
          <p:cNvSpPr/>
          <p:nvPr/>
        </p:nvSpPr>
        <p:spPr>
          <a:xfrm>
            <a:off x="2350541" y="3271949"/>
            <a:ext cx="1464195" cy="58535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 defTabSz="171450">
              <a:lnSpc>
                <a:spcPct val="89000"/>
              </a:lnSpc>
            </a:pPr>
            <a:r>
              <a:rPr lang="en-US" sz="1200" dirty="0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Python (</a:t>
            </a:r>
            <a:r>
              <a:rPr lang="en-US" sz="1200" dirty="0" err="1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Lemitization,stop</a:t>
            </a:r>
            <a:r>
              <a:rPr lang="en-US" sz="1200" dirty="0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 world removable)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537E507-C63D-45DC-9FD1-01F9DD1DCCE2}"/>
              </a:ext>
            </a:extLst>
          </p:cNvPr>
          <p:cNvSpPr/>
          <p:nvPr/>
        </p:nvSpPr>
        <p:spPr>
          <a:xfrm>
            <a:off x="9045104" y="4079154"/>
            <a:ext cx="1464195" cy="29777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71450">
              <a:lnSpc>
                <a:spcPct val="89000"/>
              </a:lnSpc>
            </a:pPr>
            <a:r>
              <a:rPr lang="en-US" sz="1500" dirty="0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PDF converter </a:t>
            </a:r>
            <a:endParaRPr lang="en-US" sz="750" dirty="0">
              <a:solidFill>
                <a:srgbClr val="FFFFFF">
                  <a:lumMod val="90000"/>
                  <a:lumOff val="10000"/>
                </a:srgbClr>
              </a:solidFill>
              <a:latin typeface="Open Sans Light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E6293AD-47EC-4E7D-BDE6-435F0BDF164E}"/>
              </a:ext>
            </a:extLst>
          </p:cNvPr>
          <p:cNvSpPr/>
          <p:nvPr/>
        </p:nvSpPr>
        <p:spPr>
          <a:xfrm>
            <a:off x="1661144" y="4718053"/>
            <a:ext cx="1464195" cy="31149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 defTabSz="171450">
              <a:lnSpc>
                <a:spcPct val="89000"/>
              </a:lnSpc>
            </a:pPr>
            <a:r>
              <a:rPr lang="en-US" sz="1600" dirty="0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API’s</a:t>
            </a: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3A074140-E4B0-4F02-8B0E-122CC2C933AF}"/>
              </a:ext>
            </a:extLst>
          </p:cNvPr>
          <p:cNvSpPr txBox="1">
            <a:spLocks/>
          </p:cNvSpPr>
          <p:nvPr/>
        </p:nvSpPr>
        <p:spPr>
          <a:xfrm>
            <a:off x="4360273" y="731088"/>
            <a:ext cx="3471455" cy="6131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342900"/>
            <a:r>
              <a:rPr lang="en-US" sz="3200" dirty="0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Tech Stack</a:t>
            </a:r>
          </a:p>
        </p:txBody>
      </p:sp>
      <p:sp>
        <p:nvSpPr>
          <p:cNvPr id="83" name="Rounded Rectangle 52">
            <a:extLst>
              <a:ext uri="{FF2B5EF4-FFF2-40B4-BE49-F238E27FC236}">
                <a16:creationId xmlns:a16="http://schemas.microsoft.com/office/drawing/2014/main" id="{8430E24C-2B90-47E2-9613-B1E548106E28}"/>
              </a:ext>
            </a:extLst>
          </p:cNvPr>
          <p:cNvSpPr/>
          <p:nvPr/>
        </p:nvSpPr>
        <p:spPr>
          <a:xfrm>
            <a:off x="3419201" y="2070134"/>
            <a:ext cx="525197" cy="5251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defRPr/>
            </a:pPr>
            <a:r>
              <a:rPr lang="en-US" sz="3600">
                <a:solidFill>
                  <a:srgbClr val="FFFFFF"/>
                </a:solidFill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84" name="Rounded Rectangle 54">
            <a:extLst>
              <a:ext uri="{FF2B5EF4-FFF2-40B4-BE49-F238E27FC236}">
                <a16:creationId xmlns:a16="http://schemas.microsoft.com/office/drawing/2014/main" id="{2A1340A3-66D3-4C9E-AC02-3A6C183F9F4B}"/>
              </a:ext>
            </a:extLst>
          </p:cNvPr>
          <p:cNvSpPr/>
          <p:nvPr/>
        </p:nvSpPr>
        <p:spPr>
          <a:xfrm>
            <a:off x="3998092" y="3323774"/>
            <a:ext cx="525197" cy="52519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defRPr/>
            </a:pPr>
            <a:r>
              <a:rPr lang="en-US" sz="4313">
                <a:solidFill>
                  <a:srgbClr val="FFFFFF"/>
                </a:solidFill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ounded Rectangle 58">
            <a:extLst>
              <a:ext uri="{FF2B5EF4-FFF2-40B4-BE49-F238E27FC236}">
                <a16:creationId xmlns:a16="http://schemas.microsoft.com/office/drawing/2014/main" id="{2E3621D3-6F57-4353-A3A7-52C70DE0947D}"/>
              </a:ext>
            </a:extLst>
          </p:cNvPr>
          <p:cNvSpPr/>
          <p:nvPr/>
        </p:nvSpPr>
        <p:spPr>
          <a:xfrm>
            <a:off x="3312145" y="4616485"/>
            <a:ext cx="525197" cy="52519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defRPr/>
            </a:pPr>
            <a:r>
              <a:rPr lang="en-US" sz="3600">
                <a:solidFill>
                  <a:srgbClr val="FFFFFF"/>
                </a:solidFill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6" name="Rounded Rectangle 61">
            <a:extLst>
              <a:ext uri="{FF2B5EF4-FFF2-40B4-BE49-F238E27FC236}">
                <a16:creationId xmlns:a16="http://schemas.microsoft.com/office/drawing/2014/main" id="{C8A883C4-0C50-41AD-BCAB-45BE96019817}"/>
              </a:ext>
            </a:extLst>
          </p:cNvPr>
          <p:cNvSpPr/>
          <p:nvPr/>
        </p:nvSpPr>
        <p:spPr>
          <a:xfrm>
            <a:off x="7569582" y="2719491"/>
            <a:ext cx="525197" cy="5251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defRPr/>
            </a:pPr>
            <a:r>
              <a:rPr lang="en-US" sz="3600">
                <a:solidFill>
                  <a:srgbClr val="FFFFFF"/>
                </a:solidFill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87" name="Rounded Rectangle 63">
            <a:extLst>
              <a:ext uri="{FF2B5EF4-FFF2-40B4-BE49-F238E27FC236}">
                <a16:creationId xmlns:a16="http://schemas.microsoft.com/office/drawing/2014/main" id="{2E348C45-0CE3-4571-98D5-DD2CBC9E0108}"/>
              </a:ext>
            </a:extLst>
          </p:cNvPr>
          <p:cNvSpPr/>
          <p:nvPr/>
        </p:nvSpPr>
        <p:spPr>
          <a:xfrm>
            <a:off x="8282449" y="3982719"/>
            <a:ext cx="525197" cy="5251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defRPr/>
            </a:pPr>
            <a:r>
              <a:rPr lang="en-US" sz="4313">
                <a:solidFill>
                  <a:srgbClr val="FFFFFF"/>
                </a:solidFill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682153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5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45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1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75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79" grpId="0"/>
      <p:bldP spid="80" grpId="0"/>
      <p:bldP spid="81" grpId="0"/>
      <p:bldP spid="83" grpId="0" animBg="1"/>
      <p:bldP spid="84" grpId="0" animBg="1"/>
      <p:bldP spid="85" grpId="0" animBg="1"/>
      <p:bldP spid="86" grpId="0" animBg="1"/>
      <p:bldP spid="8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74ADB193-49AA-436C-9611-9B708537ECFB}"/>
              </a:ext>
            </a:extLst>
          </p:cNvPr>
          <p:cNvGrpSpPr/>
          <p:nvPr/>
        </p:nvGrpSpPr>
        <p:grpSpPr>
          <a:xfrm>
            <a:off x="1697932" y="3732912"/>
            <a:ext cx="3390239" cy="708656"/>
            <a:chOff x="245404" y="3781336"/>
            <a:chExt cx="4520318" cy="94487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5135B8-C079-4AA1-A2A9-68BC90786DD4}"/>
                </a:ext>
              </a:extLst>
            </p:cNvPr>
            <p:cNvSpPr/>
            <p:nvPr/>
          </p:nvSpPr>
          <p:spPr>
            <a:xfrm flipH="1">
              <a:off x="245404" y="3781336"/>
              <a:ext cx="2808810" cy="944874"/>
            </a:xfrm>
            <a:prstGeom prst="rect">
              <a:avLst/>
            </a:prstGeom>
          </p:spPr>
          <p:txBody>
            <a:bodyPr wrap="square" lIns="182880" rIns="182880" bIns="45720">
              <a:spAutoFit/>
            </a:bodyPr>
            <a:lstStyle/>
            <a:p>
              <a:pPr defTabSz="171450">
                <a:lnSpc>
                  <a:spcPct val="89000"/>
                </a:lnSpc>
              </a:pPr>
              <a:r>
                <a:rPr lang="en-US" sz="1500" dirty="0">
                  <a:solidFill>
                    <a:srgbClr val="FFFFFF"/>
                  </a:solidFill>
                  <a:latin typeface="Open Sans Light"/>
                </a:rPr>
                <a:t>Scalable &amp; self deployed architect forces(R&amp;D</a:t>
              </a:r>
              <a:r>
                <a:rPr lang="en-US" sz="1050" dirty="0">
                  <a:solidFill>
                    <a:srgbClr val="FFFFFF"/>
                  </a:solidFill>
                  <a:latin typeface="Open Sans Light"/>
                </a:rPr>
                <a:t>)</a:t>
              </a:r>
              <a:endParaRPr lang="en-US" sz="1500" dirty="0">
                <a:solidFill>
                  <a:srgbClr val="FFFFFF"/>
                </a:solidFill>
                <a:latin typeface="Open Sans Light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14CB7FE-2BE8-4B0D-9A7C-3A6B043BC27B}"/>
                </a:ext>
              </a:extLst>
            </p:cNvPr>
            <p:cNvCxnSpPr/>
            <p:nvPr/>
          </p:nvCxnSpPr>
          <p:spPr>
            <a:xfrm flipH="1">
              <a:off x="3635624" y="4148603"/>
              <a:ext cx="1130098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44">
              <a:extLst>
                <a:ext uri="{FF2B5EF4-FFF2-40B4-BE49-F238E27FC236}">
                  <a16:creationId xmlns:a16="http://schemas.microsoft.com/office/drawing/2014/main" id="{63AB6DE4-BDA0-49F1-8FCF-F2AA8C2838C4}"/>
                </a:ext>
              </a:extLst>
            </p:cNvPr>
            <p:cNvSpPr/>
            <p:nvPr/>
          </p:nvSpPr>
          <p:spPr>
            <a:xfrm flipH="1">
              <a:off x="3054214" y="3796576"/>
              <a:ext cx="704054" cy="704054"/>
            </a:xfrm>
            <a:prstGeom prst="roundRect">
              <a:avLst>
                <a:gd name="adj" fmla="val 32320"/>
              </a:avLst>
            </a:prstGeom>
            <a:solidFill>
              <a:schemeClr val="bg2"/>
            </a:solidFill>
            <a:ln w="12700">
              <a:noFill/>
            </a:ln>
            <a:scene3d>
              <a:camera prst="orthographicFront"/>
              <a:lightRig rig="threePt" dir="t"/>
            </a:scene3d>
            <a:sp3d extrusionH="2476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>
                <a:defRPr/>
              </a:pPr>
              <a:r>
                <a:rPr lang="en-US" sz="3600" dirty="0">
                  <a:solidFill>
                    <a:srgbClr val="FFFFFF"/>
                  </a:solidFill>
                  <a:latin typeface="Designball-Electronic-Device-02" pitchFamily="2" charset="0"/>
                  <a:ea typeface="Open Sans" panose="020B0606030504020204" pitchFamily="34" charset="0"/>
                  <a:cs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1348376-E6BE-4F94-8F8A-67D14208F383}"/>
              </a:ext>
            </a:extLst>
          </p:cNvPr>
          <p:cNvGrpSpPr/>
          <p:nvPr/>
        </p:nvGrpSpPr>
        <p:grpSpPr>
          <a:xfrm>
            <a:off x="5314840" y="2909463"/>
            <a:ext cx="2005236" cy="2397782"/>
            <a:chOff x="5054453" y="3285336"/>
            <a:chExt cx="2673648" cy="3197042"/>
          </a:xfrm>
        </p:grpSpPr>
        <p:sp>
          <p:nvSpPr>
            <p:cNvPr id="42" name="Rounded Rectangle 33">
              <a:extLst>
                <a:ext uri="{FF2B5EF4-FFF2-40B4-BE49-F238E27FC236}">
                  <a16:creationId xmlns:a16="http://schemas.microsoft.com/office/drawing/2014/main" id="{61A7D41E-B803-4F24-B279-755945B740E8}"/>
                </a:ext>
              </a:extLst>
            </p:cNvPr>
            <p:cNvSpPr/>
            <p:nvPr/>
          </p:nvSpPr>
          <p:spPr>
            <a:xfrm>
              <a:off x="5054453" y="4051789"/>
              <a:ext cx="2673648" cy="2430589"/>
            </a:xfrm>
            <a:prstGeom prst="roundRect">
              <a:avLst/>
            </a:prstGeom>
            <a:solidFill>
              <a:schemeClr val="tx1"/>
            </a:solidFill>
            <a:ln w="377825">
              <a:noFill/>
            </a:ln>
            <a:effectLst>
              <a:softEdge rad="254000"/>
            </a:effectLst>
            <a:scene3d>
              <a:camera prst="isometricTopUp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71450"/>
              <a:endParaRPr lang="en-US" sz="135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43" name="Rounded Rectangle 29">
              <a:extLst>
                <a:ext uri="{FF2B5EF4-FFF2-40B4-BE49-F238E27FC236}">
                  <a16:creationId xmlns:a16="http://schemas.microsoft.com/office/drawing/2014/main" id="{C91763D2-59A4-4BDE-9241-DBCA79002D88}"/>
                </a:ext>
              </a:extLst>
            </p:cNvPr>
            <p:cNvSpPr/>
            <p:nvPr/>
          </p:nvSpPr>
          <p:spPr>
            <a:xfrm>
              <a:off x="5099781" y="3285336"/>
              <a:ext cx="2430588" cy="2430588"/>
            </a:xfrm>
            <a:prstGeom prst="roundRect">
              <a:avLst/>
            </a:prstGeom>
            <a:solidFill>
              <a:schemeClr val="bg1"/>
            </a:solidFill>
            <a:ln w="377825">
              <a:solidFill>
                <a:schemeClr val="bg2"/>
              </a:solidFill>
            </a:ln>
            <a:scene3d>
              <a:camera prst="isometricTopUp"/>
              <a:lightRig rig="threePt" dir="t"/>
            </a:scene3d>
            <a:sp3d extrusionH="508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71450"/>
              <a:endParaRPr lang="en-US" sz="1350">
                <a:solidFill>
                  <a:srgbClr val="FFFFFF"/>
                </a:solidFill>
                <a:latin typeface="Open Sans Light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3B7EDF2-4CCF-47C8-A6B6-8DC5F1D51109}"/>
              </a:ext>
            </a:extLst>
          </p:cNvPr>
          <p:cNvGrpSpPr/>
          <p:nvPr/>
        </p:nvGrpSpPr>
        <p:grpSpPr>
          <a:xfrm>
            <a:off x="6707946" y="2696414"/>
            <a:ext cx="3390239" cy="539471"/>
            <a:chOff x="7001077" y="2075103"/>
            <a:chExt cx="4520318" cy="719294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0A90F8C-3BEA-4901-86C1-C0C7CAFF8C75}"/>
                </a:ext>
              </a:extLst>
            </p:cNvPr>
            <p:cNvCxnSpPr/>
            <p:nvPr/>
          </p:nvCxnSpPr>
          <p:spPr>
            <a:xfrm>
              <a:off x="7001077" y="2442370"/>
              <a:ext cx="1130098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ounded Rectangle 34">
              <a:extLst>
                <a:ext uri="{FF2B5EF4-FFF2-40B4-BE49-F238E27FC236}">
                  <a16:creationId xmlns:a16="http://schemas.microsoft.com/office/drawing/2014/main" id="{355B6FD8-5111-4AD7-877E-5782F3B70EF6}"/>
                </a:ext>
              </a:extLst>
            </p:cNvPr>
            <p:cNvSpPr/>
            <p:nvPr/>
          </p:nvSpPr>
          <p:spPr>
            <a:xfrm>
              <a:off x="8008531" y="2090343"/>
              <a:ext cx="704054" cy="704054"/>
            </a:xfrm>
            <a:prstGeom prst="roundRect">
              <a:avLst>
                <a:gd name="adj" fmla="val 32320"/>
              </a:avLst>
            </a:prstGeom>
            <a:solidFill>
              <a:schemeClr val="accent1"/>
            </a:solidFill>
            <a:ln w="12700">
              <a:noFill/>
            </a:ln>
            <a:scene3d>
              <a:camera prst="orthographicFront"/>
              <a:lightRig rig="threePt" dir="t"/>
            </a:scene3d>
            <a:sp3d extrusionH="2476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>
                <a:defRPr/>
              </a:pPr>
              <a:r>
                <a:rPr lang="en-US" sz="3600" dirty="0">
                  <a:solidFill>
                    <a:srgbClr val="FFFFFF"/>
                  </a:solidFill>
                  <a:latin typeface="Designball-Electronic-Device-02" pitchFamily="2" charset="0"/>
                  <a:ea typeface="Open Sans" panose="020B0606030504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ADA0624-E81A-406F-85D2-10677A5A2E6A}"/>
                </a:ext>
              </a:extLst>
            </p:cNvPr>
            <p:cNvSpPr/>
            <p:nvPr/>
          </p:nvSpPr>
          <p:spPr>
            <a:xfrm>
              <a:off x="8712585" y="2075103"/>
              <a:ext cx="2808810" cy="506634"/>
            </a:xfrm>
            <a:prstGeom prst="rect">
              <a:avLst/>
            </a:prstGeom>
          </p:spPr>
          <p:txBody>
            <a:bodyPr wrap="square" lIns="182880" rIns="182880" bIns="45720">
              <a:spAutoFit/>
            </a:bodyPr>
            <a:lstStyle/>
            <a:p>
              <a:pPr defTabSz="171450">
                <a:lnSpc>
                  <a:spcPct val="89000"/>
                </a:lnSpc>
              </a:pPr>
              <a:r>
                <a:rPr lang="en-US" sz="1050" dirty="0">
                  <a:solidFill>
                    <a:srgbClr val="FFFFFF"/>
                  </a:solidFill>
                  <a:latin typeface="Open Sans Light"/>
                </a:rPr>
                <a:t>Efficient &amp; </a:t>
              </a:r>
              <a:r>
                <a:rPr lang="en-US" sz="1050" dirty="0" err="1">
                  <a:solidFill>
                    <a:srgbClr val="FFFFFF"/>
                  </a:solidFill>
                  <a:latin typeface="Open Sans Light"/>
                </a:rPr>
                <a:t>skillable</a:t>
              </a:r>
              <a:r>
                <a:rPr lang="en-US" sz="1050" dirty="0">
                  <a:solidFill>
                    <a:srgbClr val="FFFFFF"/>
                  </a:solidFill>
                  <a:latin typeface="Open Sans Light"/>
                </a:rPr>
                <a:t> neural schemas.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6AFCB1D-6461-4176-BF44-B17663D69EF4}"/>
              </a:ext>
            </a:extLst>
          </p:cNvPr>
          <p:cNvGrpSpPr/>
          <p:nvPr/>
        </p:nvGrpSpPr>
        <p:grpSpPr>
          <a:xfrm>
            <a:off x="2157792" y="3026488"/>
            <a:ext cx="3390239" cy="539471"/>
            <a:chOff x="759754" y="2619286"/>
            <a:chExt cx="4520318" cy="71929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2CD4A45-CDFD-4513-9C1C-7FF3C5DEA811}"/>
                </a:ext>
              </a:extLst>
            </p:cNvPr>
            <p:cNvSpPr/>
            <p:nvPr/>
          </p:nvSpPr>
          <p:spPr>
            <a:xfrm flipH="1">
              <a:off x="759754" y="2619286"/>
              <a:ext cx="2808810" cy="670953"/>
            </a:xfrm>
            <a:prstGeom prst="rect">
              <a:avLst/>
            </a:prstGeom>
          </p:spPr>
          <p:txBody>
            <a:bodyPr wrap="square" lIns="182880" rIns="182880" bIns="45720">
              <a:spAutoFit/>
            </a:bodyPr>
            <a:lstStyle/>
            <a:p>
              <a:pPr defTabSz="171450">
                <a:lnSpc>
                  <a:spcPct val="89000"/>
                </a:lnSpc>
              </a:pPr>
              <a:r>
                <a:rPr lang="en-US" sz="1500" dirty="0">
                  <a:solidFill>
                    <a:srgbClr val="FFFFFF"/>
                  </a:solidFill>
                  <a:latin typeface="Open Sans Light"/>
                </a:rPr>
                <a:t>Custom problem solving</a:t>
              </a:r>
              <a:endParaRPr lang="en-US" sz="1050" dirty="0">
                <a:solidFill>
                  <a:srgbClr val="FFFFFF"/>
                </a:solidFill>
                <a:latin typeface="Open Sans Light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AD2123D-C631-4528-ACB1-159B2D78AD1F}"/>
                </a:ext>
              </a:extLst>
            </p:cNvPr>
            <p:cNvCxnSpPr/>
            <p:nvPr/>
          </p:nvCxnSpPr>
          <p:spPr>
            <a:xfrm flipH="1">
              <a:off x="4149974" y="2986553"/>
              <a:ext cx="113009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47">
              <a:extLst>
                <a:ext uri="{FF2B5EF4-FFF2-40B4-BE49-F238E27FC236}">
                  <a16:creationId xmlns:a16="http://schemas.microsoft.com/office/drawing/2014/main" id="{2F743415-276C-4946-9C8A-916A15D23B26}"/>
                </a:ext>
              </a:extLst>
            </p:cNvPr>
            <p:cNvSpPr/>
            <p:nvPr/>
          </p:nvSpPr>
          <p:spPr>
            <a:xfrm flipH="1">
              <a:off x="3568564" y="2634526"/>
              <a:ext cx="704054" cy="704054"/>
            </a:xfrm>
            <a:prstGeom prst="roundRect">
              <a:avLst>
                <a:gd name="adj" fmla="val 32320"/>
              </a:avLst>
            </a:prstGeom>
            <a:solidFill>
              <a:schemeClr val="accent3"/>
            </a:solidFill>
            <a:ln w="12700">
              <a:noFill/>
            </a:ln>
            <a:scene3d>
              <a:camera prst="orthographicFront"/>
              <a:lightRig rig="threePt" dir="t"/>
            </a:scene3d>
            <a:sp3d extrusionH="2476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>
                <a:defRPr/>
              </a:pPr>
              <a:r>
                <a:rPr lang="en-US" sz="3600" dirty="0">
                  <a:solidFill>
                    <a:srgbClr val="FFFFFF"/>
                  </a:solidFill>
                  <a:latin typeface="Designball-Electronic-Device-02" pitchFamily="2" charset="0"/>
                  <a:ea typeface="Open Sans" panose="020B0606030504020204" pitchFamily="34" charset="0"/>
                  <a:cs typeface="Arial" panose="020B0604020202020204" pitchFamily="34" charset="0"/>
                </a:rPr>
                <a:t>C</a:t>
              </a:r>
            </a:p>
          </p:txBody>
        </p:sp>
      </p:grpSp>
      <p:sp>
        <p:nvSpPr>
          <p:cNvPr id="70" name="Rounded Rectangle 30">
            <a:extLst>
              <a:ext uri="{FF2B5EF4-FFF2-40B4-BE49-F238E27FC236}">
                <a16:creationId xmlns:a16="http://schemas.microsoft.com/office/drawing/2014/main" id="{85D39D88-6F85-464E-8C19-AA0C67263611}"/>
              </a:ext>
            </a:extLst>
          </p:cNvPr>
          <p:cNvSpPr/>
          <p:nvPr/>
        </p:nvSpPr>
        <p:spPr>
          <a:xfrm>
            <a:off x="5575505" y="2868699"/>
            <a:ext cx="1369602" cy="1369602"/>
          </a:xfrm>
          <a:prstGeom prst="roundRect">
            <a:avLst/>
          </a:prstGeom>
          <a:solidFill>
            <a:schemeClr val="bg1"/>
          </a:solidFill>
          <a:ln w="377825">
            <a:solidFill>
              <a:schemeClr val="accent5"/>
            </a:solidFill>
          </a:ln>
          <a:scene3d>
            <a:camera prst="isometricTopUp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1450"/>
            <a:endParaRPr lang="en-US" sz="135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71" name="Rounded Rectangle 31">
            <a:extLst>
              <a:ext uri="{FF2B5EF4-FFF2-40B4-BE49-F238E27FC236}">
                <a16:creationId xmlns:a16="http://schemas.microsoft.com/office/drawing/2014/main" id="{9946B123-421A-4049-8079-DCA8BC5252C5}"/>
              </a:ext>
            </a:extLst>
          </p:cNvPr>
          <p:cNvSpPr/>
          <p:nvPr/>
        </p:nvSpPr>
        <p:spPr>
          <a:xfrm>
            <a:off x="5745805" y="2778392"/>
            <a:ext cx="1029003" cy="1029003"/>
          </a:xfrm>
          <a:prstGeom prst="roundRect">
            <a:avLst/>
          </a:prstGeom>
          <a:solidFill>
            <a:schemeClr val="bg1"/>
          </a:solidFill>
          <a:ln w="377825">
            <a:solidFill>
              <a:schemeClr val="accent3"/>
            </a:solidFill>
          </a:ln>
          <a:scene3d>
            <a:camera prst="isometricTopUp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1450"/>
            <a:endParaRPr lang="en-US" sz="135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72" name="Rounded Rectangle 32">
            <a:extLst>
              <a:ext uri="{FF2B5EF4-FFF2-40B4-BE49-F238E27FC236}">
                <a16:creationId xmlns:a16="http://schemas.microsoft.com/office/drawing/2014/main" id="{4CD987FC-2492-46F0-9A91-D0C764209149}"/>
              </a:ext>
            </a:extLst>
          </p:cNvPr>
          <p:cNvSpPr/>
          <p:nvPr/>
        </p:nvSpPr>
        <p:spPr>
          <a:xfrm>
            <a:off x="5940843" y="2709869"/>
            <a:ext cx="638929" cy="638929"/>
          </a:xfrm>
          <a:prstGeom prst="roundRect">
            <a:avLst/>
          </a:prstGeom>
          <a:solidFill>
            <a:schemeClr val="bg1"/>
          </a:solidFill>
          <a:ln w="377825">
            <a:solidFill>
              <a:schemeClr val="accent1"/>
            </a:solidFill>
          </a:ln>
          <a:scene3d>
            <a:camera prst="isometricTopUp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1450"/>
            <a:endParaRPr lang="en-US" sz="135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731EDC5E-4A05-48BC-A5DA-971529414BA3}"/>
              </a:ext>
            </a:extLst>
          </p:cNvPr>
          <p:cNvSpPr txBox="1">
            <a:spLocks/>
          </p:cNvSpPr>
          <p:nvPr/>
        </p:nvSpPr>
        <p:spPr>
          <a:xfrm>
            <a:off x="3510101" y="1008156"/>
            <a:ext cx="5171800" cy="5815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342900"/>
            <a:r>
              <a:rPr lang="en-US" sz="3200" dirty="0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Future Aspects</a:t>
            </a:r>
          </a:p>
        </p:txBody>
      </p:sp>
    </p:spTree>
    <p:extLst>
      <p:ext uri="{BB962C8B-B14F-4D97-AF65-F5344CB8AC3E}">
        <p14:creationId xmlns:p14="http://schemas.microsoft.com/office/powerpoint/2010/main" val="9432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71" grpId="0" animBg="1"/>
          <p:bldP spid="7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71" grpId="0" animBg="1"/>
          <p:bldP spid="72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F04ACF8-08C0-4D33-A33F-A27DBB91AD65}"/>
              </a:ext>
            </a:extLst>
          </p:cNvPr>
          <p:cNvSpPr/>
          <p:nvPr/>
        </p:nvSpPr>
        <p:spPr>
          <a:xfrm>
            <a:off x="4384466" y="694442"/>
            <a:ext cx="3423070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71450"/>
            <a:r>
              <a:rPr lang="en-US" sz="2475" dirty="0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Our great team</a:t>
            </a:r>
          </a:p>
          <a:p>
            <a:pPr algn="ctr" defTabSz="171450"/>
            <a:r>
              <a:rPr lang="en-US" sz="1200" dirty="0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With smooth animations to enhance your story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E035C7-A399-4D88-A233-7D8D39BC098F}"/>
              </a:ext>
            </a:extLst>
          </p:cNvPr>
          <p:cNvSpPr txBox="1"/>
          <p:nvPr/>
        </p:nvSpPr>
        <p:spPr>
          <a:xfrm>
            <a:off x="3627687" y="1904480"/>
            <a:ext cx="1635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1450"/>
            <a:r>
              <a:rPr lang="en-US" sz="1100" dirty="0">
                <a:solidFill>
                  <a:srgbClr val="FFFFFF"/>
                </a:solidFill>
                <a:latin typeface="Open Sans Light"/>
              </a:rPr>
              <a:t>Harshvardhan purohit</a:t>
            </a:r>
          </a:p>
          <a:p>
            <a:pPr defTabSz="171450"/>
            <a:r>
              <a:rPr lang="en-US" sz="1100" i="1" dirty="0">
                <a:solidFill>
                  <a:srgbClr val="FFFFFF"/>
                </a:solidFill>
                <a:latin typeface="Open Sans Light"/>
              </a:rPr>
              <a:t>Profession or something</a:t>
            </a:r>
          </a:p>
          <a:p>
            <a:pPr defTabSz="171450"/>
            <a:endParaRPr lang="en-US" sz="1100" dirty="0">
              <a:solidFill>
                <a:srgbClr val="FFFFFF"/>
              </a:solidFill>
              <a:latin typeface="Open Sans Light"/>
            </a:endParaRPr>
          </a:p>
          <a:p>
            <a:pPr defTabSz="171450"/>
            <a:r>
              <a:rPr lang="en-US" sz="1100" dirty="0">
                <a:solidFill>
                  <a:srgbClr val="FFFFFF"/>
                </a:solidFill>
                <a:latin typeface="Open Sans Light"/>
              </a:rPr>
              <a:t>Marketing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C35036-8D95-4911-972A-F9B48F7DD781}"/>
              </a:ext>
            </a:extLst>
          </p:cNvPr>
          <p:cNvSpPr txBox="1"/>
          <p:nvPr/>
        </p:nvSpPr>
        <p:spPr>
          <a:xfrm>
            <a:off x="7932995" y="1894441"/>
            <a:ext cx="1635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1450"/>
            <a:r>
              <a:rPr lang="en-US" sz="1100" dirty="0">
                <a:solidFill>
                  <a:srgbClr val="FFFFFF"/>
                </a:solidFill>
                <a:latin typeface="Open Sans Light"/>
              </a:rPr>
              <a:t>Prateek </a:t>
            </a:r>
            <a:r>
              <a:rPr lang="en-US" sz="1100" dirty="0" err="1">
                <a:solidFill>
                  <a:srgbClr val="FFFFFF"/>
                </a:solidFill>
                <a:latin typeface="Open Sans Light"/>
              </a:rPr>
              <a:t>vyas</a:t>
            </a:r>
            <a:endParaRPr lang="en-US" sz="1100" dirty="0">
              <a:solidFill>
                <a:srgbClr val="FFFFFF"/>
              </a:solidFill>
              <a:latin typeface="Open Sans Light"/>
            </a:endParaRPr>
          </a:p>
          <a:p>
            <a:pPr defTabSz="171450"/>
            <a:r>
              <a:rPr lang="en-US" sz="1100" i="1" dirty="0">
                <a:solidFill>
                  <a:srgbClr val="FFFFFF"/>
                </a:solidFill>
                <a:latin typeface="Open Sans Light"/>
              </a:rPr>
              <a:t>Profession or something</a:t>
            </a:r>
          </a:p>
          <a:p>
            <a:pPr defTabSz="171450"/>
            <a:endParaRPr lang="en-US" sz="1100" dirty="0">
              <a:solidFill>
                <a:srgbClr val="FFFFFF"/>
              </a:solidFill>
              <a:latin typeface="Open Sans Light"/>
            </a:endParaRPr>
          </a:p>
          <a:p>
            <a:pPr defTabSz="171450"/>
            <a:r>
              <a:rPr lang="en-US" sz="1100" dirty="0" err="1">
                <a:solidFill>
                  <a:srgbClr val="FFFFFF"/>
                </a:solidFill>
                <a:latin typeface="Open Sans Light"/>
              </a:rPr>
              <a:t>Devloper</a:t>
            </a:r>
            <a:endParaRPr lang="en-US" sz="1100" dirty="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1AC8E2-DC6C-482C-B936-06955B3612C8}"/>
              </a:ext>
            </a:extLst>
          </p:cNvPr>
          <p:cNvSpPr txBox="1"/>
          <p:nvPr/>
        </p:nvSpPr>
        <p:spPr>
          <a:xfrm>
            <a:off x="3627687" y="4295459"/>
            <a:ext cx="1635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1450"/>
            <a:r>
              <a:rPr lang="en-US" sz="1100" dirty="0">
                <a:solidFill>
                  <a:srgbClr val="FFFFFF"/>
                </a:solidFill>
                <a:latin typeface="Open Sans Light"/>
              </a:rPr>
              <a:t>Divya Kumari</a:t>
            </a:r>
          </a:p>
          <a:p>
            <a:pPr defTabSz="171450"/>
            <a:r>
              <a:rPr lang="en-US" sz="1100" i="1" dirty="0">
                <a:solidFill>
                  <a:srgbClr val="FFFFFF"/>
                </a:solidFill>
                <a:latin typeface="Open Sans Light"/>
              </a:rPr>
              <a:t>Profession or something</a:t>
            </a:r>
          </a:p>
          <a:p>
            <a:pPr defTabSz="171450"/>
            <a:endParaRPr lang="en-US" sz="1100" dirty="0">
              <a:solidFill>
                <a:srgbClr val="FFFFFF"/>
              </a:solidFill>
              <a:latin typeface="Open Sans Light"/>
            </a:endParaRPr>
          </a:p>
          <a:p>
            <a:pPr defTabSz="171450"/>
            <a:r>
              <a:rPr lang="en-US" sz="1100" dirty="0" err="1">
                <a:solidFill>
                  <a:srgbClr val="FFFFFF"/>
                </a:solidFill>
                <a:latin typeface="Open Sans Light"/>
              </a:rPr>
              <a:t>Influancer</a:t>
            </a:r>
            <a:endParaRPr lang="en-US" sz="1100" dirty="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E9ECFC-DE4C-4DD3-AB82-A0DAB0140340}"/>
              </a:ext>
            </a:extLst>
          </p:cNvPr>
          <p:cNvSpPr txBox="1"/>
          <p:nvPr/>
        </p:nvSpPr>
        <p:spPr>
          <a:xfrm>
            <a:off x="7932995" y="4295459"/>
            <a:ext cx="1635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1450"/>
            <a:r>
              <a:rPr lang="en-US" sz="1100" dirty="0" err="1">
                <a:solidFill>
                  <a:srgbClr val="FFFFFF"/>
                </a:solidFill>
                <a:latin typeface="Open Sans Light"/>
              </a:rPr>
              <a:t>Yazdaan</a:t>
            </a:r>
            <a:r>
              <a:rPr lang="en-US" sz="1100" dirty="0">
                <a:solidFill>
                  <a:srgbClr val="FFFFFF"/>
                </a:solidFill>
                <a:latin typeface="Open Sans Light"/>
              </a:rPr>
              <a:t> Ahmed</a:t>
            </a:r>
          </a:p>
          <a:p>
            <a:pPr defTabSz="171450"/>
            <a:r>
              <a:rPr lang="en-US" sz="1100" i="1" dirty="0">
                <a:solidFill>
                  <a:srgbClr val="FFFFFF"/>
                </a:solidFill>
                <a:latin typeface="Open Sans Light"/>
              </a:rPr>
              <a:t>Profession or something</a:t>
            </a:r>
          </a:p>
          <a:p>
            <a:pPr defTabSz="171450"/>
            <a:endParaRPr lang="en-US" sz="1100" dirty="0">
              <a:solidFill>
                <a:srgbClr val="FFFFFF"/>
              </a:solidFill>
              <a:latin typeface="Open Sans Light"/>
            </a:endParaRPr>
          </a:p>
          <a:p>
            <a:pPr defTabSz="171450"/>
            <a:r>
              <a:rPr lang="en-US" sz="1100" dirty="0">
                <a:solidFill>
                  <a:srgbClr val="FFFFFF"/>
                </a:solidFill>
                <a:latin typeface="Open Sans Light"/>
              </a:rPr>
              <a:t>Graphic </a:t>
            </a:r>
            <a:r>
              <a:rPr lang="en-US" sz="1100" dirty="0" err="1">
                <a:solidFill>
                  <a:srgbClr val="FFFFFF"/>
                </a:solidFill>
                <a:latin typeface="Open Sans Light"/>
              </a:rPr>
              <a:t>desgiiner</a:t>
            </a:r>
            <a:endParaRPr lang="en-US" sz="1100" dirty="0">
              <a:solidFill>
                <a:srgbClr val="FFFFFF"/>
              </a:solidFill>
              <a:latin typeface="Open Sans Light"/>
            </a:endParaRPr>
          </a:p>
        </p:txBody>
      </p:sp>
      <p:pic>
        <p:nvPicPr>
          <p:cNvPr id="4" name="Picture Placeholder 3" descr="A person standing in front of a wall of newspaper&#10;&#10;Description automatically generated">
            <a:extLst>
              <a:ext uri="{FF2B5EF4-FFF2-40B4-BE49-F238E27FC236}">
                <a16:creationId xmlns:a16="http://schemas.microsoft.com/office/drawing/2014/main" id="{CE4A8393-FFB7-5FF6-C761-9270AA44FBCF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33086"/>
          <a:stretch>
            <a:fillRect/>
          </a:stretch>
        </p:blipFill>
        <p:spPr/>
      </p:pic>
      <p:pic>
        <p:nvPicPr>
          <p:cNvPr id="7" name="Picture Placeholder 6" descr="A person with glasses and a scarf&#10;&#10;Description automatically generated">
            <a:extLst>
              <a:ext uri="{FF2B5EF4-FFF2-40B4-BE49-F238E27FC236}">
                <a16:creationId xmlns:a16="http://schemas.microsoft.com/office/drawing/2014/main" id="{1072877E-3D75-A930-16AD-10101973C66E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05" b="33105"/>
          <a:stretch>
            <a:fillRect/>
          </a:stretch>
        </p:blipFill>
        <p:spPr>
          <a:xfrm>
            <a:off x="5668963" y="1838325"/>
            <a:ext cx="1828800" cy="1373188"/>
          </a:xfrm>
        </p:spPr>
      </p:pic>
      <p:pic>
        <p:nvPicPr>
          <p:cNvPr id="11" name="Picture Placeholder 10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120270FD-F94C-2709-F0C2-E90D995CD84A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57" b="28857"/>
          <a:stretch>
            <a:fillRect/>
          </a:stretch>
        </p:blipFill>
        <p:spPr/>
      </p:pic>
      <p:pic>
        <p:nvPicPr>
          <p:cNvPr id="13" name="Picture Placeholder 12" descr="A person in a yellow shirt&#10;&#10;Description automatically generated">
            <a:extLst>
              <a:ext uri="{FF2B5EF4-FFF2-40B4-BE49-F238E27FC236}">
                <a16:creationId xmlns:a16="http://schemas.microsoft.com/office/drawing/2014/main" id="{6AADD335-EB66-3CE2-3B1E-46623B376E8E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0" b="21810"/>
          <a:stretch>
            <a:fillRect/>
          </a:stretch>
        </p:blipFill>
        <p:spPr>
          <a:xfrm>
            <a:off x="5697538" y="4332288"/>
            <a:ext cx="1828800" cy="1374775"/>
          </a:xfrm>
        </p:spPr>
      </p:pic>
    </p:spTree>
    <p:extLst>
      <p:ext uri="{BB962C8B-B14F-4D97-AF65-F5344CB8AC3E}">
        <p14:creationId xmlns:p14="http://schemas.microsoft.com/office/powerpoint/2010/main" val="1692628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Massive X V.2.6 - Blue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Massive X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Massive X V.2.6 - Blue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Massive X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Massive X V.2.6 - Blue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Massive X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ssive X V.2.6 - Blue">
    <a:dk1>
      <a:srgbClr val="172144"/>
    </a:dk1>
    <a:lt1>
      <a:srgbClr val="FFFFFF"/>
    </a:lt1>
    <a:dk2>
      <a:srgbClr val="08C6F9"/>
    </a:dk2>
    <a:lt2>
      <a:srgbClr val="0FBCFA"/>
    </a:lt2>
    <a:accent1>
      <a:srgbClr val="377DFF"/>
    </a:accent1>
    <a:accent2>
      <a:srgbClr val="3087FE"/>
    </a:accent2>
    <a:accent3>
      <a:srgbClr val="2A92FD"/>
    </a:accent3>
    <a:accent4>
      <a:srgbClr val="239CFC"/>
    </a:accent4>
    <a:accent5>
      <a:srgbClr val="1CA7FC"/>
    </a:accent5>
    <a:accent6>
      <a:srgbClr val="15B1FB"/>
    </a:accent6>
    <a:hlink>
      <a:srgbClr val="2F8299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Massive X V.2.6 - Blue">
    <a:dk1>
      <a:srgbClr val="172144"/>
    </a:dk1>
    <a:lt1>
      <a:srgbClr val="FFFFFF"/>
    </a:lt1>
    <a:dk2>
      <a:srgbClr val="08C6F9"/>
    </a:dk2>
    <a:lt2>
      <a:srgbClr val="0FBCFA"/>
    </a:lt2>
    <a:accent1>
      <a:srgbClr val="377DFF"/>
    </a:accent1>
    <a:accent2>
      <a:srgbClr val="3087FE"/>
    </a:accent2>
    <a:accent3>
      <a:srgbClr val="2A92FD"/>
    </a:accent3>
    <a:accent4>
      <a:srgbClr val="239CFC"/>
    </a:accent4>
    <a:accent5>
      <a:srgbClr val="1CA7FC"/>
    </a:accent5>
    <a:accent6>
      <a:srgbClr val="15B1FB"/>
    </a:accent6>
    <a:hlink>
      <a:srgbClr val="2F8299"/>
    </a:hlink>
    <a:folHlink>
      <a:srgbClr val="8C8C8C"/>
    </a:folHlink>
  </a:clrScheme>
</a:themeOverride>
</file>

<file path=ppt/theme/themeOverride3.xml><?xml version="1.0" encoding="utf-8"?>
<a:themeOverride xmlns:a="http://schemas.openxmlformats.org/drawingml/2006/main">
  <a:clrScheme name="Massive X V.2.6 - Blue">
    <a:dk1>
      <a:srgbClr val="172144"/>
    </a:dk1>
    <a:lt1>
      <a:srgbClr val="FFFFFF"/>
    </a:lt1>
    <a:dk2>
      <a:srgbClr val="08C6F9"/>
    </a:dk2>
    <a:lt2>
      <a:srgbClr val="0FBCFA"/>
    </a:lt2>
    <a:accent1>
      <a:srgbClr val="377DFF"/>
    </a:accent1>
    <a:accent2>
      <a:srgbClr val="3087FE"/>
    </a:accent2>
    <a:accent3>
      <a:srgbClr val="2A92FD"/>
    </a:accent3>
    <a:accent4>
      <a:srgbClr val="239CFC"/>
    </a:accent4>
    <a:accent5>
      <a:srgbClr val="1CA7FC"/>
    </a:accent5>
    <a:accent6>
      <a:srgbClr val="15B1FB"/>
    </a:accent6>
    <a:hlink>
      <a:srgbClr val="2F8299"/>
    </a:hlink>
    <a:folHlink>
      <a:srgbClr val="8C8C8C"/>
    </a:folHlink>
  </a:clrScheme>
</a:themeOverride>
</file>

<file path=ppt/theme/themeOverride4.xml><?xml version="1.0" encoding="utf-8"?>
<a:themeOverride xmlns:a="http://schemas.openxmlformats.org/drawingml/2006/main">
  <a:clrScheme name="Massive X V.2.6 - Blue">
    <a:dk1>
      <a:srgbClr val="172144"/>
    </a:dk1>
    <a:lt1>
      <a:srgbClr val="FFFFFF"/>
    </a:lt1>
    <a:dk2>
      <a:srgbClr val="08C6F9"/>
    </a:dk2>
    <a:lt2>
      <a:srgbClr val="0FBCFA"/>
    </a:lt2>
    <a:accent1>
      <a:srgbClr val="377DFF"/>
    </a:accent1>
    <a:accent2>
      <a:srgbClr val="3087FE"/>
    </a:accent2>
    <a:accent3>
      <a:srgbClr val="2A92FD"/>
    </a:accent3>
    <a:accent4>
      <a:srgbClr val="239CFC"/>
    </a:accent4>
    <a:accent5>
      <a:srgbClr val="1CA7FC"/>
    </a:accent5>
    <a:accent6>
      <a:srgbClr val="15B1FB"/>
    </a:accent6>
    <a:hlink>
      <a:srgbClr val="2F8299"/>
    </a:hlink>
    <a:folHlink>
      <a:srgbClr val="8C8C8C"/>
    </a:folHlink>
  </a:clrScheme>
</a:themeOverride>
</file>

<file path=ppt/theme/themeOverride5.xml><?xml version="1.0" encoding="utf-8"?>
<a:themeOverride xmlns:a="http://schemas.openxmlformats.org/drawingml/2006/main">
  <a:clrScheme name="Massive X V.2.6 - Blue">
    <a:dk1>
      <a:srgbClr val="172144"/>
    </a:dk1>
    <a:lt1>
      <a:srgbClr val="FFFFFF"/>
    </a:lt1>
    <a:dk2>
      <a:srgbClr val="08C6F9"/>
    </a:dk2>
    <a:lt2>
      <a:srgbClr val="0FBCFA"/>
    </a:lt2>
    <a:accent1>
      <a:srgbClr val="377DFF"/>
    </a:accent1>
    <a:accent2>
      <a:srgbClr val="3087FE"/>
    </a:accent2>
    <a:accent3>
      <a:srgbClr val="2A92FD"/>
    </a:accent3>
    <a:accent4>
      <a:srgbClr val="239CFC"/>
    </a:accent4>
    <a:accent5>
      <a:srgbClr val="1CA7FC"/>
    </a:accent5>
    <a:accent6>
      <a:srgbClr val="15B1FB"/>
    </a:accent6>
    <a:hlink>
      <a:srgbClr val="2F8299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364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4" baseType="lpstr">
      <vt:lpstr>Aptos</vt:lpstr>
      <vt:lpstr>Aptos Display</vt:lpstr>
      <vt:lpstr>Arial</vt:lpstr>
      <vt:lpstr>Designball-Charts-01</vt:lpstr>
      <vt:lpstr>Designball-Documents-01</vt:lpstr>
      <vt:lpstr>Designball-Edu-01</vt:lpstr>
      <vt:lpstr>Designball-Electronic-Device-02</vt:lpstr>
      <vt:lpstr>Designball-Finance-01</vt:lpstr>
      <vt:lpstr>Open Sans Bold</vt:lpstr>
      <vt:lpstr>Open Sans Extrabold</vt:lpstr>
      <vt:lpstr>Open Sans Light</vt:lpstr>
      <vt:lpstr>Office Theme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REGISTRAR</dc:creator>
  <cp:lastModifiedBy>REGISTRAR</cp:lastModifiedBy>
  <cp:revision>8</cp:revision>
  <dcterms:created xsi:type="dcterms:W3CDTF">2024-03-30T10:08:52Z</dcterms:created>
  <dcterms:modified xsi:type="dcterms:W3CDTF">2024-03-31T01:24:29Z</dcterms:modified>
</cp:coreProperties>
</file>