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0AE5D-881E-7AF5-FD0D-70F4C2C8B7E7}" v="18" dt="2022-02-10T08:02:33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22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61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75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45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24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220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29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377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1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08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89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72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33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76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17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27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534001-6E9A-423B-BF83-0F85B083078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807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474B-9EA0-4026-BCCC-35E50810C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6430" y="2043113"/>
            <a:ext cx="8825658" cy="1076324"/>
          </a:xfrm>
        </p:spPr>
        <p:txBody>
          <a:bodyPr/>
          <a:lstStyle/>
          <a:p>
            <a:pPr algn="ctr"/>
            <a:r>
              <a:rPr lang="en-US" dirty="0"/>
              <a:t>IOT PRACTICAL</a:t>
            </a:r>
            <a:br>
              <a:rPr lang="en-US" dirty="0"/>
            </a:br>
            <a:r>
              <a:rPr lang="en-US" dirty="0"/>
              <a:t>PRESENTION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759E0-A999-4DD5-BD02-5F8AE0BA1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605804"/>
            <a:ext cx="8825658" cy="229969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Sanket Chaudhari 4948</a:t>
            </a:r>
          </a:p>
          <a:p>
            <a:pPr algn="ctr"/>
            <a:r>
              <a:rPr lang="en-US" sz="4000" b="1" dirty="0"/>
              <a:t>LDR</a:t>
            </a:r>
            <a:endParaRPr lang="en-US" dirty="0"/>
          </a:p>
          <a:p>
            <a:pPr algn="ctr"/>
            <a:r>
              <a:rPr lang="en-US" sz="4000" b="1" dirty="0"/>
              <a:t>(LIGHT DEPENDENT RESISTOR)</a:t>
            </a:r>
          </a:p>
          <a:p>
            <a:pPr algn="ctr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3351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96CB-AF13-42D0-92B1-5F4024F4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20" name="Picture 4" descr="CONSTRUCTION OF LDR&#10;Modern light dependent resistor are made of lead sulphide , lead&#10;selenide indium antimonide and most ...">
            <a:extLst>
              <a:ext uri="{FF2B5EF4-FFF2-40B4-BE49-F238E27FC236}">
                <a16:creationId xmlns:a16="http://schemas.microsoft.com/office/drawing/2014/main" id="{B6F0BE33-658D-406B-AE67-086359C99A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08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7BEE-B07C-4B2F-8DC5-4B6D5D29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 The disk is then mounted in a glass envelope&#10;or encapsulated in transparent plastic to&#10;prevent surface contamination&#10; ">
            <a:extLst>
              <a:ext uri="{FF2B5EF4-FFF2-40B4-BE49-F238E27FC236}">
                <a16:creationId xmlns:a16="http://schemas.microsoft.com/office/drawing/2014/main" id="{C73D93D5-81AA-4BC0-B82A-C6912CB981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012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FA6BF-EB4C-418D-8018-2B700664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ADVANTAGES:&#10;• LDRs are cheap are readily available in many sizes and shapes.&#10;• Practical LDRs are available in a variety o...">
            <a:extLst>
              <a:ext uri="{FF2B5EF4-FFF2-40B4-BE49-F238E27FC236}">
                <a16:creationId xmlns:a16="http://schemas.microsoft.com/office/drawing/2014/main" id="{0825E993-5571-43E6-8254-8FA40BA138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035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9749-FB9A-4DC6-8E3C-5018D081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APPLICATION OF LDR&#10;1. Light sensor : The LED lights up when the intensity of the light&#10;reaching the LDR resistor is suffic...">
            <a:extLst>
              <a:ext uri="{FF2B5EF4-FFF2-40B4-BE49-F238E27FC236}">
                <a16:creationId xmlns:a16="http://schemas.microsoft.com/office/drawing/2014/main" id="{F5A23ED0-25AF-46D7-8CE5-4F9F967B75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484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D613-638E-4AC3-9410-AF24F610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79B6-7BB4-428D-B270-0869E2C9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 descr=" Audio compressor : Audio compressors are devices which reduce the&#10;gain of audio amplifier when the amplitude of the sign...">
            <a:extLst>
              <a:ext uri="{FF2B5EF4-FFF2-40B4-BE49-F238E27FC236}">
                <a16:creationId xmlns:a16="http://schemas.microsoft.com/office/drawing/2014/main" id="{A87F3B04-2635-46CE-B673-D4410CFEC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94"/>
            <a:ext cx="12192000" cy="686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969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CE70-85CC-488A-9B7A-E927340E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81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dr.ppt">
            <a:extLst>
              <a:ext uri="{FF2B5EF4-FFF2-40B4-BE49-F238E27FC236}">
                <a16:creationId xmlns:a16="http://schemas.microsoft.com/office/drawing/2014/main" id="{3106097B-27AB-47AF-91B8-90C37DD968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81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992A-B3FF-445B-8D77-A22AF10F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 They are made up of semiconductor materials having high resistance.&#10;Photocells or LDRS are non linear devices. There sen...">
            <a:extLst>
              <a:ext uri="{FF2B5EF4-FFF2-40B4-BE49-F238E27FC236}">
                <a16:creationId xmlns:a16="http://schemas.microsoft.com/office/drawing/2014/main" id="{6B0AE8D6-2E9D-4D25-B96B-A6FB7851BB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6407"/>
            <a:ext cx="12191999" cy="702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6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709D-02D0-4C9E-A833-DDEE604B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WORKING OF LDR&#10;• A LDR works on the principle of photoconductivity.&#10;• Photo conductivity is an optical phenomenon in which...">
            <a:extLst>
              <a:ext uri="{FF2B5EF4-FFF2-40B4-BE49-F238E27FC236}">
                <a16:creationId xmlns:a16="http://schemas.microsoft.com/office/drawing/2014/main" id="{59B9BC9D-7F3E-44BF-B505-1543B9A41C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39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5B45-0896-402D-A5F9-8728E004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BA520AA-6117-4284-BAB1-733B09976A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68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E807-FEE7-4354-BB15-421F2D36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TYPES OF LDR&#10;There are two types of photocells :-&#10;1) Intrinsic: These are pure semiconductor materials such as silicon or&#10;...">
            <a:extLst>
              <a:ext uri="{FF2B5EF4-FFF2-40B4-BE49-F238E27FC236}">
                <a16:creationId xmlns:a16="http://schemas.microsoft.com/office/drawing/2014/main" id="{908D7DF8-D69B-4EF9-8499-FC12942943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31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D29E-E7B8-4323-82BD-EC152F7A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CHARACTERESTICS OF LDR&#10;LDRs are light dependent device whose resistance decreases when&#10;light falls on them and increases ...">
            <a:extLst>
              <a:ext uri="{FF2B5EF4-FFF2-40B4-BE49-F238E27FC236}">
                <a16:creationId xmlns:a16="http://schemas.microsoft.com/office/drawing/2014/main" id="{7DB4C783-5612-4EA0-917E-782AFEC584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6675"/>
            <a:ext cx="12191999" cy="692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33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DEF2-75D4-433D-AC83-2EA938E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If a constant voltage is applied to it and intensity of light&#10;is increased the current starts increasing.&#10;When light is ...">
            <a:extLst>
              <a:ext uri="{FF2B5EF4-FFF2-40B4-BE49-F238E27FC236}">
                <a16:creationId xmlns:a16="http://schemas.microsoft.com/office/drawing/2014/main" id="{CBF2053C-F758-46BC-A68A-7921D4CB60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06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BB74-E3EA-4897-A742-03E9B037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 LDR are less sensitive than photo diodes and photo transistor&#10;A photo diode and a photocell (LDR) are not the same a ph...">
            <a:extLst>
              <a:ext uri="{FF2B5EF4-FFF2-40B4-BE49-F238E27FC236}">
                <a16:creationId xmlns:a16="http://schemas.microsoft.com/office/drawing/2014/main" id="{EE3B7945-8824-4AE5-A7A7-3CE8DF6D96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171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12</Words>
  <Application>Microsoft Office PowerPoint</Application>
  <PresentationFormat>Widescreen</PresentationFormat>
  <Paragraphs>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IOT PRACTICAL PRESENTION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PRACTICAL PRESENTION</dc:title>
  <dc:creator>Vipul Susundre</dc:creator>
  <cp:lastModifiedBy>Vipul Susundre</cp:lastModifiedBy>
  <cp:revision>8</cp:revision>
  <dcterms:created xsi:type="dcterms:W3CDTF">2021-12-21T01:43:19Z</dcterms:created>
  <dcterms:modified xsi:type="dcterms:W3CDTF">2022-02-10T08:02:50Z</dcterms:modified>
</cp:coreProperties>
</file>