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6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8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79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6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97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5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2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4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B960-B451-4D2E-A401-5CBCB0F3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/>
            <a:r>
              <a:rPr lang="en-IN" sz="8800" dirty="0" err="1"/>
              <a:t>PyGame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9D364-721B-4C96-9EC7-35019B35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3031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A brief Introduction</a:t>
            </a:r>
          </a:p>
        </p:txBody>
      </p:sp>
      <p:pic>
        <p:nvPicPr>
          <p:cNvPr id="1026" name="Picture 2" descr="https://www.pygame.org/docs/_static/pygame_tiny.png">
            <a:extLst>
              <a:ext uri="{FF2B5EF4-FFF2-40B4-BE49-F238E27FC236}">
                <a16:creationId xmlns:a16="http://schemas.microsoft.com/office/drawing/2014/main" id="{C44708CD-5A61-4A18-83E1-701AFA4C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3" y="0"/>
            <a:ext cx="2917997" cy="87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6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7F6C-6A37-48A2-8F7A-A693B99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Rect</a:t>
            </a:r>
            <a:br>
              <a:rPr lang="en-US" dirty="0"/>
            </a:br>
            <a:r>
              <a:rPr lang="en-US" dirty="0" err="1"/>
              <a:t>pygame.Rect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3285-410D-4460-89D3-F6CC641B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8751801" cy="411096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for storing rectangular coordinates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(left, top, width, height)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((left, top), (width, height))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(object)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colliderect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 if two rectangles overlap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colliderect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bool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true if any portion of either rectangle overlap (except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top+bottom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edges).</a:t>
            </a:r>
          </a:p>
        </p:txBody>
      </p:sp>
    </p:spTree>
    <p:extLst>
      <p:ext uri="{BB962C8B-B14F-4D97-AF65-F5344CB8AC3E}">
        <p14:creationId xmlns:p14="http://schemas.microsoft.com/office/powerpoint/2010/main" val="244497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3D4F-58AB-49FF-B2FC-0FB0C99C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38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Time</a:t>
            </a:r>
            <a:br>
              <a:rPr lang="en-US" dirty="0"/>
            </a:br>
            <a:r>
              <a:rPr lang="en-US" dirty="0" err="1"/>
              <a:t>pygame.time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01BB-D899-4C72-85B4-8BDCA95C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187"/>
            <a:ext cx="8596668" cy="442702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module for monitoring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—	create an object to help track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tick()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the clock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tick(framerate=0) -&gt; milliseconds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clock framerate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your game's framerate (in frames per second). It is computed by averaging the last ten calls to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Clock.tick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1683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6A9C-E577-4973-952F-FFF54B09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Surface</a:t>
            </a:r>
            <a:br>
              <a:rPr lang="en-US" dirty="0"/>
            </a:br>
            <a:r>
              <a:rPr lang="en-US" dirty="0" err="1"/>
              <a:t>pygame.Surface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F148-E44A-4CDF-A971-CE78EAA4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5613"/>
            <a:ext cx="8596668" cy="44245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for representing images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Surface((width, height), flags=0, depth=0, masks=None) -&gt; Surface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Surface((width, height), flags=0, Surface) -&gt; Surface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draw one image onto another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(source,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area=None,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special_flags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0)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Draws a source Surface onto this Surface. The draw can be positioned with the “</a:t>
            </a:r>
            <a:r>
              <a:rPr lang="en-US" sz="2400" dirty="0" err="1"/>
              <a:t>dest</a:t>
            </a:r>
            <a:r>
              <a:rPr lang="en-US" sz="2400" dirty="0"/>
              <a:t>” argument. </a:t>
            </a:r>
            <a:r>
              <a:rPr lang="en-US" sz="2400" dirty="0" err="1"/>
              <a:t>Dest</a:t>
            </a:r>
            <a:r>
              <a:rPr lang="en-US" sz="2400" dirty="0"/>
              <a:t> can either be pair of coordinates representing the upper left corner of the source. A </a:t>
            </a:r>
            <a:r>
              <a:rPr lang="en-US" sz="2400" dirty="0" err="1"/>
              <a:t>Rect</a:t>
            </a:r>
            <a:r>
              <a:rPr lang="en-US" sz="2400" dirty="0"/>
              <a:t> can also be passed as the destination and the </a:t>
            </a:r>
            <a:r>
              <a:rPr lang="en-US" sz="2400" dirty="0" err="1"/>
              <a:t>topleft</a:t>
            </a:r>
            <a:r>
              <a:rPr lang="en-US" sz="2400" dirty="0"/>
              <a:t> corner of the rectangle will be used as the position for the </a:t>
            </a:r>
            <a:r>
              <a:rPr lang="en-US" sz="2400" dirty="0" err="1"/>
              <a:t>blit</a:t>
            </a:r>
            <a:r>
              <a:rPr lang="en-US" sz="2400" dirty="0"/>
              <a:t>. The size of the destination rectangle does not effect the </a:t>
            </a:r>
            <a:r>
              <a:rPr lang="en-US" sz="2400" dirty="0" err="1"/>
              <a:t>blit</a:t>
            </a:r>
            <a:r>
              <a:rPr lang="en-US" sz="24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664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35B7-16CD-4BE1-BD25-C47162AB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Font</a:t>
            </a:r>
            <a:br>
              <a:rPr lang="en-US" dirty="0"/>
            </a:br>
            <a:r>
              <a:rPr lang="en-US" dirty="0" err="1"/>
              <a:t>pygame.font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10A0-60BE-44DF-9CCE-2509E5CA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83" y="2160590"/>
            <a:ext cx="10133541" cy="34496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pygame.font.SysFont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Font object from the system fonts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SysFont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size, bold=False, italic=False) -&gt; Font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draw text on a new Surface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render(text,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antialias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color, background=None) -&gt; Surface</a:t>
            </a:r>
          </a:p>
        </p:txBody>
      </p:sp>
    </p:spTree>
    <p:extLst>
      <p:ext uri="{BB962C8B-B14F-4D97-AF65-F5344CB8AC3E}">
        <p14:creationId xmlns:p14="http://schemas.microsoft.com/office/powerpoint/2010/main" val="204301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5D99-B937-40BA-83C4-3BFFFAC5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Mouse</a:t>
            </a:r>
            <a:br>
              <a:rPr lang="en-US" dirty="0"/>
            </a:br>
            <a:r>
              <a:rPr lang="en-US" dirty="0" err="1"/>
              <a:t>pygame.mouse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2F8F-92F9-4D82-8086-A1F7A02B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85" y="2258912"/>
            <a:ext cx="9626873" cy="312916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pygame.mouse.get_pressed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state of the mouse buttons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get_pressed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(button1, button2, button3)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pygame.mouse.get_pos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mouse cursor 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(x, y)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1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6B20-315B-42FE-8BA2-FB39304E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1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594C-7CF2-4B98-AF17-46CC3507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Pygame</a:t>
            </a:r>
            <a:r>
              <a:rPr lang="en-US" sz="2400" dirty="0"/>
              <a:t> is a Free and Open Source python programming language library for making multimedia applications like games built on top of the excellent SDL (Simple </a:t>
            </a:r>
            <a:r>
              <a:rPr lang="en-US" sz="2400" dirty="0" err="1"/>
              <a:t>DirectMedia</a:t>
            </a:r>
            <a:r>
              <a:rPr lang="en-US" sz="2400" dirty="0"/>
              <a:t> Layer is a cross-platform development library designed to provide low level access to audio, keyboard, mouse, joystick, and graphics hardware via OpenGL and Direct3D) library.</a:t>
            </a:r>
          </a:p>
          <a:p>
            <a:r>
              <a:rPr lang="en-US" sz="2400" dirty="0"/>
              <a:t> Like SDL, </a:t>
            </a:r>
            <a:r>
              <a:rPr lang="en-US" sz="2400" dirty="0" err="1"/>
              <a:t>Pygame</a:t>
            </a:r>
            <a:r>
              <a:rPr lang="en-US" sz="2400" dirty="0"/>
              <a:t> is highly portable and runs on nearly every platform and operating system.</a:t>
            </a:r>
          </a:p>
          <a:p>
            <a:r>
              <a:rPr lang="en-US" sz="2400" dirty="0"/>
              <a:t>Developing games is very rewarding, there is something exciting about being able to see and interact with the code you've written.</a:t>
            </a:r>
          </a:p>
        </p:txBody>
      </p:sp>
    </p:spTree>
    <p:extLst>
      <p:ext uri="{BB962C8B-B14F-4D97-AF65-F5344CB8AC3E}">
        <p14:creationId xmlns:p14="http://schemas.microsoft.com/office/powerpoint/2010/main" val="70727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EE6-89A8-4D4E-9841-14F0160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pPr algn="ctr"/>
            <a:r>
              <a:rPr lang="en-IN" dirty="0"/>
              <a:t>Import and 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3CB6-4853-46DA-AD3F-2E418ED4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Importing: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pygame.locals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first line here is the only necessary one. It imports all the available </a:t>
            </a:r>
            <a:r>
              <a:rPr lang="en-US" sz="2000" dirty="0" err="1"/>
              <a:t>pygame</a:t>
            </a:r>
            <a:r>
              <a:rPr lang="en-US" sz="2000" dirty="0"/>
              <a:t> modules into the </a:t>
            </a:r>
            <a:r>
              <a:rPr lang="en-US" sz="2000" dirty="0" err="1"/>
              <a:t>pygame</a:t>
            </a:r>
            <a:r>
              <a:rPr lang="en-US" sz="2000" dirty="0"/>
              <a:t> package. The second line is optional, and puts a limited set of constants and functions into the global namespace of your script.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Initialization: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This will attempt to initialize all the </a:t>
            </a:r>
            <a:r>
              <a:rPr lang="en-US" sz="2000" dirty="0" err="1"/>
              <a:t>pygame</a:t>
            </a:r>
            <a:r>
              <a:rPr lang="en-US" sz="2000" dirty="0"/>
              <a:t> modules for you. Not all </a:t>
            </a:r>
            <a:r>
              <a:rPr lang="en-US" sz="2000" dirty="0" err="1"/>
              <a:t>pygame</a:t>
            </a:r>
            <a:r>
              <a:rPr lang="en-US" sz="2000" dirty="0"/>
              <a:t> modules need to be initialized, but this will automatically initialize the ones that do.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8213-6B70-4E22-B835-C5DE219A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5" y="2367627"/>
            <a:ext cx="931314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—	Initialize the display module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pygame.display.quit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—	Un-initialize the display module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—	Initialize a window or screen for display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—	Update the full display Surface to the screen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—	Update portions of the screen for software displays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—	Set the current window caption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C2FCA5D-6C5E-4C98-ADE9-37C15787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598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8DAA89-F502-432D-B674-0C97E60F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95425"/>
          </a:xfrm>
        </p:spPr>
        <p:txBody>
          <a:bodyPr/>
          <a:lstStyle/>
          <a:p>
            <a:pPr algn="ctr"/>
            <a:r>
              <a:rPr lang="en-IN" dirty="0"/>
              <a:t>Display</a:t>
            </a:r>
            <a:br>
              <a:rPr lang="en-IN" dirty="0"/>
            </a:br>
            <a:r>
              <a:rPr lang="en-IN" dirty="0" err="1"/>
              <a:t>pygame.display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5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FD9-42F0-4957-887A-6CB5B3E1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9B8-D15F-439F-9976-B1E57141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Colour in </a:t>
            </a:r>
            <a:r>
              <a:rPr lang="en-IN" dirty="0" err="1"/>
              <a:t>pygame</a:t>
            </a:r>
            <a:r>
              <a:rPr lang="en-IN" dirty="0"/>
              <a:t> is stored as a tuple with 3 elements ranging from 0 to 255 denoting the colours Red, Green and Blue respectively(RGB value).</a:t>
            </a:r>
          </a:p>
          <a:p>
            <a:r>
              <a:rPr lang="en-IN" b="1" u="sng" dirty="0"/>
              <a:t>Examples:-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White = (255,255,255)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Black = (0,0,0)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Red = (255,0,0)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Blue = (0,0,255)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Lime = (0,255,0)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3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CA40-E182-44AB-9BB6-D1480E3E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5732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Draw</a:t>
            </a:r>
            <a:br>
              <a:rPr lang="en-IN" dirty="0"/>
            </a:br>
            <a:r>
              <a:rPr lang="en-IN" dirty="0" err="1"/>
              <a:t>pygame.draw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3431-DD6C-487B-A06D-F44E536B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84" y="2160589"/>
            <a:ext cx="9892343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draw a rectangle shape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(Surface, color,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width=0)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pygame.draw.circle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draw a circle around a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circle(Surface, color, pos, radius, width=0)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0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D802-5D7C-4FBE-8CC0-89B05550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Events</a:t>
            </a:r>
            <a:br>
              <a:rPr lang="en-IN" dirty="0"/>
            </a:br>
            <a:r>
              <a:rPr lang="en-IN" dirty="0" err="1"/>
              <a:t>pygame.event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6E14-F627-4843-B9FA-08F3962F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 events from the queue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get() -&gt;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Eventlist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get(type) -&gt;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Eventlist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Eventlist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72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63BF-85F1-41F3-AFA2-91F2451A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125"/>
            <a:ext cx="8596668" cy="5785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Event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A2AF-7F7A-4013-9EC2-B064B0BF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8032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            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ACTIVEEVENT      gain, state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KEYDOWN      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key, mod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KEYUP            key, mod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MOUSEMOTION  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buttons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MOUSEBUTTONUP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MOUSEBUTTONDOWN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JOYAXISMOTION    joy, axis,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JOYBALLMOTION    joy, ball,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JOYHATMOTION     joy, hat,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JOYBUTTONUP      joy,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JOYBUTTONDOWN    joy,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VIDEORESIZE      size, w, 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VIDEOEXPOSE     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USEREVENT        code</a:t>
            </a:r>
          </a:p>
        </p:txBody>
      </p:sp>
    </p:spTree>
    <p:extLst>
      <p:ext uri="{BB962C8B-B14F-4D97-AF65-F5344CB8AC3E}">
        <p14:creationId xmlns:p14="http://schemas.microsoft.com/office/powerpoint/2010/main" val="26450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D4AB-A3E8-4395-87C6-F8C8FB7D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56" y="32446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 err="1"/>
              <a:t>pygame.key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532A-7265-4E6B-9FCD-659AFEE0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56" y="1645264"/>
            <a:ext cx="8596668" cy="48882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pygame.key.get_pressed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—	get the state of all keyboard buttons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KeyASCII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ASCII   Common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K_BACKSPACE   \b      backspace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K_TAB         \t      tab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K_CLEAR               clear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K_RETURN      \r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K_PAUSE               pause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K_ESCAPE      ^[      escape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K_SPACE               space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More examples = https://www.pygame.org/docs/ref/key.html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94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745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Trebuchet MS</vt:lpstr>
      <vt:lpstr>Wingdings 3</vt:lpstr>
      <vt:lpstr>Facet</vt:lpstr>
      <vt:lpstr>PyGame</vt:lpstr>
      <vt:lpstr>Introduction</vt:lpstr>
      <vt:lpstr>Import and Initialize</vt:lpstr>
      <vt:lpstr>Display pygame.display</vt:lpstr>
      <vt:lpstr>Colour</vt:lpstr>
      <vt:lpstr>Draw pygame.draw</vt:lpstr>
      <vt:lpstr>Events pygame.event</vt:lpstr>
      <vt:lpstr>Event Types</vt:lpstr>
      <vt:lpstr>Key pygame.key</vt:lpstr>
      <vt:lpstr>Rect pygame.Rect</vt:lpstr>
      <vt:lpstr>Time pygame.time</vt:lpstr>
      <vt:lpstr>Surface pygame.Surface</vt:lpstr>
      <vt:lpstr>Font pygame.font</vt:lpstr>
      <vt:lpstr>Mouse pygame.mouse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Harshvardhan Jha</dc:creator>
  <cp:lastModifiedBy>Harshvardhan Jha</cp:lastModifiedBy>
  <cp:revision>20</cp:revision>
  <dcterms:created xsi:type="dcterms:W3CDTF">2019-02-11T10:17:57Z</dcterms:created>
  <dcterms:modified xsi:type="dcterms:W3CDTF">2019-02-12T12:23:54Z</dcterms:modified>
</cp:coreProperties>
</file>