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3" r:id="rId10"/>
    <p:sldId id="264" r:id="rId11"/>
    <p:sldId id="26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6428" y="525221"/>
            <a:ext cx="3404235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0" y="2286002"/>
                </a:moveTo>
                <a:lnTo>
                  <a:pt x="12192000" y="2286002"/>
                </a:lnTo>
                <a:lnTo>
                  <a:pt x="12192000" y="0"/>
                </a:lnTo>
                <a:lnTo>
                  <a:pt x="0" y="0"/>
                </a:lnTo>
                <a:lnTo>
                  <a:pt x="0" y="2286002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286001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0">
                <a:moveTo>
                  <a:pt x="12191999" y="0"/>
                </a:moveTo>
                <a:lnTo>
                  <a:pt x="0" y="0"/>
                </a:lnTo>
                <a:lnTo>
                  <a:pt x="0" y="4571998"/>
                </a:lnTo>
                <a:lnTo>
                  <a:pt x="12191999" y="4571999"/>
                </a:lnTo>
                <a:lnTo>
                  <a:pt x="12191999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597772" y="3596388"/>
            <a:ext cx="3594735" cy="3261995"/>
          </a:xfrm>
          <a:custGeom>
            <a:avLst/>
            <a:gdLst/>
            <a:ahLst/>
            <a:cxnLst/>
            <a:rect l="l" t="t" r="r" b="b"/>
            <a:pathLst>
              <a:path w="3594734" h="3261995">
                <a:moveTo>
                  <a:pt x="3594227" y="0"/>
                </a:moveTo>
                <a:lnTo>
                  <a:pt x="3585914" y="78317"/>
                </a:lnTo>
                <a:lnTo>
                  <a:pt x="3580097" y="124992"/>
                </a:lnTo>
                <a:lnTo>
                  <a:pt x="3573688" y="171481"/>
                </a:lnTo>
                <a:lnTo>
                  <a:pt x="3566691" y="217780"/>
                </a:lnTo>
                <a:lnTo>
                  <a:pt x="3559110" y="263885"/>
                </a:lnTo>
                <a:lnTo>
                  <a:pt x="3550949" y="309792"/>
                </a:lnTo>
                <a:lnTo>
                  <a:pt x="3542211" y="355496"/>
                </a:lnTo>
                <a:lnTo>
                  <a:pt x="3532901" y="400995"/>
                </a:lnTo>
                <a:lnTo>
                  <a:pt x="3523023" y="446284"/>
                </a:lnTo>
                <a:lnTo>
                  <a:pt x="3512580" y="491359"/>
                </a:lnTo>
                <a:lnTo>
                  <a:pt x="3501576" y="536217"/>
                </a:lnTo>
                <a:lnTo>
                  <a:pt x="3490016" y="580854"/>
                </a:lnTo>
                <a:lnTo>
                  <a:pt x="3477902" y="625265"/>
                </a:lnTo>
                <a:lnTo>
                  <a:pt x="3465240" y="669446"/>
                </a:lnTo>
                <a:lnTo>
                  <a:pt x="3452033" y="713395"/>
                </a:lnTo>
                <a:lnTo>
                  <a:pt x="3438284" y="757106"/>
                </a:lnTo>
                <a:lnTo>
                  <a:pt x="3423998" y="800577"/>
                </a:lnTo>
                <a:lnTo>
                  <a:pt x="3409179" y="843802"/>
                </a:lnTo>
                <a:lnTo>
                  <a:pt x="3393831" y="886779"/>
                </a:lnTo>
                <a:lnTo>
                  <a:pt x="3377956" y="929504"/>
                </a:lnTo>
                <a:lnTo>
                  <a:pt x="3361560" y="971971"/>
                </a:lnTo>
                <a:lnTo>
                  <a:pt x="3344647" y="1014178"/>
                </a:lnTo>
                <a:lnTo>
                  <a:pt x="3327219" y="1056121"/>
                </a:lnTo>
                <a:lnTo>
                  <a:pt x="3309281" y="1097796"/>
                </a:lnTo>
                <a:lnTo>
                  <a:pt x="3290838" y="1139198"/>
                </a:lnTo>
                <a:lnTo>
                  <a:pt x="3271892" y="1180325"/>
                </a:lnTo>
                <a:lnTo>
                  <a:pt x="3252448" y="1221171"/>
                </a:lnTo>
                <a:lnTo>
                  <a:pt x="3232509" y="1261734"/>
                </a:lnTo>
                <a:lnTo>
                  <a:pt x="3212080" y="1302009"/>
                </a:lnTo>
                <a:lnTo>
                  <a:pt x="3191164" y="1341992"/>
                </a:lnTo>
                <a:lnTo>
                  <a:pt x="3169766" y="1381679"/>
                </a:lnTo>
                <a:lnTo>
                  <a:pt x="3147889" y="1421068"/>
                </a:lnTo>
                <a:lnTo>
                  <a:pt x="3125537" y="1460152"/>
                </a:lnTo>
                <a:lnTo>
                  <a:pt x="3102714" y="1498930"/>
                </a:lnTo>
                <a:lnTo>
                  <a:pt x="3079424" y="1537396"/>
                </a:lnTo>
                <a:lnTo>
                  <a:pt x="3055670" y="1575548"/>
                </a:lnTo>
                <a:lnTo>
                  <a:pt x="3031458" y="1613380"/>
                </a:lnTo>
                <a:lnTo>
                  <a:pt x="3006790" y="1650890"/>
                </a:lnTo>
                <a:lnTo>
                  <a:pt x="2981670" y="1688073"/>
                </a:lnTo>
                <a:lnTo>
                  <a:pt x="2956103" y="1724925"/>
                </a:lnTo>
                <a:lnTo>
                  <a:pt x="2930092" y="1761443"/>
                </a:lnTo>
                <a:lnTo>
                  <a:pt x="2903642" y="1797622"/>
                </a:lnTo>
                <a:lnTo>
                  <a:pt x="2876755" y="1833459"/>
                </a:lnTo>
                <a:lnTo>
                  <a:pt x="2849437" y="1868949"/>
                </a:lnTo>
                <a:lnTo>
                  <a:pt x="2821690" y="1904090"/>
                </a:lnTo>
                <a:lnTo>
                  <a:pt x="2793520" y="1938876"/>
                </a:lnTo>
                <a:lnTo>
                  <a:pt x="2764929" y="1973305"/>
                </a:lnTo>
                <a:lnTo>
                  <a:pt x="2735921" y="2007372"/>
                </a:lnTo>
                <a:lnTo>
                  <a:pt x="2706501" y="2041073"/>
                </a:lnTo>
                <a:lnTo>
                  <a:pt x="2676673" y="2074404"/>
                </a:lnTo>
                <a:lnTo>
                  <a:pt x="2646439" y="2107362"/>
                </a:lnTo>
                <a:lnTo>
                  <a:pt x="2615805" y="2139942"/>
                </a:lnTo>
                <a:lnTo>
                  <a:pt x="2584774" y="2172141"/>
                </a:lnTo>
                <a:lnTo>
                  <a:pt x="2553350" y="2203955"/>
                </a:lnTo>
                <a:lnTo>
                  <a:pt x="2521537" y="2235380"/>
                </a:lnTo>
                <a:lnTo>
                  <a:pt x="2489339" y="2266412"/>
                </a:lnTo>
                <a:lnTo>
                  <a:pt x="2456759" y="2297046"/>
                </a:lnTo>
                <a:lnTo>
                  <a:pt x="2423803" y="2327280"/>
                </a:lnTo>
                <a:lnTo>
                  <a:pt x="2390472" y="2357110"/>
                </a:lnTo>
                <a:lnTo>
                  <a:pt x="2356772" y="2386530"/>
                </a:lnTo>
                <a:lnTo>
                  <a:pt x="2322706" y="2415538"/>
                </a:lnTo>
                <a:lnTo>
                  <a:pt x="2288279" y="2444130"/>
                </a:lnTo>
                <a:lnTo>
                  <a:pt x="2253493" y="2472301"/>
                </a:lnTo>
                <a:lnTo>
                  <a:pt x="2218354" y="2500048"/>
                </a:lnTo>
                <a:lnTo>
                  <a:pt x="2182864" y="2527367"/>
                </a:lnTo>
                <a:lnTo>
                  <a:pt x="2147028" y="2554254"/>
                </a:lnTo>
                <a:lnTo>
                  <a:pt x="2110850" y="2580705"/>
                </a:lnTo>
                <a:lnTo>
                  <a:pt x="2074333" y="2606717"/>
                </a:lnTo>
                <a:lnTo>
                  <a:pt x="2037482" y="2632284"/>
                </a:lnTo>
                <a:lnTo>
                  <a:pt x="2000301" y="2657404"/>
                </a:lnTo>
                <a:lnTo>
                  <a:pt x="1962792" y="2682072"/>
                </a:lnTo>
                <a:lnTo>
                  <a:pt x="1924961" y="2706285"/>
                </a:lnTo>
                <a:lnTo>
                  <a:pt x="1886811" y="2730039"/>
                </a:lnTo>
                <a:lnTo>
                  <a:pt x="1848346" y="2753329"/>
                </a:lnTo>
                <a:lnTo>
                  <a:pt x="1809570" y="2776153"/>
                </a:lnTo>
                <a:lnTo>
                  <a:pt x="1770486" y="2798505"/>
                </a:lnTo>
                <a:lnTo>
                  <a:pt x="1731100" y="2820383"/>
                </a:lnTo>
                <a:lnTo>
                  <a:pt x="1691413" y="2841781"/>
                </a:lnTo>
                <a:lnTo>
                  <a:pt x="1651432" y="2862697"/>
                </a:lnTo>
                <a:lnTo>
                  <a:pt x="1611158" y="2883127"/>
                </a:lnTo>
                <a:lnTo>
                  <a:pt x="1570597" y="2903065"/>
                </a:lnTo>
                <a:lnTo>
                  <a:pt x="1529753" y="2922510"/>
                </a:lnTo>
                <a:lnTo>
                  <a:pt x="1488628" y="2941456"/>
                </a:lnTo>
                <a:lnTo>
                  <a:pt x="1447227" y="2959900"/>
                </a:lnTo>
                <a:lnTo>
                  <a:pt x="1405554" y="2977838"/>
                </a:lnTo>
                <a:lnTo>
                  <a:pt x="1363613" y="2995265"/>
                </a:lnTo>
                <a:lnTo>
                  <a:pt x="1321408" y="3012179"/>
                </a:lnTo>
                <a:lnTo>
                  <a:pt x="1278942" y="3028576"/>
                </a:lnTo>
                <a:lnTo>
                  <a:pt x="1236219" y="3044450"/>
                </a:lnTo>
                <a:lnTo>
                  <a:pt x="1193244" y="3059799"/>
                </a:lnTo>
                <a:lnTo>
                  <a:pt x="1150021" y="3074618"/>
                </a:lnTo>
                <a:lnTo>
                  <a:pt x="1106552" y="3088904"/>
                </a:lnTo>
                <a:lnTo>
                  <a:pt x="1062843" y="3102653"/>
                </a:lnTo>
                <a:lnTo>
                  <a:pt x="1018896" y="3115860"/>
                </a:lnTo>
                <a:lnTo>
                  <a:pt x="974717" y="3128523"/>
                </a:lnTo>
                <a:lnTo>
                  <a:pt x="930308" y="3140636"/>
                </a:lnTo>
                <a:lnTo>
                  <a:pt x="885674" y="3152196"/>
                </a:lnTo>
                <a:lnTo>
                  <a:pt x="840818" y="3163200"/>
                </a:lnTo>
                <a:lnTo>
                  <a:pt x="795745" y="3173643"/>
                </a:lnTo>
                <a:lnTo>
                  <a:pt x="750458" y="3183522"/>
                </a:lnTo>
                <a:lnTo>
                  <a:pt x="704962" y="3192832"/>
                </a:lnTo>
                <a:lnTo>
                  <a:pt x="659260" y="3201569"/>
                </a:lnTo>
                <a:lnTo>
                  <a:pt x="613355" y="3209730"/>
                </a:lnTo>
                <a:lnTo>
                  <a:pt x="567253" y="3217311"/>
                </a:lnTo>
                <a:lnTo>
                  <a:pt x="520957" y="3224309"/>
                </a:lnTo>
                <a:lnTo>
                  <a:pt x="474470" y="3230718"/>
                </a:lnTo>
                <a:lnTo>
                  <a:pt x="427797" y="3236535"/>
                </a:lnTo>
                <a:lnTo>
                  <a:pt x="380942" y="3241756"/>
                </a:lnTo>
                <a:lnTo>
                  <a:pt x="333908" y="3246378"/>
                </a:lnTo>
                <a:lnTo>
                  <a:pt x="286699" y="3250396"/>
                </a:lnTo>
                <a:lnTo>
                  <a:pt x="239320" y="3253807"/>
                </a:lnTo>
                <a:lnTo>
                  <a:pt x="191774" y="3256606"/>
                </a:lnTo>
                <a:lnTo>
                  <a:pt x="144065" y="3258790"/>
                </a:lnTo>
                <a:lnTo>
                  <a:pt x="96197" y="3260355"/>
                </a:lnTo>
                <a:lnTo>
                  <a:pt x="48174" y="3261296"/>
                </a:lnTo>
                <a:lnTo>
                  <a:pt x="0" y="3261611"/>
                </a:lnTo>
                <a:lnTo>
                  <a:pt x="3594227" y="3261611"/>
                </a:lnTo>
                <a:lnTo>
                  <a:pt x="3594227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3855" y="0"/>
                </a:moveTo>
                <a:lnTo>
                  <a:pt x="0" y="0"/>
                </a:lnTo>
                <a:lnTo>
                  <a:pt x="0" y="933830"/>
                </a:lnTo>
                <a:lnTo>
                  <a:pt x="48056" y="932615"/>
                </a:lnTo>
                <a:lnTo>
                  <a:pt x="95482" y="929009"/>
                </a:lnTo>
                <a:lnTo>
                  <a:pt x="142218" y="923071"/>
                </a:lnTo>
                <a:lnTo>
                  <a:pt x="188205" y="914859"/>
                </a:lnTo>
                <a:lnTo>
                  <a:pt x="233386" y="904431"/>
                </a:lnTo>
                <a:lnTo>
                  <a:pt x="277701" y="891848"/>
                </a:lnTo>
                <a:lnTo>
                  <a:pt x="321092" y="877167"/>
                </a:lnTo>
                <a:lnTo>
                  <a:pt x="363500" y="860446"/>
                </a:lnTo>
                <a:lnTo>
                  <a:pt x="404866" y="841746"/>
                </a:lnTo>
                <a:lnTo>
                  <a:pt x="445132" y="821123"/>
                </a:lnTo>
                <a:lnTo>
                  <a:pt x="484240" y="798638"/>
                </a:lnTo>
                <a:lnTo>
                  <a:pt x="522129" y="774349"/>
                </a:lnTo>
                <a:lnTo>
                  <a:pt x="558742" y="748313"/>
                </a:lnTo>
                <a:lnTo>
                  <a:pt x="594020" y="720591"/>
                </a:lnTo>
                <a:lnTo>
                  <a:pt x="627905" y="691240"/>
                </a:lnTo>
                <a:lnTo>
                  <a:pt x="660337" y="660320"/>
                </a:lnTo>
                <a:lnTo>
                  <a:pt x="691258" y="627889"/>
                </a:lnTo>
                <a:lnTo>
                  <a:pt x="720609" y="594005"/>
                </a:lnTo>
                <a:lnTo>
                  <a:pt x="748332" y="558728"/>
                </a:lnTo>
                <a:lnTo>
                  <a:pt x="774368" y="522116"/>
                </a:lnTo>
                <a:lnTo>
                  <a:pt x="798659" y="484228"/>
                </a:lnTo>
                <a:lnTo>
                  <a:pt x="821145" y="445122"/>
                </a:lnTo>
                <a:lnTo>
                  <a:pt x="841767" y="404857"/>
                </a:lnTo>
                <a:lnTo>
                  <a:pt x="860469" y="363491"/>
                </a:lnTo>
                <a:lnTo>
                  <a:pt x="877189" y="321084"/>
                </a:lnTo>
                <a:lnTo>
                  <a:pt x="891871" y="277695"/>
                </a:lnTo>
                <a:lnTo>
                  <a:pt x="904455" y="233381"/>
                </a:lnTo>
                <a:lnTo>
                  <a:pt x="914882" y="188201"/>
                </a:lnTo>
                <a:lnTo>
                  <a:pt x="923095" y="142214"/>
                </a:lnTo>
                <a:lnTo>
                  <a:pt x="929034" y="95479"/>
                </a:lnTo>
                <a:lnTo>
                  <a:pt x="932640" y="48055"/>
                </a:lnTo>
                <a:lnTo>
                  <a:pt x="93385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82172" y="0"/>
            <a:ext cx="1410335" cy="2286000"/>
          </a:xfrm>
          <a:custGeom>
            <a:avLst/>
            <a:gdLst/>
            <a:ahLst/>
            <a:cxnLst/>
            <a:rect l="l" t="t" r="r" b="b"/>
            <a:pathLst>
              <a:path w="1410334" h="2286000">
                <a:moveTo>
                  <a:pt x="1409827" y="0"/>
                </a:moveTo>
                <a:lnTo>
                  <a:pt x="1265681" y="7366"/>
                </a:lnTo>
                <a:lnTo>
                  <a:pt x="1218521" y="12991"/>
                </a:lnTo>
                <a:lnTo>
                  <a:pt x="1171849" y="20165"/>
                </a:lnTo>
                <a:lnTo>
                  <a:pt x="1125693" y="28860"/>
                </a:lnTo>
                <a:lnTo>
                  <a:pt x="1080079" y="39051"/>
                </a:lnTo>
                <a:lnTo>
                  <a:pt x="1035032" y="50710"/>
                </a:lnTo>
                <a:lnTo>
                  <a:pt x="990579" y="63812"/>
                </a:lnTo>
                <a:lnTo>
                  <a:pt x="946746" y="78330"/>
                </a:lnTo>
                <a:lnTo>
                  <a:pt x="903561" y="94237"/>
                </a:lnTo>
                <a:lnTo>
                  <a:pt x="861047" y="111508"/>
                </a:lnTo>
                <a:lnTo>
                  <a:pt x="819233" y="130115"/>
                </a:lnTo>
                <a:lnTo>
                  <a:pt x="778144" y="150032"/>
                </a:lnTo>
                <a:lnTo>
                  <a:pt x="737807" y="171234"/>
                </a:lnTo>
                <a:lnTo>
                  <a:pt x="698247" y="193693"/>
                </a:lnTo>
                <a:lnTo>
                  <a:pt x="659491" y="217383"/>
                </a:lnTo>
                <a:lnTo>
                  <a:pt x="621566" y="242278"/>
                </a:lnTo>
                <a:lnTo>
                  <a:pt x="584497" y="268351"/>
                </a:lnTo>
                <a:lnTo>
                  <a:pt x="548310" y="295576"/>
                </a:lnTo>
                <a:lnTo>
                  <a:pt x="513033" y="323927"/>
                </a:lnTo>
                <a:lnTo>
                  <a:pt x="478690" y="353376"/>
                </a:lnTo>
                <a:lnTo>
                  <a:pt x="445310" y="383899"/>
                </a:lnTo>
                <a:lnTo>
                  <a:pt x="412916" y="415467"/>
                </a:lnTo>
                <a:lnTo>
                  <a:pt x="381537" y="448056"/>
                </a:lnTo>
                <a:lnTo>
                  <a:pt x="351198" y="481638"/>
                </a:lnTo>
                <a:lnTo>
                  <a:pt x="321925" y="516187"/>
                </a:lnTo>
                <a:lnTo>
                  <a:pt x="293745" y="551676"/>
                </a:lnTo>
                <a:lnTo>
                  <a:pt x="266683" y="588080"/>
                </a:lnTo>
                <a:lnTo>
                  <a:pt x="240767" y="625372"/>
                </a:lnTo>
                <a:lnTo>
                  <a:pt x="216022" y="663525"/>
                </a:lnTo>
                <a:lnTo>
                  <a:pt x="192475" y="702513"/>
                </a:lnTo>
                <a:lnTo>
                  <a:pt x="170151" y="742310"/>
                </a:lnTo>
                <a:lnTo>
                  <a:pt x="149078" y="782889"/>
                </a:lnTo>
                <a:lnTo>
                  <a:pt x="129281" y="824223"/>
                </a:lnTo>
                <a:lnTo>
                  <a:pt x="110786" y="866287"/>
                </a:lnTo>
                <a:lnTo>
                  <a:pt x="93620" y="909055"/>
                </a:lnTo>
                <a:lnTo>
                  <a:pt x="77809" y="952498"/>
                </a:lnTo>
                <a:lnTo>
                  <a:pt x="63380" y="996592"/>
                </a:lnTo>
                <a:lnTo>
                  <a:pt x="50358" y="1041309"/>
                </a:lnTo>
                <a:lnTo>
                  <a:pt x="38769" y="1086624"/>
                </a:lnTo>
                <a:lnTo>
                  <a:pt x="28641" y="1132510"/>
                </a:lnTo>
                <a:lnTo>
                  <a:pt x="19999" y="1178940"/>
                </a:lnTo>
                <a:lnTo>
                  <a:pt x="12869" y="1225889"/>
                </a:lnTo>
                <a:lnTo>
                  <a:pt x="7278" y="1273329"/>
                </a:lnTo>
                <a:lnTo>
                  <a:pt x="3252" y="1321234"/>
                </a:lnTo>
                <a:lnTo>
                  <a:pt x="817" y="1369579"/>
                </a:lnTo>
                <a:lnTo>
                  <a:pt x="0" y="1418336"/>
                </a:lnTo>
                <a:lnTo>
                  <a:pt x="0" y="2286000"/>
                </a:lnTo>
                <a:lnTo>
                  <a:pt x="48468" y="2285177"/>
                </a:lnTo>
                <a:lnTo>
                  <a:pt x="96526" y="2282727"/>
                </a:lnTo>
                <a:lnTo>
                  <a:pt x="144148" y="2278677"/>
                </a:lnTo>
                <a:lnTo>
                  <a:pt x="191307" y="2273052"/>
                </a:lnTo>
                <a:lnTo>
                  <a:pt x="237977" y="2265879"/>
                </a:lnTo>
                <a:lnTo>
                  <a:pt x="284132" y="2257184"/>
                </a:lnTo>
                <a:lnTo>
                  <a:pt x="329745" y="2246995"/>
                </a:lnTo>
                <a:lnTo>
                  <a:pt x="374791" y="2235336"/>
                </a:lnTo>
                <a:lnTo>
                  <a:pt x="419243" y="2222235"/>
                </a:lnTo>
                <a:lnTo>
                  <a:pt x="463075" y="2207718"/>
                </a:lnTo>
                <a:lnTo>
                  <a:pt x="506260" y="2191811"/>
                </a:lnTo>
                <a:lnTo>
                  <a:pt x="548772" y="2174541"/>
                </a:lnTo>
                <a:lnTo>
                  <a:pt x="590586" y="2155934"/>
                </a:lnTo>
                <a:lnTo>
                  <a:pt x="631675" y="2136017"/>
                </a:lnTo>
                <a:lnTo>
                  <a:pt x="672012" y="2114816"/>
                </a:lnTo>
                <a:lnTo>
                  <a:pt x="711571" y="2092357"/>
                </a:lnTo>
                <a:lnTo>
                  <a:pt x="750327" y="2068668"/>
                </a:lnTo>
                <a:lnTo>
                  <a:pt x="788252" y="2043773"/>
                </a:lnTo>
                <a:lnTo>
                  <a:pt x="825321" y="2017700"/>
                </a:lnTo>
                <a:lnTo>
                  <a:pt x="861507" y="1990475"/>
                </a:lnTo>
                <a:lnTo>
                  <a:pt x="896785" y="1962124"/>
                </a:lnTo>
                <a:lnTo>
                  <a:pt x="931127" y="1932674"/>
                </a:lnTo>
                <a:lnTo>
                  <a:pt x="964508" y="1902151"/>
                </a:lnTo>
                <a:lnTo>
                  <a:pt x="996902" y="1870582"/>
                </a:lnTo>
                <a:lnTo>
                  <a:pt x="1028281" y="1837994"/>
                </a:lnTo>
                <a:lnTo>
                  <a:pt x="1058621" y="1804411"/>
                </a:lnTo>
                <a:lnTo>
                  <a:pt x="1087894" y="1769861"/>
                </a:lnTo>
                <a:lnTo>
                  <a:pt x="1116075" y="1734371"/>
                </a:lnTo>
                <a:lnTo>
                  <a:pt x="1143136" y="1697966"/>
                </a:lnTo>
                <a:lnTo>
                  <a:pt x="1169053" y="1660673"/>
                </a:lnTo>
                <a:lnTo>
                  <a:pt x="1193798" y="1622519"/>
                </a:lnTo>
                <a:lnTo>
                  <a:pt x="1217346" y="1583530"/>
                </a:lnTo>
                <a:lnTo>
                  <a:pt x="1239670" y="1543731"/>
                </a:lnTo>
                <a:lnTo>
                  <a:pt x="1260744" y="1503151"/>
                </a:lnTo>
                <a:lnTo>
                  <a:pt x="1280542" y="1461814"/>
                </a:lnTo>
                <a:lnTo>
                  <a:pt x="1299037" y="1419748"/>
                </a:lnTo>
                <a:lnTo>
                  <a:pt x="1316203" y="1376979"/>
                </a:lnTo>
                <a:lnTo>
                  <a:pt x="1332014" y="1333533"/>
                </a:lnTo>
                <a:lnTo>
                  <a:pt x="1346444" y="1289437"/>
                </a:lnTo>
                <a:lnTo>
                  <a:pt x="1359467" y="1244717"/>
                </a:lnTo>
                <a:lnTo>
                  <a:pt x="1371056" y="1199399"/>
                </a:lnTo>
                <a:lnTo>
                  <a:pt x="1381184" y="1153511"/>
                </a:lnTo>
                <a:lnTo>
                  <a:pt x="1389827" y="1107077"/>
                </a:lnTo>
                <a:lnTo>
                  <a:pt x="1396957" y="1060126"/>
                </a:lnTo>
                <a:lnTo>
                  <a:pt x="1402548" y="1012682"/>
                </a:lnTo>
                <a:lnTo>
                  <a:pt x="1406574" y="964773"/>
                </a:lnTo>
                <a:lnTo>
                  <a:pt x="1409009" y="916424"/>
                </a:lnTo>
                <a:lnTo>
                  <a:pt x="1409827" y="867663"/>
                </a:lnTo>
                <a:lnTo>
                  <a:pt x="1409827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46428" y="1679194"/>
            <a:ext cx="4305935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0882" y="0"/>
            <a:ext cx="3611245" cy="6858000"/>
          </a:xfrm>
          <a:custGeom>
            <a:avLst/>
            <a:gdLst/>
            <a:ahLst/>
            <a:cxnLst/>
            <a:rect l="l" t="t" r="r" b="b"/>
            <a:pathLst>
              <a:path w="3611245" h="6858000">
                <a:moveTo>
                  <a:pt x="3611118" y="0"/>
                </a:moveTo>
                <a:lnTo>
                  <a:pt x="0" y="0"/>
                </a:lnTo>
                <a:lnTo>
                  <a:pt x="48171" y="317"/>
                </a:lnTo>
                <a:lnTo>
                  <a:pt x="96202" y="1257"/>
                </a:lnTo>
                <a:lnTo>
                  <a:pt x="144068" y="2832"/>
                </a:lnTo>
                <a:lnTo>
                  <a:pt x="191782" y="5016"/>
                </a:lnTo>
                <a:lnTo>
                  <a:pt x="239331" y="7810"/>
                </a:lnTo>
                <a:lnTo>
                  <a:pt x="286715" y="11226"/>
                </a:lnTo>
                <a:lnTo>
                  <a:pt x="333921" y="15240"/>
                </a:lnTo>
                <a:lnTo>
                  <a:pt x="380961" y="19862"/>
                </a:lnTo>
                <a:lnTo>
                  <a:pt x="427812" y="25082"/>
                </a:lnTo>
                <a:lnTo>
                  <a:pt x="474497" y="30899"/>
                </a:lnTo>
                <a:lnTo>
                  <a:pt x="520979" y="37312"/>
                </a:lnTo>
                <a:lnTo>
                  <a:pt x="567283" y="44310"/>
                </a:lnTo>
                <a:lnTo>
                  <a:pt x="613384" y="51892"/>
                </a:lnTo>
                <a:lnTo>
                  <a:pt x="659295" y="60045"/>
                </a:lnTo>
                <a:lnTo>
                  <a:pt x="705002" y="68783"/>
                </a:lnTo>
                <a:lnTo>
                  <a:pt x="750493" y="78092"/>
                </a:lnTo>
                <a:lnTo>
                  <a:pt x="795782" y="87972"/>
                </a:lnTo>
                <a:lnTo>
                  <a:pt x="840854" y="98412"/>
                </a:lnTo>
                <a:lnTo>
                  <a:pt x="885723" y="109423"/>
                </a:lnTo>
                <a:lnTo>
                  <a:pt x="930351" y="120980"/>
                </a:lnTo>
                <a:lnTo>
                  <a:pt x="974763" y="133096"/>
                </a:lnTo>
                <a:lnTo>
                  <a:pt x="1018946" y="145757"/>
                </a:lnTo>
                <a:lnTo>
                  <a:pt x="1062901" y="158965"/>
                </a:lnTo>
                <a:lnTo>
                  <a:pt x="1106601" y="172707"/>
                </a:lnTo>
                <a:lnTo>
                  <a:pt x="1150073" y="186994"/>
                </a:lnTo>
                <a:lnTo>
                  <a:pt x="1193304" y="201815"/>
                </a:lnTo>
                <a:lnTo>
                  <a:pt x="1236281" y="217170"/>
                </a:lnTo>
                <a:lnTo>
                  <a:pt x="1279004" y="233045"/>
                </a:lnTo>
                <a:lnTo>
                  <a:pt x="1321473" y="249440"/>
                </a:lnTo>
                <a:lnTo>
                  <a:pt x="1363675" y="266357"/>
                </a:lnTo>
                <a:lnTo>
                  <a:pt x="1405623" y="283781"/>
                </a:lnTo>
                <a:lnTo>
                  <a:pt x="1447292" y="301713"/>
                </a:lnTo>
                <a:lnTo>
                  <a:pt x="1488694" y="320167"/>
                </a:lnTo>
                <a:lnTo>
                  <a:pt x="1529829" y="339102"/>
                </a:lnTo>
                <a:lnTo>
                  <a:pt x="1570672" y="358546"/>
                </a:lnTo>
                <a:lnTo>
                  <a:pt x="1611236" y="378485"/>
                </a:lnTo>
                <a:lnTo>
                  <a:pt x="1651508" y="398919"/>
                </a:lnTo>
                <a:lnTo>
                  <a:pt x="1691487" y="419836"/>
                </a:lnTo>
                <a:lnTo>
                  <a:pt x="1731175" y="441236"/>
                </a:lnTo>
                <a:lnTo>
                  <a:pt x="1770570" y="463118"/>
                </a:lnTo>
                <a:lnTo>
                  <a:pt x="1809648" y="485470"/>
                </a:lnTo>
                <a:lnTo>
                  <a:pt x="1848434" y="508292"/>
                </a:lnTo>
                <a:lnTo>
                  <a:pt x="1886902" y="531583"/>
                </a:lnTo>
                <a:lnTo>
                  <a:pt x="1925053" y="555332"/>
                </a:lnTo>
                <a:lnTo>
                  <a:pt x="1962886" y="579539"/>
                </a:lnTo>
                <a:lnTo>
                  <a:pt x="2000389" y="604215"/>
                </a:lnTo>
                <a:lnTo>
                  <a:pt x="2037575" y="629335"/>
                </a:lnTo>
                <a:lnTo>
                  <a:pt x="2074430" y="654900"/>
                </a:lnTo>
                <a:lnTo>
                  <a:pt x="2110943" y="680910"/>
                </a:lnTo>
                <a:lnTo>
                  <a:pt x="2147125" y="707364"/>
                </a:lnTo>
                <a:lnTo>
                  <a:pt x="2182965" y="734250"/>
                </a:lnTo>
                <a:lnTo>
                  <a:pt x="2218448" y="761568"/>
                </a:lnTo>
                <a:lnTo>
                  <a:pt x="2253589" y="789317"/>
                </a:lnTo>
                <a:lnTo>
                  <a:pt x="2288375" y="817486"/>
                </a:lnTo>
                <a:lnTo>
                  <a:pt x="2322804" y="846074"/>
                </a:lnTo>
                <a:lnTo>
                  <a:pt x="2356866" y="875093"/>
                </a:lnTo>
                <a:lnTo>
                  <a:pt x="2390571" y="904506"/>
                </a:lnTo>
                <a:lnTo>
                  <a:pt x="2423909" y="934339"/>
                </a:lnTo>
                <a:lnTo>
                  <a:pt x="2456865" y="964565"/>
                </a:lnTo>
                <a:lnTo>
                  <a:pt x="2489441" y="995210"/>
                </a:lnTo>
                <a:lnTo>
                  <a:pt x="2521635" y="1026236"/>
                </a:lnTo>
                <a:lnTo>
                  <a:pt x="2553449" y="1057668"/>
                </a:lnTo>
                <a:lnTo>
                  <a:pt x="2584881" y="1089482"/>
                </a:lnTo>
                <a:lnTo>
                  <a:pt x="2615908" y="1121676"/>
                </a:lnTo>
                <a:lnTo>
                  <a:pt x="2646553" y="1154252"/>
                </a:lnTo>
                <a:lnTo>
                  <a:pt x="2676779" y="1187208"/>
                </a:lnTo>
                <a:lnTo>
                  <a:pt x="2706611" y="1220546"/>
                </a:lnTo>
                <a:lnTo>
                  <a:pt x="2736024" y="1254252"/>
                </a:lnTo>
                <a:lnTo>
                  <a:pt x="2765044" y="1288313"/>
                </a:lnTo>
                <a:lnTo>
                  <a:pt x="2793631" y="1322743"/>
                </a:lnTo>
                <a:lnTo>
                  <a:pt x="2821800" y="1357528"/>
                </a:lnTo>
                <a:lnTo>
                  <a:pt x="2849549" y="1392669"/>
                </a:lnTo>
                <a:lnTo>
                  <a:pt x="2876867" y="1428153"/>
                </a:lnTo>
                <a:lnTo>
                  <a:pt x="2903753" y="1463992"/>
                </a:lnTo>
                <a:lnTo>
                  <a:pt x="2930207" y="1500174"/>
                </a:lnTo>
                <a:lnTo>
                  <a:pt x="2956217" y="1536687"/>
                </a:lnTo>
                <a:lnTo>
                  <a:pt x="2981782" y="1573542"/>
                </a:lnTo>
                <a:lnTo>
                  <a:pt x="3006902" y="1610728"/>
                </a:lnTo>
                <a:lnTo>
                  <a:pt x="3031579" y="1648231"/>
                </a:lnTo>
                <a:lnTo>
                  <a:pt x="3055785" y="1686064"/>
                </a:lnTo>
                <a:lnTo>
                  <a:pt x="3079534" y="1724215"/>
                </a:lnTo>
                <a:lnTo>
                  <a:pt x="3102826" y="1762683"/>
                </a:lnTo>
                <a:lnTo>
                  <a:pt x="3125647" y="1801469"/>
                </a:lnTo>
                <a:lnTo>
                  <a:pt x="3147999" y="1840547"/>
                </a:lnTo>
                <a:lnTo>
                  <a:pt x="3169882" y="1879942"/>
                </a:lnTo>
                <a:lnTo>
                  <a:pt x="3191281" y="1919630"/>
                </a:lnTo>
                <a:lnTo>
                  <a:pt x="3212198" y="1959610"/>
                </a:lnTo>
                <a:lnTo>
                  <a:pt x="3232632" y="1999881"/>
                </a:lnTo>
                <a:lnTo>
                  <a:pt x="3252571" y="2040445"/>
                </a:lnTo>
                <a:lnTo>
                  <a:pt x="3272015" y="2081288"/>
                </a:lnTo>
                <a:lnTo>
                  <a:pt x="3290951" y="2122424"/>
                </a:lnTo>
                <a:lnTo>
                  <a:pt x="3309404" y="2163826"/>
                </a:lnTo>
                <a:lnTo>
                  <a:pt x="3327336" y="2205494"/>
                </a:lnTo>
                <a:lnTo>
                  <a:pt x="3344761" y="2247442"/>
                </a:lnTo>
                <a:lnTo>
                  <a:pt x="3361677" y="2289645"/>
                </a:lnTo>
                <a:lnTo>
                  <a:pt x="3378073" y="2332113"/>
                </a:lnTo>
                <a:lnTo>
                  <a:pt x="3393948" y="2374836"/>
                </a:lnTo>
                <a:lnTo>
                  <a:pt x="3409302" y="2417813"/>
                </a:lnTo>
                <a:lnTo>
                  <a:pt x="3424123" y="2461044"/>
                </a:lnTo>
                <a:lnTo>
                  <a:pt x="3438410" y="2504516"/>
                </a:lnTo>
                <a:lnTo>
                  <a:pt x="3452152" y="2548217"/>
                </a:lnTo>
                <a:lnTo>
                  <a:pt x="3465360" y="2592171"/>
                </a:lnTo>
                <a:lnTo>
                  <a:pt x="3478022" y="2636355"/>
                </a:lnTo>
                <a:lnTo>
                  <a:pt x="3490137" y="2680766"/>
                </a:lnTo>
                <a:lnTo>
                  <a:pt x="3501694" y="2725394"/>
                </a:lnTo>
                <a:lnTo>
                  <a:pt x="3512705" y="2770263"/>
                </a:lnTo>
                <a:lnTo>
                  <a:pt x="3523145" y="2815336"/>
                </a:lnTo>
                <a:lnTo>
                  <a:pt x="3533025" y="2860624"/>
                </a:lnTo>
                <a:lnTo>
                  <a:pt x="3542334" y="2906115"/>
                </a:lnTo>
                <a:lnTo>
                  <a:pt x="3551072" y="2951823"/>
                </a:lnTo>
                <a:lnTo>
                  <a:pt x="3559225" y="2997733"/>
                </a:lnTo>
                <a:lnTo>
                  <a:pt x="3566807" y="3043834"/>
                </a:lnTo>
                <a:lnTo>
                  <a:pt x="3573805" y="3090138"/>
                </a:lnTo>
                <a:lnTo>
                  <a:pt x="3580219" y="3136620"/>
                </a:lnTo>
                <a:lnTo>
                  <a:pt x="3586035" y="3183305"/>
                </a:lnTo>
                <a:lnTo>
                  <a:pt x="3591255" y="3230156"/>
                </a:lnTo>
                <a:lnTo>
                  <a:pt x="3595878" y="3277197"/>
                </a:lnTo>
                <a:lnTo>
                  <a:pt x="3599891" y="3324402"/>
                </a:lnTo>
                <a:lnTo>
                  <a:pt x="3603307" y="3371786"/>
                </a:lnTo>
                <a:lnTo>
                  <a:pt x="3606101" y="3419335"/>
                </a:lnTo>
                <a:lnTo>
                  <a:pt x="3606533" y="3429012"/>
                </a:lnTo>
                <a:lnTo>
                  <a:pt x="3606101" y="3438677"/>
                </a:lnTo>
                <a:lnTo>
                  <a:pt x="3603307" y="3486226"/>
                </a:lnTo>
                <a:lnTo>
                  <a:pt x="3599891" y="3533610"/>
                </a:lnTo>
                <a:lnTo>
                  <a:pt x="3595878" y="3580815"/>
                </a:lnTo>
                <a:lnTo>
                  <a:pt x="3591255" y="3627856"/>
                </a:lnTo>
                <a:lnTo>
                  <a:pt x="3586035" y="3674707"/>
                </a:lnTo>
                <a:lnTo>
                  <a:pt x="3580219" y="3721392"/>
                </a:lnTo>
                <a:lnTo>
                  <a:pt x="3573805" y="3767874"/>
                </a:lnTo>
                <a:lnTo>
                  <a:pt x="3566807" y="3814178"/>
                </a:lnTo>
                <a:lnTo>
                  <a:pt x="3559225" y="3860279"/>
                </a:lnTo>
                <a:lnTo>
                  <a:pt x="3551072" y="3906189"/>
                </a:lnTo>
                <a:lnTo>
                  <a:pt x="3542334" y="3951897"/>
                </a:lnTo>
                <a:lnTo>
                  <a:pt x="3533025" y="3997388"/>
                </a:lnTo>
                <a:lnTo>
                  <a:pt x="3523145" y="4042676"/>
                </a:lnTo>
                <a:lnTo>
                  <a:pt x="3512705" y="4087749"/>
                </a:lnTo>
                <a:lnTo>
                  <a:pt x="3501694" y="4132618"/>
                </a:lnTo>
                <a:lnTo>
                  <a:pt x="3490137" y="4177246"/>
                </a:lnTo>
                <a:lnTo>
                  <a:pt x="3478022" y="4221658"/>
                </a:lnTo>
                <a:lnTo>
                  <a:pt x="3465360" y="4265841"/>
                </a:lnTo>
                <a:lnTo>
                  <a:pt x="3452152" y="4309796"/>
                </a:lnTo>
                <a:lnTo>
                  <a:pt x="3438410" y="4353496"/>
                </a:lnTo>
                <a:lnTo>
                  <a:pt x="3424123" y="4396968"/>
                </a:lnTo>
                <a:lnTo>
                  <a:pt x="3409302" y="4440199"/>
                </a:lnTo>
                <a:lnTo>
                  <a:pt x="3393948" y="4483176"/>
                </a:lnTo>
                <a:lnTo>
                  <a:pt x="3378073" y="4525899"/>
                </a:lnTo>
                <a:lnTo>
                  <a:pt x="3361677" y="4568368"/>
                </a:lnTo>
                <a:lnTo>
                  <a:pt x="3344761" y="4610570"/>
                </a:lnTo>
                <a:lnTo>
                  <a:pt x="3327336" y="4652518"/>
                </a:lnTo>
                <a:lnTo>
                  <a:pt x="3309404" y="4694186"/>
                </a:lnTo>
                <a:lnTo>
                  <a:pt x="3290951" y="4735588"/>
                </a:lnTo>
                <a:lnTo>
                  <a:pt x="3272015" y="4776724"/>
                </a:lnTo>
                <a:lnTo>
                  <a:pt x="3252571" y="4817567"/>
                </a:lnTo>
                <a:lnTo>
                  <a:pt x="3232632" y="4858131"/>
                </a:lnTo>
                <a:lnTo>
                  <a:pt x="3212198" y="4898402"/>
                </a:lnTo>
                <a:lnTo>
                  <a:pt x="3191281" y="4938382"/>
                </a:lnTo>
                <a:lnTo>
                  <a:pt x="3169882" y="4978070"/>
                </a:lnTo>
                <a:lnTo>
                  <a:pt x="3147999" y="5017465"/>
                </a:lnTo>
                <a:lnTo>
                  <a:pt x="3125647" y="5056543"/>
                </a:lnTo>
                <a:lnTo>
                  <a:pt x="3102826" y="5095329"/>
                </a:lnTo>
                <a:lnTo>
                  <a:pt x="3079534" y="5133797"/>
                </a:lnTo>
                <a:lnTo>
                  <a:pt x="3055785" y="5171948"/>
                </a:lnTo>
                <a:lnTo>
                  <a:pt x="3031579" y="5209781"/>
                </a:lnTo>
                <a:lnTo>
                  <a:pt x="3006902" y="5247284"/>
                </a:lnTo>
                <a:lnTo>
                  <a:pt x="2981782" y="5284470"/>
                </a:lnTo>
                <a:lnTo>
                  <a:pt x="2956217" y="5321325"/>
                </a:lnTo>
                <a:lnTo>
                  <a:pt x="2930207" y="5357838"/>
                </a:lnTo>
                <a:lnTo>
                  <a:pt x="2903753" y="5394020"/>
                </a:lnTo>
                <a:lnTo>
                  <a:pt x="2876867" y="5429859"/>
                </a:lnTo>
                <a:lnTo>
                  <a:pt x="2849549" y="5465343"/>
                </a:lnTo>
                <a:lnTo>
                  <a:pt x="2821800" y="5500484"/>
                </a:lnTo>
                <a:lnTo>
                  <a:pt x="2793631" y="5535269"/>
                </a:lnTo>
                <a:lnTo>
                  <a:pt x="2765044" y="5569699"/>
                </a:lnTo>
                <a:lnTo>
                  <a:pt x="2736024" y="5603760"/>
                </a:lnTo>
                <a:lnTo>
                  <a:pt x="2706611" y="5637466"/>
                </a:lnTo>
                <a:lnTo>
                  <a:pt x="2676779" y="5670804"/>
                </a:lnTo>
                <a:lnTo>
                  <a:pt x="2646553" y="5703760"/>
                </a:lnTo>
                <a:lnTo>
                  <a:pt x="2615908" y="5736336"/>
                </a:lnTo>
                <a:lnTo>
                  <a:pt x="2584881" y="5768530"/>
                </a:lnTo>
                <a:lnTo>
                  <a:pt x="2553462" y="5800356"/>
                </a:lnTo>
                <a:lnTo>
                  <a:pt x="2521635" y="5831776"/>
                </a:lnTo>
                <a:lnTo>
                  <a:pt x="2489441" y="5862802"/>
                </a:lnTo>
                <a:lnTo>
                  <a:pt x="2456865" y="5893447"/>
                </a:lnTo>
                <a:lnTo>
                  <a:pt x="2423909" y="5923673"/>
                </a:lnTo>
                <a:lnTo>
                  <a:pt x="2390571" y="5953506"/>
                </a:lnTo>
                <a:lnTo>
                  <a:pt x="2356866" y="5982919"/>
                </a:lnTo>
                <a:lnTo>
                  <a:pt x="2322804" y="6011938"/>
                </a:lnTo>
                <a:lnTo>
                  <a:pt x="2288375" y="6040526"/>
                </a:lnTo>
                <a:lnTo>
                  <a:pt x="2253589" y="6068695"/>
                </a:lnTo>
                <a:lnTo>
                  <a:pt x="2218448" y="6096444"/>
                </a:lnTo>
                <a:lnTo>
                  <a:pt x="2182965" y="6123762"/>
                </a:lnTo>
                <a:lnTo>
                  <a:pt x="2147125" y="6150648"/>
                </a:lnTo>
                <a:lnTo>
                  <a:pt x="2110943" y="6177102"/>
                </a:lnTo>
                <a:lnTo>
                  <a:pt x="2074430" y="6203112"/>
                </a:lnTo>
                <a:lnTo>
                  <a:pt x="2037575" y="6228677"/>
                </a:lnTo>
                <a:lnTo>
                  <a:pt x="2000389" y="6253797"/>
                </a:lnTo>
                <a:lnTo>
                  <a:pt x="1962886" y="6278473"/>
                </a:lnTo>
                <a:lnTo>
                  <a:pt x="1925053" y="6302680"/>
                </a:lnTo>
                <a:lnTo>
                  <a:pt x="1886902" y="6326429"/>
                </a:lnTo>
                <a:lnTo>
                  <a:pt x="1848434" y="6349720"/>
                </a:lnTo>
                <a:lnTo>
                  <a:pt x="1809648" y="6372542"/>
                </a:lnTo>
                <a:lnTo>
                  <a:pt x="1770570" y="6394894"/>
                </a:lnTo>
                <a:lnTo>
                  <a:pt x="1731175" y="6416776"/>
                </a:lnTo>
                <a:lnTo>
                  <a:pt x="1691487" y="6438176"/>
                </a:lnTo>
                <a:lnTo>
                  <a:pt x="1651508" y="6459093"/>
                </a:lnTo>
                <a:lnTo>
                  <a:pt x="1611236" y="6479527"/>
                </a:lnTo>
                <a:lnTo>
                  <a:pt x="1570672" y="6499466"/>
                </a:lnTo>
                <a:lnTo>
                  <a:pt x="1529829" y="6518910"/>
                </a:lnTo>
                <a:lnTo>
                  <a:pt x="1488694" y="6537846"/>
                </a:lnTo>
                <a:lnTo>
                  <a:pt x="1447292" y="6556299"/>
                </a:lnTo>
                <a:lnTo>
                  <a:pt x="1405623" y="6574231"/>
                </a:lnTo>
                <a:lnTo>
                  <a:pt x="1363675" y="6591655"/>
                </a:lnTo>
                <a:lnTo>
                  <a:pt x="1321473" y="6608572"/>
                </a:lnTo>
                <a:lnTo>
                  <a:pt x="1279004" y="6624968"/>
                </a:lnTo>
                <a:lnTo>
                  <a:pt x="1236281" y="6640843"/>
                </a:lnTo>
                <a:lnTo>
                  <a:pt x="1193304" y="6656197"/>
                </a:lnTo>
                <a:lnTo>
                  <a:pt x="1150073" y="6671018"/>
                </a:lnTo>
                <a:lnTo>
                  <a:pt x="1106601" y="6685305"/>
                </a:lnTo>
                <a:lnTo>
                  <a:pt x="1062901" y="6699047"/>
                </a:lnTo>
                <a:lnTo>
                  <a:pt x="1018946" y="6712255"/>
                </a:lnTo>
                <a:lnTo>
                  <a:pt x="974763" y="6724917"/>
                </a:lnTo>
                <a:lnTo>
                  <a:pt x="930351" y="6737032"/>
                </a:lnTo>
                <a:lnTo>
                  <a:pt x="885723" y="6748589"/>
                </a:lnTo>
                <a:lnTo>
                  <a:pt x="840854" y="6759600"/>
                </a:lnTo>
                <a:lnTo>
                  <a:pt x="795782" y="6770040"/>
                </a:lnTo>
                <a:lnTo>
                  <a:pt x="750493" y="6779920"/>
                </a:lnTo>
                <a:lnTo>
                  <a:pt x="705002" y="6789229"/>
                </a:lnTo>
                <a:lnTo>
                  <a:pt x="659295" y="6797967"/>
                </a:lnTo>
                <a:lnTo>
                  <a:pt x="613384" y="6806120"/>
                </a:lnTo>
                <a:lnTo>
                  <a:pt x="567283" y="6813702"/>
                </a:lnTo>
                <a:lnTo>
                  <a:pt x="520979" y="6820700"/>
                </a:lnTo>
                <a:lnTo>
                  <a:pt x="474497" y="6827113"/>
                </a:lnTo>
                <a:lnTo>
                  <a:pt x="427812" y="6832930"/>
                </a:lnTo>
                <a:lnTo>
                  <a:pt x="380961" y="6838150"/>
                </a:lnTo>
                <a:lnTo>
                  <a:pt x="333921" y="6842773"/>
                </a:lnTo>
                <a:lnTo>
                  <a:pt x="286715" y="6846786"/>
                </a:lnTo>
                <a:lnTo>
                  <a:pt x="239331" y="6850202"/>
                </a:lnTo>
                <a:lnTo>
                  <a:pt x="191782" y="6852996"/>
                </a:lnTo>
                <a:lnTo>
                  <a:pt x="144068" y="6855180"/>
                </a:lnTo>
                <a:lnTo>
                  <a:pt x="96202" y="6856755"/>
                </a:lnTo>
                <a:lnTo>
                  <a:pt x="48171" y="6857695"/>
                </a:lnTo>
                <a:lnTo>
                  <a:pt x="0" y="6858000"/>
                </a:lnTo>
                <a:lnTo>
                  <a:pt x="3611118" y="6858000"/>
                </a:lnTo>
                <a:lnTo>
                  <a:pt x="3611118" y="3611118"/>
                </a:lnTo>
                <a:lnTo>
                  <a:pt x="3611118" y="3246882"/>
                </a:lnTo>
                <a:lnTo>
                  <a:pt x="3611118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3855" y="0"/>
                </a:moveTo>
                <a:lnTo>
                  <a:pt x="0" y="0"/>
                </a:lnTo>
                <a:lnTo>
                  <a:pt x="0" y="933830"/>
                </a:lnTo>
                <a:lnTo>
                  <a:pt x="48056" y="932615"/>
                </a:lnTo>
                <a:lnTo>
                  <a:pt x="95482" y="929009"/>
                </a:lnTo>
                <a:lnTo>
                  <a:pt x="142218" y="923071"/>
                </a:lnTo>
                <a:lnTo>
                  <a:pt x="188205" y="914859"/>
                </a:lnTo>
                <a:lnTo>
                  <a:pt x="233386" y="904431"/>
                </a:lnTo>
                <a:lnTo>
                  <a:pt x="277701" y="891848"/>
                </a:lnTo>
                <a:lnTo>
                  <a:pt x="321092" y="877167"/>
                </a:lnTo>
                <a:lnTo>
                  <a:pt x="363500" y="860446"/>
                </a:lnTo>
                <a:lnTo>
                  <a:pt x="404866" y="841746"/>
                </a:lnTo>
                <a:lnTo>
                  <a:pt x="445132" y="821123"/>
                </a:lnTo>
                <a:lnTo>
                  <a:pt x="484240" y="798638"/>
                </a:lnTo>
                <a:lnTo>
                  <a:pt x="522129" y="774349"/>
                </a:lnTo>
                <a:lnTo>
                  <a:pt x="558742" y="748313"/>
                </a:lnTo>
                <a:lnTo>
                  <a:pt x="594020" y="720591"/>
                </a:lnTo>
                <a:lnTo>
                  <a:pt x="627905" y="691240"/>
                </a:lnTo>
                <a:lnTo>
                  <a:pt x="660337" y="660320"/>
                </a:lnTo>
                <a:lnTo>
                  <a:pt x="691258" y="627889"/>
                </a:lnTo>
                <a:lnTo>
                  <a:pt x="720609" y="594005"/>
                </a:lnTo>
                <a:lnTo>
                  <a:pt x="748332" y="558728"/>
                </a:lnTo>
                <a:lnTo>
                  <a:pt x="774368" y="522116"/>
                </a:lnTo>
                <a:lnTo>
                  <a:pt x="798659" y="484228"/>
                </a:lnTo>
                <a:lnTo>
                  <a:pt x="821145" y="445122"/>
                </a:lnTo>
                <a:lnTo>
                  <a:pt x="841767" y="404857"/>
                </a:lnTo>
                <a:lnTo>
                  <a:pt x="860469" y="363491"/>
                </a:lnTo>
                <a:lnTo>
                  <a:pt x="877189" y="321084"/>
                </a:lnTo>
                <a:lnTo>
                  <a:pt x="891871" y="277695"/>
                </a:lnTo>
                <a:lnTo>
                  <a:pt x="904455" y="233381"/>
                </a:lnTo>
                <a:lnTo>
                  <a:pt x="914882" y="188201"/>
                </a:lnTo>
                <a:lnTo>
                  <a:pt x="923095" y="142214"/>
                </a:lnTo>
                <a:lnTo>
                  <a:pt x="929034" y="95479"/>
                </a:lnTo>
                <a:lnTo>
                  <a:pt x="932640" y="48055"/>
                </a:lnTo>
                <a:lnTo>
                  <a:pt x="93385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8283" y="5590908"/>
            <a:ext cx="786130" cy="1267460"/>
          </a:xfrm>
          <a:custGeom>
            <a:avLst/>
            <a:gdLst/>
            <a:ahLst/>
            <a:cxnLst/>
            <a:rect l="l" t="t" r="r" b="b"/>
            <a:pathLst>
              <a:path w="786129" h="1267459">
                <a:moveTo>
                  <a:pt x="786130" y="0"/>
                </a:moveTo>
                <a:lnTo>
                  <a:pt x="705866" y="4051"/>
                </a:lnTo>
                <a:lnTo>
                  <a:pt x="658719" y="10281"/>
                </a:lnTo>
                <a:lnTo>
                  <a:pt x="612493" y="19255"/>
                </a:lnTo>
                <a:lnTo>
                  <a:pt x="567275" y="30885"/>
                </a:lnTo>
                <a:lnTo>
                  <a:pt x="523150" y="45086"/>
                </a:lnTo>
                <a:lnTo>
                  <a:pt x="480202" y="61774"/>
                </a:lnTo>
                <a:lnTo>
                  <a:pt x="438517" y="80863"/>
                </a:lnTo>
                <a:lnTo>
                  <a:pt x="398180" y="102267"/>
                </a:lnTo>
                <a:lnTo>
                  <a:pt x="359278" y="125901"/>
                </a:lnTo>
                <a:lnTo>
                  <a:pt x="321894" y="151680"/>
                </a:lnTo>
                <a:lnTo>
                  <a:pt x="286115" y="179519"/>
                </a:lnTo>
                <a:lnTo>
                  <a:pt x="252026" y="209331"/>
                </a:lnTo>
                <a:lnTo>
                  <a:pt x="219712" y="241033"/>
                </a:lnTo>
                <a:lnTo>
                  <a:pt x="189258" y="274537"/>
                </a:lnTo>
                <a:lnTo>
                  <a:pt x="160751" y="309760"/>
                </a:lnTo>
                <a:lnTo>
                  <a:pt x="134274" y="346615"/>
                </a:lnTo>
                <a:lnTo>
                  <a:pt x="109914" y="385018"/>
                </a:lnTo>
                <a:lnTo>
                  <a:pt x="87756" y="424882"/>
                </a:lnTo>
                <a:lnTo>
                  <a:pt x="67885" y="466123"/>
                </a:lnTo>
                <a:lnTo>
                  <a:pt x="50387" y="508655"/>
                </a:lnTo>
                <a:lnTo>
                  <a:pt x="35346" y="552393"/>
                </a:lnTo>
                <a:lnTo>
                  <a:pt x="22849" y="597251"/>
                </a:lnTo>
                <a:lnTo>
                  <a:pt x="12980" y="643144"/>
                </a:lnTo>
                <a:lnTo>
                  <a:pt x="5826" y="689987"/>
                </a:lnTo>
                <a:lnTo>
                  <a:pt x="1470" y="737694"/>
                </a:lnTo>
                <a:lnTo>
                  <a:pt x="0" y="786180"/>
                </a:lnTo>
                <a:lnTo>
                  <a:pt x="0" y="1267091"/>
                </a:lnTo>
                <a:lnTo>
                  <a:pt x="47893" y="1265656"/>
                </a:lnTo>
                <a:lnTo>
                  <a:pt x="95027" y="1261407"/>
                </a:lnTo>
                <a:lnTo>
                  <a:pt x="141319" y="1254424"/>
                </a:lnTo>
                <a:lnTo>
                  <a:pt x="186688" y="1244792"/>
                </a:lnTo>
                <a:lnTo>
                  <a:pt x="231050" y="1232591"/>
                </a:lnTo>
                <a:lnTo>
                  <a:pt x="274324" y="1217905"/>
                </a:lnTo>
                <a:lnTo>
                  <a:pt x="316428" y="1200814"/>
                </a:lnTo>
                <a:lnTo>
                  <a:pt x="357278" y="1181403"/>
                </a:lnTo>
                <a:lnTo>
                  <a:pt x="396795" y="1159752"/>
                </a:lnTo>
                <a:lnTo>
                  <a:pt x="434894" y="1135945"/>
                </a:lnTo>
                <a:lnTo>
                  <a:pt x="471493" y="1110062"/>
                </a:lnTo>
                <a:lnTo>
                  <a:pt x="506512" y="1082188"/>
                </a:lnTo>
                <a:lnTo>
                  <a:pt x="539867" y="1052403"/>
                </a:lnTo>
                <a:lnTo>
                  <a:pt x="571476" y="1020790"/>
                </a:lnTo>
                <a:lnTo>
                  <a:pt x="601257" y="987431"/>
                </a:lnTo>
                <a:lnTo>
                  <a:pt x="629127" y="952409"/>
                </a:lnTo>
                <a:lnTo>
                  <a:pt x="655006" y="915806"/>
                </a:lnTo>
                <a:lnTo>
                  <a:pt x="678810" y="877704"/>
                </a:lnTo>
                <a:lnTo>
                  <a:pt x="700457" y="838185"/>
                </a:lnTo>
                <a:lnTo>
                  <a:pt x="719865" y="797331"/>
                </a:lnTo>
                <a:lnTo>
                  <a:pt x="736952" y="755225"/>
                </a:lnTo>
                <a:lnTo>
                  <a:pt x="751636" y="711949"/>
                </a:lnTo>
                <a:lnTo>
                  <a:pt x="763835" y="667586"/>
                </a:lnTo>
                <a:lnTo>
                  <a:pt x="773465" y="622216"/>
                </a:lnTo>
                <a:lnTo>
                  <a:pt x="780446" y="575924"/>
                </a:lnTo>
                <a:lnTo>
                  <a:pt x="784695" y="528790"/>
                </a:lnTo>
                <a:lnTo>
                  <a:pt x="786130" y="480898"/>
                </a:lnTo>
                <a:lnTo>
                  <a:pt x="78613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82153" y="5590908"/>
            <a:ext cx="786130" cy="1267460"/>
          </a:xfrm>
          <a:custGeom>
            <a:avLst/>
            <a:gdLst/>
            <a:ahLst/>
            <a:cxnLst/>
            <a:rect l="l" t="t" r="r" b="b"/>
            <a:pathLst>
              <a:path w="786129" h="1267459">
                <a:moveTo>
                  <a:pt x="0" y="0"/>
                </a:moveTo>
                <a:lnTo>
                  <a:pt x="0" y="480898"/>
                </a:lnTo>
                <a:lnTo>
                  <a:pt x="1434" y="528790"/>
                </a:lnTo>
                <a:lnTo>
                  <a:pt x="5683" y="575924"/>
                </a:lnTo>
                <a:lnTo>
                  <a:pt x="12664" y="622216"/>
                </a:lnTo>
                <a:lnTo>
                  <a:pt x="22294" y="667586"/>
                </a:lnTo>
                <a:lnTo>
                  <a:pt x="34493" y="711949"/>
                </a:lnTo>
                <a:lnTo>
                  <a:pt x="49177" y="755225"/>
                </a:lnTo>
                <a:lnTo>
                  <a:pt x="66264" y="797331"/>
                </a:lnTo>
                <a:lnTo>
                  <a:pt x="85672" y="838185"/>
                </a:lnTo>
                <a:lnTo>
                  <a:pt x="107319" y="877704"/>
                </a:lnTo>
                <a:lnTo>
                  <a:pt x="131123" y="915806"/>
                </a:lnTo>
                <a:lnTo>
                  <a:pt x="157002" y="952409"/>
                </a:lnTo>
                <a:lnTo>
                  <a:pt x="184872" y="987431"/>
                </a:lnTo>
                <a:lnTo>
                  <a:pt x="214653" y="1020790"/>
                </a:lnTo>
                <a:lnTo>
                  <a:pt x="246262" y="1052403"/>
                </a:lnTo>
                <a:lnTo>
                  <a:pt x="279617" y="1082188"/>
                </a:lnTo>
                <a:lnTo>
                  <a:pt x="314636" y="1110062"/>
                </a:lnTo>
                <a:lnTo>
                  <a:pt x="351235" y="1135945"/>
                </a:lnTo>
                <a:lnTo>
                  <a:pt x="389334" y="1159752"/>
                </a:lnTo>
                <a:lnTo>
                  <a:pt x="428851" y="1181403"/>
                </a:lnTo>
                <a:lnTo>
                  <a:pt x="469701" y="1200814"/>
                </a:lnTo>
                <a:lnTo>
                  <a:pt x="511805" y="1217905"/>
                </a:lnTo>
                <a:lnTo>
                  <a:pt x="555079" y="1232591"/>
                </a:lnTo>
                <a:lnTo>
                  <a:pt x="599441" y="1244792"/>
                </a:lnTo>
                <a:lnTo>
                  <a:pt x="644810" y="1254424"/>
                </a:lnTo>
                <a:lnTo>
                  <a:pt x="691102" y="1261407"/>
                </a:lnTo>
                <a:lnTo>
                  <a:pt x="738236" y="1265656"/>
                </a:lnTo>
                <a:lnTo>
                  <a:pt x="786129" y="1267091"/>
                </a:lnTo>
                <a:lnTo>
                  <a:pt x="786129" y="786180"/>
                </a:lnTo>
                <a:lnTo>
                  <a:pt x="784659" y="737694"/>
                </a:lnTo>
                <a:lnTo>
                  <a:pt x="780303" y="689987"/>
                </a:lnTo>
                <a:lnTo>
                  <a:pt x="773149" y="643144"/>
                </a:lnTo>
                <a:lnTo>
                  <a:pt x="763280" y="597251"/>
                </a:lnTo>
                <a:lnTo>
                  <a:pt x="750783" y="552393"/>
                </a:lnTo>
                <a:lnTo>
                  <a:pt x="735742" y="508655"/>
                </a:lnTo>
                <a:lnTo>
                  <a:pt x="718244" y="466123"/>
                </a:lnTo>
                <a:lnTo>
                  <a:pt x="698373" y="424882"/>
                </a:lnTo>
                <a:lnTo>
                  <a:pt x="676215" y="385018"/>
                </a:lnTo>
                <a:lnTo>
                  <a:pt x="651855" y="346615"/>
                </a:lnTo>
                <a:lnTo>
                  <a:pt x="625378" y="309760"/>
                </a:lnTo>
                <a:lnTo>
                  <a:pt x="596871" y="274537"/>
                </a:lnTo>
                <a:lnTo>
                  <a:pt x="566417" y="241033"/>
                </a:lnTo>
                <a:lnTo>
                  <a:pt x="534103" y="209331"/>
                </a:lnTo>
                <a:lnTo>
                  <a:pt x="500014" y="179519"/>
                </a:lnTo>
                <a:lnTo>
                  <a:pt x="464235" y="151680"/>
                </a:lnTo>
                <a:lnTo>
                  <a:pt x="426851" y="125901"/>
                </a:lnTo>
                <a:lnTo>
                  <a:pt x="387949" y="102267"/>
                </a:lnTo>
                <a:lnTo>
                  <a:pt x="347612" y="80863"/>
                </a:lnTo>
                <a:lnTo>
                  <a:pt x="305927" y="61774"/>
                </a:lnTo>
                <a:lnTo>
                  <a:pt x="262979" y="45086"/>
                </a:lnTo>
                <a:lnTo>
                  <a:pt x="218854" y="30885"/>
                </a:lnTo>
                <a:lnTo>
                  <a:pt x="173636" y="19255"/>
                </a:lnTo>
                <a:lnTo>
                  <a:pt x="127410" y="10281"/>
                </a:lnTo>
                <a:lnTo>
                  <a:pt x="80264" y="405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6428" y="525221"/>
            <a:ext cx="4845685" cy="666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5813" y="2601213"/>
            <a:ext cx="9494520" cy="168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vardhanMagdum/MaverickBank.git" TargetMode="External"/><Relationship Id="rId2" Type="http://schemas.openxmlformats.org/officeDocument/2006/relationships/hyperlink" Target="mailto:magdumharshvardhan100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71999"/>
            <a:ext cx="12192000" cy="2286000"/>
            <a:chOff x="0" y="4571999"/>
            <a:chExt cx="12192000" cy="2286000"/>
          </a:xfrm>
        </p:grpSpPr>
        <p:sp>
          <p:nvSpPr>
            <p:cNvPr id="3" name="object 3"/>
            <p:cNvSpPr/>
            <p:nvPr/>
          </p:nvSpPr>
          <p:spPr>
            <a:xfrm>
              <a:off x="0" y="4571999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12192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12192000" y="2286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3742" y="4959984"/>
              <a:ext cx="1551305" cy="1551305"/>
            </a:xfrm>
            <a:custGeom>
              <a:avLst/>
              <a:gdLst/>
              <a:ahLst/>
              <a:cxnLst/>
              <a:rect l="l" t="t" r="r" b="b"/>
              <a:pathLst>
                <a:path w="1551305" h="1551304">
                  <a:moveTo>
                    <a:pt x="775665" y="0"/>
                  </a:moveTo>
                  <a:lnTo>
                    <a:pt x="728411" y="1415"/>
                  </a:lnTo>
                  <a:lnTo>
                    <a:pt x="681907" y="5609"/>
                  </a:lnTo>
                  <a:lnTo>
                    <a:pt x="636232" y="12499"/>
                  </a:lnTo>
                  <a:lnTo>
                    <a:pt x="591469" y="22004"/>
                  </a:lnTo>
                  <a:lnTo>
                    <a:pt x="547699" y="34043"/>
                  </a:lnTo>
                  <a:lnTo>
                    <a:pt x="505001" y="48535"/>
                  </a:lnTo>
                  <a:lnTo>
                    <a:pt x="463459" y="65398"/>
                  </a:lnTo>
                  <a:lnTo>
                    <a:pt x="423152" y="84552"/>
                  </a:lnTo>
                  <a:lnTo>
                    <a:pt x="384162" y="105915"/>
                  </a:lnTo>
                  <a:lnTo>
                    <a:pt x="346570" y="129406"/>
                  </a:lnTo>
                  <a:lnTo>
                    <a:pt x="310457" y="154944"/>
                  </a:lnTo>
                  <a:lnTo>
                    <a:pt x="275905" y="182447"/>
                  </a:lnTo>
                  <a:lnTo>
                    <a:pt x="242994" y="211835"/>
                  </a:lnTo>
                  <a:lnTo>
                    <a:pt x="211805" y="243026"/>
                  </a:lnTo>
                  <a:lnTo>
                    <a:pt x="182419" y="275939"/>
                  </a:lnTo>
                  <a:lnTo>
                    <a:pt x="154919" y="310493"/>
                  </a:lnTo>
                  <a:lnTo>
                    <a:pt x="129384" y="346606"/>
                  </a:lnTo>
                  <a:lnTo>
                    <a:pt x="105896" y="384198"/>
                  </a:lnTo>
                  <a:lnTo>
                    <a:pt x="84536" y="423187"/>
                  </a:lnTo>
                  <a:lnTo>
                    <a:pt x="65385" y="463492"/>
                  </a:lnTo>
                  <a:lnTo>
                    <a:pt x="48525" y="505031"/>
                  </a:lnTo>
                  <a:lnTo>
                    <a:pt x="34036" y="547725"/>
                  </a:lnTo>
                  <a:lnTo>
                    <a:pt x="21999" y="591490"/>
                  </a:lnTo>
                  <a:lnTo>
                    <a:pt x="12496" y="636247"/>
                  </a:lnTo>
                  <a:lnTo>
                    <a:pt x="5607" y="681914"/>
                  </a:lnTo>
                  <a:lnTo>
                    <a:pt x="1415" y="728409"/>
                  </a:lnTo>
                  <a:lnTo>
                    <a:pt x="0" y="775652"/>
                  </a:lnTo>
                  <a:lnTo>
                    <a:pt x="1415" y="822900"/>
                  </a:lnTo>
                  <a:lnTo>
                    <a:pt x="5607" y="869399"/>
                  </a:lnTo>
                  <a:lnTo>
                    <a:pt x="12496" y="915069"/>
                  </a:lnTo>
                  <a:lnTo>
                    <a:pt x="21999" y="959827"/>
                  </a:lnTo>
                  <a:lnTo>
                    <a:pt x="34036" y="1003594"/>
                  </a:lnTo>
                  <a:lnTo>
                    <a:pt x="48525" y="1046287"/>
                  </a:lnTo>
                  <a:lnTo>
                    <a:pt x="65385" y="1087825"/>
                  </a:lnTo>
                  <a:lnTo>
                    <a:pt x="84536" y="1128129"/>
                  </a:lnTo>
                  <a:lnTo>
                    <a:pt x="105896" y="1167115"/>
                  </a:lnTo>
                  <a:lnTo>
                    <a:pt x="129384" y="1204704"/>
                  </a:lnTo>
                  <a:lnTo>
                    <a:pt x="154919" y="1240814"/>
                  </a:lnTo>
                  <a:lnTo>
                    <a:pt x="182419" y="1275364"/>
                  </a:lnTo>
                  <a:lnTo>
                    <a:pt x="211805" y="1308273"/>
                  </a:lnTo>
                  <a:lnTo>
                    <a:pt x="242994" y="1339460"/>
                  </a:lnTo>
                  <a:lnTo>
                    <a:pt x="275905" y="1368844"/>
                  </a:lnTo>
                  <a:lnTo>
                    <a:pt x="310457" y="1396343"/>
                  </a:lnTo>
                  <a:lnTo>
                    <a:pt x="346570" y="1421876"/>
                  </a:lnTo>
                  <a:lnTo>
                    <a:pt x="384162" y="1445363"/>
                  </a:lnTo>
                  <a:lnTo>
                    <a:pt x="423152" y="1466721"/>
                  </a:lnTo>
                  <a:lnTo>
                    <a:pt x="463459" y="1485871"/>
                  </a:lnTo>
                  <a:lnTo>
                    <a:pt x="505001" y="1502731"/>
                  </a:lnTo>
                  <a:lnTo>
                    <a:pt x="547699" y="1517219"/>
                  </a:lnTo>
                  <a:lnTo>
                    <a:pt x="591469" y="1529255"/>
                  </a:lnTo>
                  <a:lnTo>
                    <a:pt x="636232" y="1538758"/>
                  </a:lnTo>
                  <a:lnTo>
                    <a:pt x="681907" y="1545646"/>
                  </a:lnTo>
                  <a:lnTo>
                    <a:pt x="728411" y="1549838"/>
                  </a:lnTo>
                  <a:lnTo>
                    <a:pt x="775665" y="1551254"/>
                  </a:lnTo>
                  <a:lnTo>
                    <a:pt x="822901" y="1549838"/>
                  </a:lnTo>
                  <a:lnTo>
                    <a:pt x="869390" y="1545646"/>
                  </a:lnTo>
                  <a:lnTo>
                    <a:pt x="915051" y="1538758"/>
                  </a:lnTo>
                  <a:lnTo>
                    <a:pt x="959802" y="1529255"/>
                  </a:lnTo>
                  <a:lnTo>
                    <a:pt x="1003563" y="1517219"/>
                  </a:lnTo>
                  <a:lnTo>
                    <a:pt x="1046252" y="1502731"/>
                  </a:lnTo>
                  <a:lnTo>
                    <a:pt x="1087787" y="1485871"/>
                  </a:lnTo>
                  <a:lnTo>
                    <a:pt x="1128088" y="1466721"/>
                  </a:lnTo>
                  <a:lnTo>
                    <a:pt x="1167074" y="1445363"/>
                  </a:lnTo>
                  <a:lnTo>
                    <a:pt x="1204663" y="1421876"/>
                  </a:lnTo>
                  <a:lnTo>
                    <a:pt x="1240773" y="1396343"/>
                  </a:lnTo>
                  <a:lnTo>
                    <a:pt x="1275325" y="1368844"/>
                  </a:lnTo>
                  <a:lnTo>
                    <a:pt x="1308236" y="1339460"/>
                  </a:lnTo>
                  <a:lnTo>
                    <a:pt x="1339425" y="1308273"/>
                  </a:lnTo>
                  <a:lnTo>
                    <a:pt x="1368811" y="1275364"/>
                  </a:lnTo>
                  <a:lnTo>
                    <a:pt x="1396313" y="1240814"/>
                  </a:lnTo>
                  <a:lnTo>
                    <a:pt x="1421850" y="1204704"/>
                  </a:lnTo>
                  <a:lnTo>
                    <a:pt x="1445340" y="1167115"/>
                  </a:lnTo>
                  <a:lnTo>
                    <a:pt x="1466703" y="1128129"/>
                  </a:lnTo>
                  <a:lnTo>
                    <a:pt x="1485856" y="1087825"/>
                  </a:lnTo>
                  <a:lnTo>
                    <a:pt x="1502719" y="1046287"/>
                  </a:lnTo>
                  <a:lnTo>
                    <a:pt x="1517211" y="1003594"/>
                  </a:lnTo>
                  <a:lnTo>
                    <a:pt x="1529250" y="959827"/>
                  </a:lnTo>
                  <a:lnTo>
                    <a:pt x="1538755" y="915069"/>
                  </a:lnTo>
                  <a:lnTo>
                    <a:pt x="1545644" y="869399"/>
                  </a:lnTo>
                  <a:lnTo>
                    <a:pt x="1549838" y="822900"/>
                  </a:lnTo>
                  <a:lnTo>
                    <a:pt x="1551254" y="775652"/>
                  </a:lnTo>
                  <a:lnTo>
                    <a:pt x="1549838" y="728409"/>
                  </a:lnTo>
                  <a:lnTo>
                    <a:pt x="1545644" y="681914"/>
                  </a:lnTo>
                  <a:lnTo>
                    <a:pt x="1538755" y="636247"/>
                  </a:lnTo>
                  <a:lnTo>
                    <a:pt x="1529250" y="591490"/>
                  </a:lnTo>
                  <a:lnTo>
                    <a:pt x="1517211" y="547725"/>
                  </a:lnTo>
                  <a:lnTo>
                    <a:pt x="1502719" y="505031"/>
                  </a:lnTo>
                  <a:lnTo>
                    <a:pt x="1485856" y="463492"/>
                  </a:lnTo>
                  <a:lnTo>
                    <a:pt x="1466703" y="423187"/>
                  </a:lnTo>
                  <a:lnTo>
                    <a:pt x="1445340" y="384198"/>
                  </a:lnTo>
                  <a:lnTo>
                    <a:pt x="1421850" y="346606"/>
                  </a:lnTo>
                  <a:lnTo>
                    <a:pt x="1396313" y="310493"/>
                  </a:lnTo>
                  <a:lnTo>
                    <a:pt x="1368811" y="275939"/>
                  </a:lnTo>
                  <a:lnTo>
                    <a:pt x="1339425" y="243026"/>
                  </a:lnTo>
                  <a:lnTo>
                    <a:pt x="1308236" y="211835"/>
                  </a:lnTo>
                  <a:lnTo>
                    <a:pt x="1275325" y="182447"/>
                  </a:lnTo>
                  <a:lnTo>
                    <a:pt x="1240773" y="154944"/>
                  </a:lnTo>
                  <a:lnTo>
                    <a:pt x="1204663" y="129406"/>
                  </a:lnTo>
                  <a:lnTo>
                    <a:pt x="1167074" y="105915"/>
                  </a:lnTo>
                  <a:lnTo>
                    <a:pt x="1128088" y="84552"/>
                  </a:lnTo>
                  <a:lnTo>
                    <a:pt x="1087787" y="65398"/>
                  </a:lnTo>
                  <a:lnTo>
                    <a:pt x="1046252" y="48535"/>
                  </a:lnTo>
                  <a:lnTo>
                    <a:pt x="1003563" y="34043"/>
                  </a:lnTo>
                  <a:lnTo>
                    <a:pt x="959802" y="22004"/>
                  </a:lnTo>
                  <a:lnTo>
                    <a:pt x="915051" y="12499"/>
                  </a:lnTo>
                  <a:lnTo>
                    <a:pt x="869390" y="5609"/>
                  </a:lnTo>
                  <a:lnTo>
                    <a:pt x="822901" y="1415"/>
                  </a:lnTo>
                  <a:lnTo>
                    <a:pt x="77566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742" y="4959984"/>
              <a:ext cx="1551305" cy="1551305"/>
            </a:xfrm>
            <a:custGeom>
              <a:avLst/>
              <a:gdLst/>
              <a:ahLst/>
              <a:cxnLst/>
              <a:rect l="l" t="t" r="r" b="b"/>
              <a:pathLst>
                <a:path w="1551305" h="1551304">
                  <a:moveTo>
                    <a:pt x="0" y="775652"/>
                  </a:moveTo>
                  <a:lnTo>
                    <a:pt x="1415" y="728409"/>
                  </a:lnTo>
                  <a:lnTo>
                    <a:pt x="5607" y="681914"/>
                  </a:lnTo>
                  <a:lnTo>
                    <a:pt x="12496" y="636247"/>
                  </a:lnTo>
                  <a:lnTo>
                    <a:pt x="21999" y="591490"/>
                  </a:lnTo>
                  <a:lnTo>
                    <a:pt x="34036" y="547725"/>
                  </a:lnTo>
                  <a:lnTo>
                    <a:pt x="48525" y="505031"/>
                  </a:lnTo>
                  <a:lnTo>
                    <a:pt x="65385" y="463492"/>
                  </a:lnTo>
                  <a:lnTo>
                    <a:pt x="84536" y="423187"/>
                  </a:lnTo>
                  <a:lnTo>
                    <a:pt x="105896" y="384198"/>
                  </a:lnTo>
                  <a:lnTo>
                    <a:pt x="129384" y="346606"/>
                  </a:lnTo>
                  <a:lnTo>
                    <a:pt x="154919" y="310493"/>
                  </a:lnTo>
                  <a:lnTo>
                    <a:pt x="182419" y="275939"/>
                  </a:lnTo>
                  <a:lnTo>
                    <a:pt x="211805" y="243026"/>
                  </a:lnTo>
                  <a:lnTo>
                    <a:pt x="242994" y="211835"/>
                  </a:lnTo>
                  <a:lnTo>
                    <a:pt x="275905" y="182447"/>
                  </a:lnTo>
                  <a:lnTo>
                    <a:pt x="310457" y="154944"/>
                  </a:lnTo>
                  <a:lnTo>
                    <a:pt x="346570" y="129406"/>
                  </a:lnTo>
                  <a:lnTo>
                    <a:pt x="384162" y="105915"/>
                  </a:lnTo>
                  <a:lnTo>
                    <a:pt x="423152" y="84552"/>
                  </a:lnTo>
                  <a:lnTo>
                    <a:pt x="463459" y="65398"/>
                  </a:lnTo>
                  <a:lnTo>
                    <a:pt x="505001" y="48535"/>
                  </a:lnTo>
                  <a:lnTo>
                    <a:pt x="547699" y="34043"/>
                  </a:lnTo>
                  <a:lnTo>
                    <a:pt x="591469" y="22004"/>
                  </a:lnTo>
                  <a:lnTo>
                    <a:pt x="636232" y="12499"/>
                  </a:lnTo>
                  <a:lnTo>
                    <a:pt x="681907" y="5609"/>
                  </a:lnTo>
                  <a:lnTo>
                    <a:pt x="728411" y="1415"/>
                  </a:lnTo>
                  <a:lnTo>
                    <a:pt x="775665" y="0"/>
                  </a:lnTo>
                  <a:lnTo>
                    <a:pt x="822901" y="1415"/>
                  </a:lnTo>
                  <a:lnTo>
                    <a:pt x="869390" y="5609"/>
                  </a:lnTo>
                  <a:lnTo>
                    <a:pt x="915051" y="12499"/>
                  </a:lnTo>
                  <a:lnTo>
                    <a:pt x="959802" y="22004"/>
                  </a:lnTo>
                  <a:lnTo>
                    <a:pt x="1003563" y="34043"/>
                  </a:lnTo>
                  <a:lnTo>
                    <a:pt x="1046252" y="48535"/>
                  </a:lnTo>
                  <a:lnTo>
                    <a:pt x="1087787" y="65398"/>
                  </a:lnTo>
                  <a:lnTo>
                    <a:pt x="1128088" y="84552"/>
                  </a:lnTo>
                  <a:lnTo>
                    <a:pt x="1167074" y="105915"/>
                  </a:lnTo>
                  <a:lnTo>
                    <a:pt x="1204663" y="129406"/>
                  </a:lnTo>
                  <a:lnTo>
                    <a:pt x="1240773" y="154944"/>
                  </a:lnTo>
                  <a:lnTo>
                    <a:pt x="1275325" y="182447"/>
                  </a:lnTo>
                  <a:lnTo>
                    <a:pt x="1308236" y="211835"/>
                  </a:lnTo>
                  <a:lnTo>
                    <a:pt x="1339425" y="243026"/>
                  </a:lnTo>
                  <a:lnTo>
                    <a:pt x="1368811" y="275939"/>
                  </a:lnTo>
                  <a:lnTo>
                    <a:pt x="1396313" y="310493"/>
                  </a:lnTo>
                  <a:lnTo>
                    <a:pt x="1421850" y="346606"/>
                  </a:lnTo>
                  <a:lnTo>
                    <a:pt x="1445340" y="384198"/>
                  </a:lnTo>
                  <a:lnTo>
                    <a:pt x="1466703" y="423187"/>
                  </a:lnTo>
                  <a:lnTo>
                    <a:pt x="1485856" y="463492"/>
                  </a:lnTo>
                  <a:lnTo>
                    <a:pt x="1502719" y="505031"/>
                  </a:lnTo>
                  <a:lnTo>
                    <a:pt x="1517211" y="547725"/>
                  </a:lnTo>
                  <a:lnTo>
                    <a:pt x="1529250" y="591490"/>
                  </a:lnTo>
                  <a:lnTo>
                    <a:pt x="1538755" y="636247"/>
                  </a:lnTo>
                  <a:lnTo>
                    <a:pt x="1545644" y="681914"/>
                  </a:lnTo>
                  <a:lnTo>
                    <a:pt x="1549838" y="728409"/>
                  </a:lnTo>
                  <a:lnTo>
                    <a:pt x="1551254" y="775652"/>
                  </a:lnTo>
                  <a:lnTo>
                    <a:pt x="1549838" y="822900"/>
                  </a:lnTo>
                  <a:lnTo>
                    <a:pt x="1545644" y="869399"/>
                  </a:lnTo>
                  <a:lnTo>
                    <a:pt x="1538755" y="915069"/>
                  </a:lnTo>
                  <a:lnTo>
                    <a:pt x="1529250" y="959827"/>
                  </a:lnTo>
                  <a:lnTo>
                    <a:pt x="1517211" y="1003594"/>
                  </a:lnTo>
                  <a:lnTo>
                    <a:pt x="1502719" y="1046287"/>
                  </a:lnTo>
                  <a:lnTo>
                    <a:pt x="1485856" y="1087825"/>
                  </a:lnTo>
                  <a:lnTo>
                    <a:pt x="1466703" y="1128129"/>
                  </a:lnTo>
                  <a:lnTo>
                    <a:pt x="1445340" y="1167115"/>
                  </a:lnTo>
                  <a:lnTo>
                    <a:pt x="1421850" y="1204704"/>
                  </a:lnTo>
                  <a:lnTo>
                    <a:pt x="1396313" y="1240814"/>
                  </a:lnTo>
                  <a:lnTo>
                    <a:pt x="1368811" y="1275364"/>
                  </a:lnTo>
                  <a:lnTo>
                    <a:pt x="1339425" y="1308273"/>
                  </a:lnTo>
                  <a:lnTo>
                    <a:pt x="1308236" y="1339460"/>
                  </a:lnTo>
                  <a:lnTo>
                    <a:pt x="1275325" y="1368844"/>
                  </a:lnTo>
                  <a:lnTo>
                    <a:pt x="1240773" y="1396343"/>
                  </a:lnTo>
                  <a:lnTo>
                    <a:pt x="1204663" y="1421876"/>
                  </a:lnTo>
                  <a:lnTo>
                    <a:pt x="1167074" y="1445363"/>
                  </a:lnTo>
                  <a:lnTo>
                    <a:pt x="1128088" y="1466721"/>
                  </a:lnTo>
                  <a:lnTo>
                    <a:pt x="1087787" y="1485871"/>
                  </a:lnTo>
                  <a:lnTo>
                    <a:pt x="1046252" y="1502731"/>
                  </a:lnTo>
                  <a:lnTo>
                    <a:pt x="1003563" y="1517219"/>
                  </a:lnTo>
                  <a:lnTo>
                    <a:pt x="959802" y="1529255"/>
                  </a:lnTo>
                  <a:lnTo>
                    <a:pt x="915051" y="1538758"/>
                  </a:lnTo>
                  <a:lnTo>
                    <a:pt x="869390" y="1545646"/>
                  </a:lnTo>
                  <a:lnTo>
                    <a:pt x="822901" y="1549838"/>
                  </a:lnTo>
                  <a:lnTo>
                    <a:pt x="775665" y="1551254"/>
                  </a:lnTo>
                  <a:lnTo>
                    <a:pt x="728411" y="1549838"/>
                  </a:lnTo>
                  <a:lnTo>
                    <a:pt x="681907" y="1545646"/>
                  </a:lnTo>
                  <a:lnTo>
                    <a:pt x="636232" y="1538758"/>
                  </a:lnTo>
                  <a:lnTo>
                    <a:pt x="591469" y="1529255"/>
                  </a:lnTo>
                  <a:lnTo>
                    <a:pt x="547699" y="1517219"/>
                  </a:lnTo>
                  <a:lnTo>
                    <a:pt x="505001" y="1502731"/>
                  </a:lnTo>
                  <a:lnTo>
                    <a:pt x="463459" y="1485871"/>
                  </a:lnTo>
                  <a:lnTo>
                    <a:pt x="423152" y="1466721"/>
                  </a:lnTo>
                  <a:lnTo>
                    <a:pt x="384162" y="1445363"/>
                  </a:lnTo>
                  <a:lnTo>
                    <a:pt x="346570" y="1421876"/>
                  </a:lnTo>
                  <a:lnTo>
                    <a:pt x="310457" y="1396343"/>
                  </a:lnTo>
                  <a:lnTo>
                    <a:pt x="275905" y="1368844"/>
                  </a:lnTo>
                  <a:lnTo>
                    <a:pt x="242994" y="1339460"/>
                  </a:lnTo>
                  <a:lnTo>
                    <a:pt x="211805" y="1308273"/>
                  </a:lnTo>
                  <a:lnTo>
                    <a:pt x="182419" y="1275364"/>
                  </a:lnTo>
                  <a:lnTo>
                    <a:pt x="154919" y="1240814"/>
                  </a:lnTo>
                  <a:lnTo>
                    <a:pt x="129384" y="1204704"/>
                  </a:lnTo>
                  <a:lnTo>
                    <a:pt x="105896" y="1167115"/>
                  </a:lnTo>
                  <a:lnTo>
                    <a:pt x="84536" y="1128129"/>
                  </a:lnTo>
                  <a:lnTo>
                    <a:pt x="65385" y="1087825"/>
                  </a:lnTo>
                  <a:lnTo>
                    <a:pt x="48525" y="1046287"/>
                  </a:lnTo>
                  <a:lnTo>
                    <a:pt x="34036" y="1003594"/>
                  </a:lnTo>
                  <a:lnTo>
                    <a:pt x="21999" y="959827"/>
                  </a:lnTo>
                  <a:lnTo>
                    <a:pt x="12496" y="915069"/>
                  </a:lnTo>
                  <a:lnTo>
                    <a:pt x="5607" y="869399"/>
                  </a:lnTo>
                  <a:lnTo>
                    <a:pt x="1415" y="822900"/>
                  </a:lnTo>
                  <a:lnTo>
                    <a:pt x="0" y="775652"/>
                  </a:lnTo>
                  <a:close/>
                </a:path>
              </a:pathLst>
            </a:custGeom>
            <a:ln w="12700">
              <a:solidFill>
                <a:srgbClr val="0049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71999"/>
              <a:ext cx="1118870" cy="2286000"/>
            </a:xfrm>
            <a:custGeom>
              <a:avLst/>
              <a:gdLst/>
              <a:ahLst/>
              <a:cxnLst/>
              <a:rect l="l" t="t" r="r" b="b"/>
              <a:pathLst>
                <a:path w="1118870" h="2286000">
                  <a:moveTo>
                    <a:pt x="1118514" y="2286000"/>
                  </a:moveTo>
                  <a:lnTo>
                    <a:pt x="1069987" y="2284971"/>
                  </a:lnTo>
                  <a:lnTo>
                    <a:pt x="1021994" y="2281898"/>
                  </a:lnTo>
                  <a:lnTo>
                    <a:pt x="974572" y="2276830"/>
                  </a:lnTo>
                  <a:lnTo>
                    <a:pt x="927773" y="2269807"/>
                  </a:lnTo>
                  <a:lnTo>
                    <a:pt x="881608" y="2260866"/>
                  </a:lnTo>
                  <a:lnTo>
                    <a:pt x="836155" y="2250059"/>
                  </a:lnTo>
                  <a:lnTo>
                    <a:pt x="791425" y="2237422"/>
                  </a:lnTo>
                  <a:lnTo>
                    <a:pt x="747483" y="2223008"/>
                  </a:lnTo>
                  <a:lnTo>
                    <a:pt x="704367" y="2206828"/>
                  </a:lnTo>
                  <a:lnTo>
                    <a:pt x="662114" y="2188959"/>
                  </a:lnTo>
                  <a:lnTo>
                    <a:pt x="620763" y="2169426"/>
                  </a:lnTo>
                  <a:lnTo>
                    <a:pt x="580364" y="2148281"/>
                  </a:lnTo>
                  <a:lnTo>
                    <a:pt x="540943" y="2125548"/>
                  </a:lnTo>
                  <a:lnTo>
                    <a:pt x="502564" y="2101278"/>
                  </a:lnTo>
                  <a:lnTo>
                    <a:pt x="465251" y="2075522"/>
                  </a:lnTo>
                  <a:lnTo>
                    <a:pt x="429069" y="2048319"/>
                  </a:lnTo>
                  <a:lnTo>
                    <a:pt x="394030" y="2019693"/>
                  </a:lnTo>
                  <a:lnTo>
                    <a:pt x="360197" y="1989709"/>
                  </a:lnTo>
                  <a:lnTo>
                    <a:pt x="327596" y="1958403"/>
                  </a:lnTo>
                  <a:lnTo>
                    <a:pt x="296291" y="1925802"/>
                  </a:lnTo>
                  <a:lnTo>
                    <a:pt x="266306" y="1891969"/>
                  </a:lnTo>
                  <a:lnTo>
                    <a:pt x="237680" y="1856930"/>
                  </a:lnTo>
                  <a:lnTo>
                    <a:pt x="210477" y="1820748"/>
                  </a:lnTo>
                  <a:lnTo>
                    <a:pt x="184721" y="1783435"/>
                  </a:lnTo>
                  <a:lnTo>
                    <a:pt x="160451" y="1745056"/>
                  </a:lnTo>
                  <a:lnTo>
                    <a:pt x="137718" y="1705635"/>
                  </a:lnTo>
                  <a:lnTo>
                    <a:pt x="116573" y="1665236"/>
                  </a:lnTo>
                  <a:lnTo>
                    <a:pt x="97040" y="1623885"/>
                  </a:lnTo>
                  <a:lnTo>
                    <a:pt x="79171" y="1581632"/>
                  </a:lnTo>
                  <a:lnTo>
                    <a:pt x="62992" y="1538516"/>
                  </a:lnTo>
                  <a:lnTo>
                    <a:pt x="48577" y="1494574"/>
                  </a:lnTo>
                  <a:lnTo>
                    <a:pt x="35941" y="1449844"/>
                  </a:lnTo>
                  <a:lnTo>
                    <a:pt x="25133" y="1404391"/>
                  </a:lnTo>
                  <a:lnTo>
                    <a:pt x="16192" y="1358226"/>
                  </a:lnTo>
                  <a:lnTo>
                    <a:pt x="9169" y="1311427"/>
                  </a:lnTo>
                  <a:lnTo>
                    <a:pt x="4102" y="1264005"/>
                  </a:lnTo>
                  <a:lnTo>
                    <a:pt x="1028" y="1216012"/>
                  </a:lnTo>
                  <a:lnTo>
                    <a:pt x="0" y="1167485"/>
                  </a:lnTo>
                  <a:lnTo>
                    <a:pt x="0" y="2286000"/>
                  </a:lnTo>
                  <a:lnTo>
                    <a:pt x="1118514" y="2286000"/>
                  </a:lnTo>
                  <a:close/>
                </a:path>
                <a:path w="1118870" h="2286000">
                  <a:moveTo>
                    <a:pt x="1118514" y="0"/>
                  </a:moveTo>
                  <a:lnTo>
                    <a:pt x="0" y="0"/>
                  </a:lnTo>
                  <a:lnTo>
                    <a:pt x="0" y="1118501"/>
                  </a:lnTo>
                  <a:lnTo>
                    <a:pt x="1028" y="1069987"/>
                  </a:lnTo>
                  <a:lnTo>
                    <a:pt x="4102" y="1021994"/>
                  </a:lnTo>
                  <a:lnTo>
                    <a:pt x="9169" y="974572"/>
                  </a:lnTo>
                  <a:lnTo>
                    <a:pt x="16192" y="927773"/>
                  </a:lnTo>
                  <a:lnTo>
                    <a:pt x="25133" y="881608"/>
                  </a:lnTo>
                  <a:lnTo>
                    <a:pt x="35941" y="836155"/>
                  </a:lnTo>
                  <a:lnTo>
                    <a:pt x="48577" y="791438"/>
                  </a:lnTo>
                  <a:lnTo>
                    <a:pt x="62992" y="747496"/>
                  </a:lnTo>
                  <a:lnTo>
                    <a:pt x="79171" y="704367"/>
                  </a:lnTo>
                  <a:lnTo>
                    <a:pt x="97040" y="662114"/>
                  </a:lnTo>
                  <a:lnTo>
                    <a:pt x="116573" y="620763"/>
                  </a:lnTo>
                  <a:lnTo>
                    <a:pt x="137718" y="580364"/>
                  </a:lnTo>
                  <a:lnTo>
                    <a:pt x="160451" y="540943"/>
                  </a:lnTo>
                  <a:lnTo>
                    <a:pt x="184721" y="502564"/>
                  </a:lnTo>
                  <a:lnTo>
                    <a:pt x="210477" y="465264"/>
                  </a:lnTo>
                  <a:lnTo>
                    <a:pt x="237680" y="429069"/>
                  </a:lnTo>
                  <a:lnTo>
                    <a:pt x="266306" y="394030"/>
                  </a:lnTo>
                  <a:lnTo>
                    <a:pt x="296291" y="360197"/>
                  </a:lnTo>
                  <a:lnTo>
                    <a:pt x="327596" y="327609"/>
                  </a:lnTo>
                  <a:lnTo>
                    <a:pt x="360197" y="296291"/>
                  </a:lnTo>
                  <a:lnTo>
                    <a:pt x="394030" y="266306"/>
                  </a:lnTo>
                  <a:lnTo>
                    <a:pt x="429069" y="237693"/>
                  </a:lnTo>
                  <a:lnTo>
                    <a:pt x="465251" y="210477"/>
                  </a:lnTo>
                  <a:lnTo>
                    <a:pt x="502564" y="184721"/>
                  </a:lnTo>
                  <a:lnTo>
                    <a:pt x="540943" y="160464"/>
                  </a:lnTo>
                  <a:lnTo>
                    <a:pt x="580364" y="137731"/>
                  </a:lnTo>
                  <a:lnTo>
                    <a:pt x="620763" y="116586"/>
                  </a:lnTo>
                  <a:lnTo>
                    <a:pt x="662114" y="97053"/>
                  </a:lnTo>
                  <a:lnTo>
                    <a:pt x="704367" y="79171"/>
                  </a:lnTo>
                  <a:lnTo>
                    <a:pt x="747483" y="63004"/>
                  </a:lnTo>
                  <a:lnTo>
                    <a:pt x="791425" y="48590"/>
                  </a:lnTo>
                  <a:lnTo>
                    <a:pt x="836155" y="35953"/>
                  </a:lnTo>
                  <a:lnTo>
                    <a:pt x="881608" y="25146"/>
                  </a:lnTo>
                  <a:lnTo>
                    <a:pt x="927773" y="16205"/>
                  </a:lnTo>
                  <a:lnTo>
                    <a:pt x="974572" y="9182"/>
                  </a:lnTo>
                  <a:lnTo>
                    <a:pt x="1021994" y="4114"/>
                  </a:lnTo>
                  <a:lnTo>
                    <a:pt x="1069987" y="1041"/>
                  </a:lnTo>
                  <a:lnTo>
                    <a:pt x="111851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264397" y="0"/>
            <a:ext cx="3928110" cy="3161665"/>
            <a:chOff x="8264397" y="0"/>
            <a:chExt cx="3928110" cy="3161665"/>
          </a:xfrm>
        </p:grpSpPr>
        <p:sp>
          <p:nvSpPr>
            <p:cNvPr id="8" name="object 8"/>
            <p:cNvSpPr/>
            <p:nvPr/>
          </p:nvSpPr>
          <p:spPr>
            <a:xfrm>
              <a:off x="10228198" y="0"/>
              <a:ext cx="1964055" cy="3161665"/>
            </a:xfrm>
            <a:custGeom>
              <a:avLst/>
              <a:gdLst/>
              <a:ahLst/>
              <a:cxnLst/>
              <a:rect l="l" t="t" r="r" b="b"/>
              <a:pathLst>
                <a:path w="1964054" h="3161665">
                  <a:moveTo>
                    <a:pt x="1963801" y="0"/>
                  </a:moveTo>
                  <a:lnTo>
                    <a:pt x="1896035" y="0"/>
                  </a:lnTo>
                  <a:lnTo>
                    <a:pt x="1763014" y="6730"/>
                  </a:lnTo>
                  <a:lnTo>
                    <a:pt x="1715272" y="12169"/>
                  </a:lnTo>
                  <a:lnTo>
                    <a:pt x="1667883" y="18743"/>
                  </a:lnTo>
                  <a:lnTo>
                    <a:pt x="1620862" y="26436"/>
                  </a:lnTo>
                  <a:lnTo>
                    <a:pt x="1574222" y="35236"/>
                  </a:lnTo>
                  <a:lnTo>
                    <a:pt x="1527978" y="45129"/>
                  </a:lnTo>
                  <a:lnTo>
                    <a:pt x="1482143" y="56099"/>
                  </a:lnTo>
                  <a:lnTo>
                    <a:pt x="1436731" y="68135"/>
                  </a:lnTo>
                  <a:lnTo>
                    <a:pt x="1391756" y="81221"/>
                  </a:lnTo>
                  <a:lnTo>
                    <a:pt x="1347232" y="95343"/>
                  </a:lnTo>
                  <a:lnTo>
                    <a:pt x="1303174" y="110488"/>
                  </a:lnTo>
                  <a:lnTo>
                    <a:pt x="1259595" y="126642"/>
                  </a:lnTo>
                  <a:lnTo>
                    <a:pt x="1216509" y="143790"/>
                  </a:lnTo>
                  <a:lnTo>
                    <a:pt x="1173930" y="161918"/>
                  </a:lnTo>
                  <a:lnTo>
                    <a:pt x="1131873" y="181014"/>
                  </a:lnTo>
                  <a:lnTo>
                    <a:pt x="1090350" y="201062"/>
                  </a:lnTo>
                  <a:lnTo>
                    <a:pt x="1049377" y="222048"/>
                  </a:lnTo>
                  <a:lnTo>
                    <a:pt x="1008966" y="243960"/>
                  </a:lnTo>
                  <a:lnTo>
                    <a:pt x="969133" y="266782"/>
                  </a:lnTo>
                  <a:lnTo>
                    <a:pt x="929891" y="290501"/>
                  </a:lnTo>
                  <a:lnTo>
                    <a:pt x="891254" y="315102"/>
                  </a:lnTo>
                  <a:lnTo>
                    <a:pt x="853235" y="340573"/>
                  </a:lnTo>
                  <a:lnTo>
                    <a:pt x="815850" y="366898"/>
                  </a:lnTo>
                  <a:lnTo>
                    <a:pt x="779112" y="394064"/>
                  </a:lnTo>
                  <a:lnTo>
                    <a:pt x="743035" y="422057"/>
                  </a:lnTo>
                  <a:lnTo>
                    <a:pt x="707632" y="450862"/>
                  </a:lnTo>
                  <a:lnTo>
                    <a:pt x="672919" y="480467"/>
                  </a:lnTo>
                  <a:lnTo>
                    <a:pt x="638908" y="510857"/>
                  </a:lnTo>
                  <a:lnTo>
                    <a:pt x="605614" y="542017"/>
                  </a:lnTo>
                  <a:lnTo>
                    <a:pt x="573052" y="573934"/>
                  </a:lnTo>
                  <a:lnTo>
                    <a:pt x="541234" y="606595"/>
                  </a:lnTo>
                  <a:lnTo>
                    <a:pt x="510174" y="639984"/>
                  </a:lnTo>
                  <a:lnTo>
                    <a:pt x="479888" y="674089"/>
                  </a:lnTo>
                  <a:lnTo>
                    <a:pt x="450388" y="708894"/>
                  </a:lnTo>
                  <a:lnTo>
                    <a:pt x="421690" y="744387"/>
                  </a:lnTo>
                  <a:lnTo>
                    <a:pt x="393806" y="780552"/>
                  </a:lnTo>
                  <a:lnTo>
                    <a:pt x="366750" y="817377"/>
                  </a:lnTo>
                  <a:lnTo>
                    <a:pt x="340538" y="854847"/>
                  </a:lnTo>
                  <a:lnTo>
                    <a:pt x="315182" y="892948"/>
                  </a:lnTo>
                  <a:lnTo>
                    <a:pt x="290696" y="931666"/>
                  </a:lnTo>
                  <a:lnTo>
                    <a:pt x="267096" y="970987"/>
                  </a:lnTo>
                  <a:lnTo>
                    <a:pt x="244394" y="1010898"/>
                  </a:lnTo>
                  <a:lnTo>
                    <a:pt x="222604" y="1051384"/>
                  </a:lnTo>
                  <a:lnTo>
                    <a:pt x="201742" y="1092431"/>
                  </a:lnTo>
                  <a:lnTo>
                    <a:pt x="181819" y="1134025"/>
                  </a:lnTo>
                  <a:lnTo>
                    <a:pt x="162852" y="1176152"/>
                  </a:lnTo>
                  <a:lnTo>
                    <a:pt x="144853" y="1218799"/>
                  </a:lnTo>
                  <a:lnTo>
                    <a:pt x="127836" y="1261952"/>
                  </a:lnTo>
                  <a:lnTo>
                    <a:pt x="111816" y="1305595"/>
                  </a:lnTo>
                  <a:lnTo>
                    <a:pt x="96807" y="1349716"/>
                  </a:lnTo>
                  <a:lnTo>
                    <a:pt x="82822" y="1394301"/>
                  </a:lnTo>
                  <a:lnTo>
                    <a:pt x="69875" y="1439335"/>
                  </a:lnTo>
                  <a:lnTo>
                    <a:pt x="57981" y="1484804"/>
                  </a:lnTo>
                  <a:lnTo>
                    <a:pt x="47243" y="1530313"/>
                  </a:lnTo>
                  <a:lnTo>
                    <a:pt x="37523" y="1576439"/>
                  </a:lnTo>
                  <a:lnTo>
                    <a:pt x="28753" y="1623685"/>
                  </a:lnTo>
                  <a:lnTo>
                    <a:pt x="21208" y="1670756"/>
                  </a:lnTo>
                  <a:lnTo>
                    <a:pt x="14786" y="1718193"/>
                  </a:lnTo>
                  <a:lnTo>
                    <a:pt x="9500" y="1765981"/>
                  </a:lnTo>
                  <a:lnTo>
                    <a:pt x="5365" y="1814108"/>
                  </a:lnTo>
                  <a:lnTo>
                    <a:pt x="2393" y="1862557"/>
                  </a:lnTo>
                  <a:lnTo>
                    <a:pt x="600" y="1911317"/>
                  </a:lnTo>
                  <a:lnTo>
                    <a:pt x="0" y="1960371"/>
                  </a:lnTo>
                  <a:lnTo>
                    <a:pt x="0" y="3161664"/>
                  </a:lnTo>
                  <a:lnTo>
                    <a:pt x="48423" y="3161079"/>
                  </a:lnTo>
                  <a:lnTo>
                    <a:pt x="96559" y="3159332"/>
                  </a:lnTo>
                  <a:lnTo>
                    <a:pt x="144394" y="3156437"/>
                  </a:lnTo>
                  <a:lnTo>
                    <a:pt x="191913" y="3152407"/>
                  </a:lnTo>
                  <a:lnTo>
                    <a:pt x="239105" y="3147255"/>
                  </a:lnTo>
                  <a:lnTo>
                    <a:pt x="285955" y="3140995"/>
                  </a:lnTo>
                  <a:lnTo>
                    <a:pt x="332449" y="3133641"/>
                  </a:lnTo>
                  <a:lnTo>
                    <a:pt x="378575" y="3125206"/>
                  </a:lnTo>
                  <a:lnTo>
                    <a:pt x="424319" y="3115704"/>
                  </a:lnTo>
                  <a:lnTo>
                    <a:pt x="469668" y="3105147"/>
                  </a:lnTo>
                  <a:lnTo>
                    <a:pt x="514607" y="3093549"/>
                  </a:lnTo>
                  <a:lnTo>
                    <a:pt x="559125" y="3080924"/>
                  </a:lnTo>
                  <a:lnTo>
                    <a:pt x="603206" y="3067285"/>
                  </a:lnTo>
                  <a:lnTo>
                    <a:pt x="646838" y="3052646"/>
                  </a:lnTo>
                  <a:lnTo>
                    <a:pt x="690008" y="3037020"/>
                  </a:lnTo>
                  <a:lnTo>
                    <a:pt x="732701" y="3020420"/>
                  </a:lnTo>
                  <a:lnTo>
                    <a:pt x="774905" y="3002860"/>
                  </a:lnTo>
                  <a:lnTo>
                    <a:pt x="816606" y="2984354"/>
                  </a:lnTo>
                  <a:lnTo>
                    <a:pt x="857790" y="2964914"/>
                  </a:lnTo>
                  <a:lnTo>
                    <a:pt x="898445" y="2944555"/>
                  </a:lnTo>
                  <a:lnTo>
                    <a:pt x="938556" y="2923289"/>
                  </a:lnTo>
                  <a:lnTo>
                    <a:pt x="978110" y="2901131"/>
                  </a:lnTo>
                  <a:lnTo>
                    <a:pt x="1017094" y="2878093"/>
                  </a:lnTo>
                  <a:lnTo>
                    <a:pt x="1055494" y="2854189"/>
                  </a:lnTo>
                  <a:lnTo>
                    <a:pt x="1093298" y="2829433"/>
                  </a:lnTo>
                  <a:lnTo>
                    <a:pt x="1130490" y="2803837"/>
                  </a:lnTo>
                  <a:lnTo>
                    <a:pt x="1167059" y="2777416"/>
                  </a:lnTo>
                  <a:lnTo>
                    <a:pt x="1202990" y="2750183"/>
                  </a:lnTo>
                  <a:lnTo>
                    <a:pt x="1238271" y="2722150"/>
                  </a:lnTo>
                  <a:lnTo>
                    <a:pt x="1272887" y="2693333"/>
                  </a:lnTo>
                  <a:lnTo>
                    <a:pt x="1306825" y="2663744"/>
                  </a:lnTo>
                  <a:lnTo>
                    <a:pt x="1340072" y="2633396"/>
                  </a:lnTo>
                  <a:lnTo>
                    <a:pt x="1372615" y="2602303"/>
                  </a:lnTo>
                  <a:lnTo>
                    <a:pt x="1404439" y="2570479"/>
                  </a:lnTo>
                  <a:lnTo>
                    <a:pt x="1435532" y="2537936"/>
                  </a:lnTo>
                  <a:lnTo>
                    <a:pt x="1465880" y="2504689"/>
                  </a:lnTo>
                  <a:lnTo>
                    <a:pt x="1495469" y="2470751"/>
                  </a:lnTo>
                  <a:lnTo>
                    <a:pt x="1524286" y="2436135"/>
                  </a:lnTo>
                  <a:lnTo>
                    <a:pt x="1552319" y="2400854"/>
                  </a:lnTo>
                  <a:lnTo>
                    <a:pt x="1579552" y="2364923"/>
                  </a:lnTo>
                  <a:lnTo>
                    <a:pt x="1605973" y="2328354"/>
                  </a:lnTo>
                  <a:lnTo>
                    <a:pt x="1631569" y="2291162"/>
                  </a:lnTo>
                  <a:lnTo>
                    <a:pt x="1656325" y="2253358"/>
                  </a:lnTo>
                  <a:lnTo>
                    <a:pt x="1680229" y="2214958"/>
                  </a:lnTo>
                  <a:lnTo>
                    <a:pt x="1703267" y="2175974"/>
                  </a:lnTo>
                  <a:lnTo>
                    <a:pt x="1725425" y="2136420"/>
                  </a:lnTo>
                  <a:lnTo>
                    <a:pt x="1746691" y="2096309"/>
                  </a:lnTo>
                  <a:lnTo>
                    <a:pt x="1767050" y="2055654"/>
                  </a:lnTo>
                  <a:lnTo>
                    <a:pt x="1786490" y="2014470"/>
                  </a:lnTo>
                  <a:lnTo>
                    <a:pt x="1804996" y="1972769"/>
                  </a:lnTo>
                  <a:lnTo>
                    <a:pt x="1822556" y="1930565"/>
                  </a:lnTo>
                  <a:lnTo>
                    <a:pt x="1839156" y="1887872"/>
                  </a:lnTo>
                  <a:lnTo>
                    <a:pt x="1854782" y="1844702"/>
                  </a:lnTo>
                  <a:lnTo>
                    <a:pt x="1869421" y="1801070"/>
                  </a:lnTo>
                  <a:lnTo>
                    <a:pt x="1883060" y="1756989"/>
                  </a:lnTo>
                  <a:lnTo>
                    <a:pt x="1895685" y="1712471"/>
                  </a:lnTo>
                  <a:lnTo>
                    <a:pt x="1907283" y="1667532"/>
                  </a:lnTo>
                  <a:lnTo>
                    <a:pt x="1917840" y="1622183"/>
                  </a:lnTo>
                  <a:lnTo>
                    <a:pt x="1927227" y="1576993"/>
                  </a:lnTo>
                  <a:lnTo>
                    <a:pt x="1935708" y="1530695"/>
                  </a:lnTo>
                  <a:lnTo>
                    <a:pt x="1943131" y="1483819"/>
                  </a:lnTo>
                  <a:lnTo>
                    <a:pt x="1949391" y="1436969"/>
                  </a:lnTo>
                  <a:lnTo>
                    <a:pt x="1954543" y="1389777"/>
                  </a:lnTo>
                  <a:lnTo>
                    <a:pt x="1958573" y="1342258"/>
                  </a:lnTo>
                  <a:lnTo>
                    <a:pt x="1961468" y="1294423"/>
                  </a:lnTo>
                  <a:lnTo>
                    <a:pt x="1963215" y="1246287"/>
                  </a:lnTo>
                  <a:lnTo>
                    <a:pt x="1963801" y="1197863"/>
                  </a:lnTo>
                  <a:lnTo>
                    <a:pt x="1963801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64397" y="0"/>
              <a:ext cx="1964055" cy="3161665"/>
            </a:xfrm>
            <a:custGeom>
              <a:avLst/>
              <a:gdLst/>
              <a:ahLst/>
              <a:cxnLst/>
              <a:rect l="l" t="t" r="r" b="b"/>
              <a:pathLst>
                <a:path w="1964054" h="3161665">
                  <a:moveTo>
                    <a:pt x="67765" y="0"/>
                  </a:moveTo>
                  <a:lnTo>
                    <a:pt x="0" y="0"/>
                  </a:lnTo>
                  <a:lnTo>
                    <a:pt x="0" y="1197864"/>
                  </a:lnTo>
                  <a:lnTo>
                    <a:pt x="585" y="1246287"/>
                  </a:lnTo>
                  <a:lnTo>
                    <a:pt x="2332" y="1294423"/>
                  </a:lnTo>
                  <a:lnTo>
                    <a:pt x="5227" y="1342258"/>
                  </a:lnTo>
                  <a:lnTo>
                    <a:pt x="9257" y="1389777"/>
                  </a:lnTo>
                  <a:lnTo>
                    <a:pt x="14409" y="1436969"/>
                  </a:lnTo>
                  <a:lnTo>
                    <a:pt x="20669" y="1483819"/>
                  </a:lnTo>
                  <a:lnTo>
                    <a:pt x="28023" y="1530313"/>
                  </a:lnTo>
                  <a:lnTo>
                    <a:pt x="36458" y="1576439"/>
                  </a:lnTo>
                  <a:lnTo>
                    <a:pt x="45960" y="1622183"/>
                  </a:lnTo>
                  <a:lnTo>
                    <a:pt x="56517" y="1667532"/>
                  </a:lnTo>
                  <a:lnTo>
                    <a:pt x="68115" y="1712471"/>
                  </a:lnTo>
                  <a:lnTo>
                    <a:pt x="80740" y="1756989"/>
                  </a:lnTo>
                  <a:lnTo>
                    <a:pt x="94379" y="1801070"/>
                  </a:lnTo>
                  <a:lnTo>
                    <a:pt x="109018" y="1844702"/>
                  </a:lnTo>
                  <a:lnTo>
                    <a:pt x="124644" y="1887872"/>
                  </a:lnTo>
                  <a:lnTo>
                    <a:pt x="141244" y="1930565"/>
                  </a:lnTo>
                  <a:lnTo>
                    <a:pt x="158804" y="1972769"/>
                  </a:lnTo>
                  <a:lnTo>
                    <a:pt x="177310" y="2014470"/>
                  </a:lnTo>
                  <a:lnTo>
                    <a:pt x="196750" y="2055654"/>
                  </a:lnTo>
                  <a:lnTo>
                    <a:pt x="217109" y="2096309"/>
                  </a:lnTo>
                  <a:lnTo>
                    <a:pt x="238375" y="2136420"/>
                  </a:lnTo>
                  <a:lnTo>
                    <a:pt x="260533" y="2175974"/>
                  </a:lnTo>
                  <a:lnTo>
                    <a:pt x="283571" y="2214958"/>
                  </a:lnTo>
                  <a:lnTo>
                    <a:pt x="307475" y="2253358"/>
                  </a:lnTo>
                  <a:lnTo>
                    <a:pt x="332231" y="2291162"/>
                  </a:lnTo>
                  <a:lnTo>
                    <a:pt x="357827" y="2328354"/>
                  </a:lnTo>
                  <a:lnTo>
                    <a:pt x="384248" y="2364923"/>
                  </a:lnTo>
                  <a:lnTo>
                    <a:pt x="411481" y="2400854"/>
                  </a:lnTo>
                  <a:lnTo>
                    <a:pt x="439514" y="2436135"/>
                  </a:lnTo>
                  <a:lnTo>
                    <a:pt x="468331" y="2470751"/>
                  </a:lnTo>
                  <a:lnTo>
                    <a:pt x="497920" y="2504689"/>
                  </a:lnTo>
                  <a:lnTo>
                    <a:pt x="528268" y="2537936"/>
                  </a:lnTo>
                  <a:lnTo>
                    <a:pt x="559361" y="2570479"/>
                  </a:lnTo>
                  <a:lnTo>
                    <a:pt x="591185" y="2602303"/>
                  </a:lnTo>
                  <a:lnTo>
                    <a:pt x="623728" y="2633396"/>
                  </a:lnTo>
                  <a:lnTo>
                    <a:pt x="656975" y="2663744"/>
                  </a:lnTo>
                  <a:lnTo>
                    <a:pt x="690913" y="2693333"/>
                  </a:lnTo>
                  <a:lnTo>
                    <a:pt x="725529" y="2722150"/>
                  </a:lnTo>
                  <a:lnTo>
                    <a:pt x="760810" y="2750183"/>
                  </a:lnTo>
                  <a:lnTo>
                    <a:pt x="796741" y="2777416"/>
                  </a:lnTo>
                  <a:lnTo>
                    <a:pt x="833310" y="2803837"/>
                  </a:lnTo>
                  <a:lnTo>
                    <a:pt x="870502" y="2829433"/>
                  </a:lnTo>
                  <a:lnTo>
                    <a:pt x="908306" y="2854189"/>
                  </a:lnTo>
                  <a:lnTo>
                    <a:pt x="946706" y="2878093"/>
                  </a:lnTo>
                  <a:lnTo>
                    <a:pt x="985690" y="2901131"/>
                  </a:lnTo>
                  <a:lnTo>
                    <a:pt x="1025244" y="2923289"/>
                  </a:lnTo>
                  <a:lnTo>
                    <a:pt x="1065355" y="2944555"/>
                  </a:lnTo>
                  <a:lnTo>
                    <a:pt x="1106010" y="2964914"/>
                  </a:lnTo>
                  <a:lnTo>
                    <a:pt x="1147194" y="2984354"/>
                  </a:lnTo>
                  <a:lnTo>
                    <a:pt x="1188895" y="3002860"/>
                  </a:lnTo>
                  <a:lnTo>
                    <a:pt x="1231099" y="3020420"/>
                  </a:lnTo>
                  <a:lnTo>
                    <a:pt x="1273792" y="3037020"/>
                  </a:lnTo>
                  <a:lnTo>
                    <a:pt x="1316962" y="3052646"/>
                  </a:lnTo>
                  <a:lnTo>
                    <a:pt x="1360594" y="3067285"/>
                  </a:lnTo>
                  <a:lnTo>
                    <a:pt x="1404675" y="3080924"/>
                  </a:lnTo>
                  <a:lnTo>
                    <a:pt x="1449193" y="3093549"/>
                  </a:lnTo>
                  <a:lnTo>
                    <a:pt x="1494132" y="3105147"/>
                  </a:lnTo>
                  <a:lnTo>
                    <a:pt x="1539481" y="3115704"/>
                  </a:lnTo>
                  <a:lnTo>
                    <a:pt x="1585225" y="3125206"/>
                  </a:lnTo>
                  <a:lnTo>
                    <a:pt x="1631351" y="3133641"/>
                  </a:lnTo>
                  <a:lnTo>
                    <a:pt x="1677845" y="3140995"/>
                  </a:lnTo>
                  <a:lnTo>
                    <a:pt x="1724695" y="3147255"/>
                  </a:lnTo>
                  <a:lnTo>
                    <a:pt x="1771887" y="3152407"/>
                  </a:lnTo>
                  <a:lnTo>
                    <a:pt x="1819406" y="3156437"/>
                  </a:lnTo>
                  <a:lnTo>
                    <a:pt x="1867241" y="3159332"/>
                  </a:lnTo>
                  <a:lnTo>
                    <a:pt x="1915377" y="3161079"/>
                  </a:lnTo>
                  <a:lnTo>
                    <a:pt x="1963801" y="3161665"/>
                  </a:lnTo>
                  <a:lnTo>
                    <a:pt x="1963801" y="1960372"/>
                  </a:lnTo>
                  <a:lnTo>
                    <a:pt x="1963200" y="1911317"/>
                  </a:lnTo>
                  <a:lnTo>
                    <a:pt x="1961407" y="1862557"/>
                  </a:lnTo>
                  <a:lnTo>
                    <a:pt x="1958435" y="1814108"/>
                  </a:lnTo>
                  <a:lnTo>
                    <a:pt x="1954300" y="1765981"/>
                  </a:lnTo>
                  <a:lnTo>
                    <a:pt x="1949014" y="1718193"/>
                  </a:lnTo>
                  <a:lnTo>
                    <a:pt x="1942592" y="1670756"/>
                  </a:lnTo>
                  <a:lnTo>
                    <a:pt x="1935047" y="1623685"/>
                  </a:lnTo>
                  <a:lnTo>
                    <a:pt x="1926394" y="1576993"/>
                  </a:lnTo>
                  <a:lnTo>
                    <a:pt x="1916647" y="1530695"/>
                  </a:lnTo>
                  <a:lnTo>
                    <a:pt x="1905819" y="1484804"/>
                  </a:lnTo>
                  <a:lnTo>
                    <a:pt x="1893925" y="1439335"/>
                  </a:lnTo>
                  <a:lnTo>
                    <a:pt x="1880978" y="1394301"/>
                  </a:lnTo>
                  <a:lnTo>
                    <a:pt x="1866993" y="1349716"/>
                  </a:lnTo>
                  <a:lnTo>
                    <a:pt x="1851984" y="1305595"/>
                  </a:lnTo>
                  <a:lnTo>
                    <a:pt x="1835964" y="1261952"/>
                  </a:lnTo>
                  <a:lnTo>
                    <a:pt x="1818947" y="1218799"/>
                  </a:lnTo>
                  <a:lnTo>
                    <a:pt x="1800948" y="1176152"/>
                  </a:lnTo>
                  <a:lnTo>
                    <a:pt x="1781981" y="1134025"/>
                  </a:lnTo>
                  <a:lnTo>
                    <a:pt x="1762058" y="1092431"/>
                  </a:lnTo>
                  <a:lnTo>
                    <a:pt x="1741196" y="1051384"/>
                  </a:lnTo>
                  <a:lnTo>
                    <a:pt x="1719406" y="1010898"/>
                  </a:lnTo>
                  <a:lnTo>
                    <a:pt x="1696704" y="970987"/>
                  </a:lnTo>
                  <a:lnTo>
                    <a:pt x="1673104" y="931666"/>
                  </a:lnTo>
                  <a:lnTo>
                    <a:pt x="1648618" y="892948"/>
                  </a:lnTo>
                  <a:lnTo>
                    <a:pt x="1623262" y="854847"/>
                  </a:lnTo>
                  <a:lnTo>
                    <a:pt x="1597050" y="817377"/>
                  </a:lnTo>
                  <a:lnTo>
                    <a:pt x="1569994" y="780552"/>
                  </a:lnTo>
                  <a:lnTo>
                    <a:pt x="1542110" y="744387"/>
                  </a:lnTo>
                  <a:lnTo>
                    <a:pt x="1513412" y="708894"/>
                  </a:lnTo>
                  <a:lnTo>
                    <a:pt x="1483912" y="674089"/>
                  </a:lnTo>
                  <a:lnTo>
                    <a:pt x="1453626" y="639984"/>
                  </a:lnTo>
                  <a:lnTo>
                    <a:pt x="1422566" y="606595"/>
                  </a:lnTo>
                  <a:lnTo>
                    <a:pt x="1390748" y="573934"/>
                  </a:lnTo>
                  <a:lnTo>
                    <a:pt x="1358186" y="542017"/>
                  </a:lnTo>
                  <a:lnTo>
                    <a:pt x="1324892" y="510857"/>
                  </a:lnTo>
                  <a:lnTo>
                    <a:pt x="1290881" y="480467"/>
                  </a:lnTo>
                  <a:lnTo>
                    <a:pt x="1256168" y="450862"/>
                  </a:lnTo>
                  <a:lnTo>
                    <a:pt x="1220765" y="422057"/>
                  </a:lnTo>
                  <a:lnTo>
                    <a:pt x="1184688" y="394064"/>
                  </a:lnTo>
                  <a:lnTo>
                    <a:pt x="1147950" y="366898"/>
                  </a:lnTo>
                  <a:lnTo>
                    <a:pt x="1110565" y="340573"/>
                  </a:lnTo>
                  <a:lnTo>
                    <a:pt x="1072546" y="315102"/>
                  </a:lnTo>
                  <a:lnTo>
                    <a:pt x="1033909" y="290501"/>
                  </a:lnTo>
                  <a:lnTo>
                    <a:pt x="994667" y="266782"/>
                  </a:lnTo>
                  <a:lnTo>
                    <a:pt x="954834" y="243960"/>
                  </a:lnTo>
                  <a:lnTo>
                    <a:pt x="914423" y="222048"/>
                  </a:lnTo>
                  <a:lnTo>
                    <a:pt x="873450" y="201062"/>
                  </a:lnTo>
                  <a:lnTo>
                    <a:pt x="831927" y="181014"/>
                  </a:lnTo>
                  <a:lnTo>
                    <a:pt x="789870" y="161918"/>
                  </a:lnTo>
                  <a:lnTo>
                    <a:pt x="747291" y="143790"/>
                  </a:lnTo>
                  <a:lnTo>
                    <a:pt x="704205" y="126642"/>
                  </a:lnTo>
                  <a:lnTo>
                    <a:pt x="660626" y="110488"/>
                  </a:lnTo>
                  <a:lnTo>
                    <a:pt x="616568" y="95343"/>
                  </a:lnTo>
                  <a:lnTo>
                    <a:pt x="572044" y="81221"/>
                  </a:lnTo>
                  <a:lnTo>
                    <a:pt x="527069" y="68135"/>
                  </a:lnTo>
                  <a:lnTo>
                    <a:pt x="481657" y="56099"/>
                  </a:lnTo>
                  <a:lnTo>
                    <a:pt x="435822" y="45129"/>
                  </a:lnTo>
                  <a:lnTo>
                    <a:pt x="389578" y="35236"/>
                  </a:lnTo>
                  <a:lnTo>
                    <a:pt x="342938" y="26436"/>
                  </a:lnTo>
                  <a:lnTo>
                    <a:pt x="295917" y="18743"/>
                  </a:lnTo>
                  <a:lnTo>
                    <a:pt x="248528" y="12169"/>
                  </a:lnTo>
                  <a:lnTo>
                    <a:pt x="200786" y="6730"/>
                  </a:lnTo>
                  <a:lnTo>
                    <a:pt x="6776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498" y="0"/>
                </a:moveTo>
                <a:lnTo>
                  <a:pt x="0" y="0"/>
                </a:lnTo>
                <a:lnTo>
                  <a:pt x="0" y="1167511"/>
                </a:lnTo>
                <a:lnTo>
                  <a:pt x="48124" y="1166537"/>
                </a:lnTo>
                <a:lnTo>
                  <a:pt x="95753" y="1163640"/>
                </a:lnTo>
                <a:lnTo>
                  <a:pt x="142848" y="1158858"/>
                </a:lnTo>
                <a:lnTo>
                  <a:pt x="189374" y="1152229"/>
                </a:lnTo>
                <a:lnTo>
                  <a:pt x="235291" y="1143790"/>
                </a:lnTo>
                <a:lnTo>
                  <a:pt x="280563" y="1133578"/>
                </a:lnTo>
                <a:lnTo>
                  <a:pt x="325151" y="1121632"/>
                </a:lnTo>
                <a:lnTo>
                  <a:pt x="369019" y="1107988"/>
                </a:lnTo>
                <a:lnTo>
                  <a:pt x="412129" y="1092685"/>
                </a:lnTo>
                <a:lnTo>
                  <a:pt x="454443" y="1075759"/>
                </a:lnTo>
                <a:lnTo>
                  <a:pt x="495923" y="1057249"/>
                </a:lnTo>
                <a:lnTo>
                  <a:pt x="536532" y="1037191"/>
                </a:lnTo>
                <a:lnTo>
                  <a:pt x="576233" y="1015625"/>
                </a:lnTo>
                <a:lnTo>
                  <a:pt x="614988" y="992586"/>
                </a:lnTo>
                <a:lnTo>
                  <a:pt x="652759" y="968113"/>
                </a:lnTo>
                <a:lnTo>
                  <a:pt x="689509" y="942243"/>
                </a:lnTo>
                <a:lnTo>
                  <a:pt x="725200" y="915014"/>
                </a:lnTo>
                <a:lnTo>
                  <a:pt x="759795" y="886463"/>
                </a:lnTo>
                <a:lnTo>
                  <a:pt x="793256" y="856628"/>
                </a:lnTo>
                <a:lnTo>
                  <a:pt x="825546" y="825547"/>
                </a:lnTo>
                <a:lnTo>
                  <a:pt x="856626" y="793257"/>
                </a:lnTo>
                <a:lnTo>
                  <a:pt x="886460" y="759795"/>
                </a:lnTo>
                <a:lnTo>
                  <a:pt x="915010" y="725200"/>
                </a:lnTo>
                <a:lnTo>
                  <a:pt x="942238" y="689508"/>
                </a:lnTo>
                <a:lnTo>
                  <a:pt x="968107" y="652757"/>
                </a:lnTo>
                <a:lnTo>
                  <a:pt x="992580" y="614986"/>
                </a:lnTo>
                <a:lnTo>
                  <a:pt x="1015618" y="576231"/>
                </a:lnTo>
                <a:lnTo>
                  <a:pt x="1037184" y="536529"/>
                </a:lnTo>
                <a:lnTo>
                  <a:pt x="1057240" y="495920"/>
                </a:lnTo>
                <a:lnTo>
                  <a:pt x="1075750" y="454439"/>
                </a:lnTo>
                <a:lnTo>
                  <a:pt x="1092675" y="412125"/>
                </a:lnTo>
                <a:lnTo>
                  <a:pt x="1107978" y="369016"/>
                </a:lnTo>
                <a:lnTo>
                  <a:pt x="1121621" y="325148"/>
                </a:lnTo>
                <a:lnTo>
                  <a:pt x="1133567" y="280560"/>
                </a:lnTo>
                <a:lnTo>
                  <a:pt x="1143778" y="235288"/>
                </a:lnTo>
                <a:lnTo>
                  <a:pt x="1152217" y="189371"/>
                </a:lnTo>
                <a:lnTo>
                  <a:pt x="1158846" y="142846"/>
                </a:lnTo>
                <a:lnTo>
                  <a:pt x="1163628" y="95751"/>
                </a:lnTo>
                <a:lnTo>
                  <a:pt x="1166524" y="48123"/>
                </a:lnTo>
                <a:lnTo>
                  <a:pt x="1167498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24489" y="4580763"/>
            <a:ext cx="1167765" cy="2277745"/>
          </a:xfrm>
          <a:custGeom>
            <a:avLst/>
            <a:gdLst/>
            <a:ahLst/>
            <a:cxnLst/>
            <a:rect l="l" t="t" r="r" b="b"/>
            <a:pathLst>
              <a:path w="1167765" h="2277745">
                <a:moveTo>
                  <a:pt x="1167510" y="0"/>
                </a:moveTo>
                <a:lnTo>
                  <a:pt x="1048130" y="6095"/>
                </a:lnTo>
                <a:lnTo>
                  <a:pt x="1000692" y="11949"/>
                </a:lnTo>
                <a:lnTo>
                  <a:pt x="953859" y="19703"/>
                </a:lnTo>
                <a:lnTo>
                  <a:pt x="907670" y="29315"/>
                </a:lnTo>
                <a:lnTo>
                  <a:pt x="862165" y="40748"/>
                </a:lnTo>
                <a:lnTo>
                  <a:pt x="817382" y="53961"/>
                </a:lnTo>
                <a:lnTo>
                  <a:pt x="773361" y="68915"/>
                </a:lnTo>
                <a:lnTo>
                  <a:pt x="730140" y="85571"/>
                </a:lnTo>
                <a:lnTo>
                  <a:pt x="687760" y="103889"/>
                </a:lnTo>
                <a:lnTo>
                  <a:pt x="646259" y="123829"/>
                </a:lnTo>
                <a:lnTo>
                  <a:pt x="605676" y="145351"/>
                </a:lnTo>
                <a:lnTo>
                  <a:pt x="566050" y="168417"/>
                </a:lnTo>
                <a:lnTo>
                  <a:pt x="527421" y="192987"/>
                </a:lnTo>
                <a:lnTo>
                  <a:pt x="489827" y="219021"/>
                </a:lnTo>
                <a:lnTo>
                  <a:pt x="453309" y="246480"/>
                </a:lnTo>
                <a:lnTo>
                  <a:pt x="417904" y="275323"/>
                </a:lnTo>
                <a:lnTo>
                  <a:pt x="383652" y="305512"/>
                </a:lnTo>
                <a:lnTo>
                  <a:pt x="350592" y="337008"/>
                </a:lnTo>
                <a:lnTo>
                  <a:pt x="318763" y="369769"/>
                </a:lnTo>
                <a:lnTo>
                  <a:pt x="288205" y="403758"/>
                </a:lnTo>
                <a:lnTo>
                  <a:pt x="258957" y="438934"/>
                </a:lnTo>
                <a:lnTo>
                  <a:pt x="231057" y="475258"/>
                </a:lnTo>
                <a:lnTo>
                  <a:pt x="204544" y="512691"/>
                </a:lnTo>
                <a:lnTo>
                  <a:pt x="179459" y="551192"/>
                </a:lnTo>
                <a:lnTo>
                  <a:pt x="155840" y="590722"/>
                </a:lnTo>
                <a:lnTo>
                  <a:pt x="133725" y="631242"/>
                </a:lnTo>
                <a:lnTo>
                  <a:pt x="113156" y="672712"/>
                </a:lnTo>
                <a:lnTo>
                  <a:pt x="94169" y="715093"/>
                </a:lnTo>
                <a:lnTo>
                  <a:pt x="76805" y="758345"/>
                </a:lnTo>
                <a:lnTo>
                  <a:pt x="61103" y="802428"/>
                </a:lnTo>
                <a:lnTo>
                  <a:pt x="47101" y="847304"/>
                </a:lnTo>
                <a:lnTo>
                  <a:pt x="34840" y="892932"/>
                </a:lnTo>
                <a:lnTo>
                  <a:pt x="24357" y="939273"/>
                </a:lnTo>
                <a:lnTo>
                  <a:pt x="15693" y="986287"/>
                </a:lnTo>
                <a:lnTo>
                  <a:pt x="8886" y="1033935"/>
                </a:lnTo>
                <a:lnTo>
                  <a:pt x="3975" y="1082177"/>
                </a:lnTo>
                <a:lnTo>
                  <a:pt x="1000" y="1130974"/>
                </a:lnTo>
                <a:lnTo>
                  <a:pt x="0" y="1180287"/>
                </a:lnTo>
                <a:lnTo>
                  <a:pt x="0" y="2277236"/>
                </a:lnTo>
                <a:lnTo>
                  <a:pt x="1167510" y="2277236"/>
                </a:lnTo>
                <a:lnTo>
                  <a:pt x="1167510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7841" y="2170938"/>
            <a:ext cx="56965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MAVERICK</a:t>
            </a:r>
            <a:r>
              <a:rPr sz="6000" spc="-385" dirty="0"/>
              <a:t> </a:t>
            </a:r>
            <a:r>
              <a:rPr sz="6000" spc="-20" dirty="0"/>
              <a:t>BANK</a:t>
            </a:r>
            <a:endParaRPr sz="6000"/>
          </a:p>
        </p:txBody>
      </p:sp>
      <p:sp>
        <p:nvSpPr>
          <p:cNvPr id="13" name="object 13"/>
          <p:cNvSpPr txBox="1"/>
          <p:nvPr/>
        </p:nvSpPr>
        <p:spPr>
          <a:xfrm>
            <a:off x="1016304" y="3379089"/>
            <a:ext cx="530829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Trebuchet MS"/>
                <a:cs typeface="Trebuchet MS"/>
              </a:rPr>
              <a:t>TRAINEE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NAME: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lang="en-IN" b="1" spc="-70" dirty="0">
                <a:latin typeface="Tahoma"/>
                <a:cs typeface="Tahoma"/>
              </a:rPr>
              <a:t>Harshvardhan Magdum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b="1" spc="-30" dirty="0">
                <a:latin typeface="Trebuchet MS"/>
                <a:cs typeface="Trebuchet MS"/>
              </a:rPr>
              <a:t>TRAINER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NAME: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lang="en-IN" b="1" spc="-80" dirty="0">
                <a:latin typeface="Tahoma"/>
                <a:cs typeface="Tahoma"/>
              </a:rPr>
              <a:t>Madhu Kalla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494" y="1146809"/>
            <a:ext cx="25317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5910" marR="1259205" indent="-28384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95910" algn="l"/>
              </a:tabLst>
            </a:pPr>
            <a:r>
              <a:rPr dirty="0"/>
              <a:t>Maverick</a:t>
            </a:r>
            <a:r>
              <a:rPr spc="-80" dirty="0"/>
              <a:t> </a:t>
            </a:r>
            <a:r>
              <a:rPr spc="-10" dirty="0"/>
              <a:t>Bank</a:t>
            </a:r>
            <a:r>
              <a:rPr spc="-40" dirty="0"/>
              <a:t> </a:t>
            </a:r>
            <a:r>
              <a:rPr spc="-20" dirty="0"/>
              <a:t>demonstrates</a:t>
            </a:r>
            <a:r>
              <a:rPr spc="-55" dirty="0"/>
              <a:t> </a:t>
            </a:r>
            <a:r>
              <a:rPr dirty="0"/>
              <a:t>full-stack</a:t>
            </a:r>
            <a:r>
              <a:rPr spc="-40" dirty="0"/>
              <a:t> </a:t>
            </a:r>
            <a:r>
              <a:rPr spc="-30" dirty="0"/>
              <a:t>development</a:t>
            </a:r>
            <a:r>
              <a:rPr spc="-50" dirty="0"/>
              <a:t> </a:t>
            </a:r>
            <a:r>
              <a:rPr dirty="0"/>
              <a:t>skills</a:t>
            </a:r>
            <a:r>
              <a:rPr spc="-60" dirty="0"/>
              <a:t> </a:t>
            </a:r>
            <a:r>
              <a:rPr spc="-25" dirty="0"/>
              <a:t>using</a:t>
            </a:r>
            <a:r>
              <a:rPr spc="-40" dirty="0"/>
              <a:t> </a:t>
            </a:r>
            <a:r>
              <a:rPr spc="-10" dirty="0"/>
              <a:t>modern </a:t>
            </a:r>
            <a:r>
              <a:rPr spc="-30" dirty="0"/>
              <a:t>frameworks</a:t>
            </a:r>
            <a:r>
              <a:rPr spc="-10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practices.</a:t>
            </a:r>
          </a:p>
          <a:p>
            <a:pPr>
              <a:lnSpc>
                <a:spcPct val="100000"/>
              </a:lnSpc>
              <a:spcBef>
                <a:spcPts val="1750"/>
              </a:spcBef>
              <a:buClr>
                <a:srgbClr val="FFFFFF"/>
              </a:buClr>
              <a:buFont typeface="Arial MT"/>
              <a:buChar char="•"/>
            </a:pPr>
            <a:endParaRPr spc="-10" dirty="0"/>
          </a:p>
          <a:p>
            <a:pPr marL="295910" marR="5080" indent="-283845">
              <a:lnSpc>
                <a:spcPts val="2160"/>
              </a:lnSpc>
              <a:buChar char="•"/>
              <a:tabLst>
                <a:tab pos="295910" algn="l"/>
                <a:tab pos="362585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spc="-80" dirty="0"/>
              <a:t>It</a:t>
            </a:r>
            <a:r>
              <a:rPr spc="-6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10" dirty="0"/>
              <a:t>designed</a:t>
            </a:r>
            <a:r>
              <a:rPr spc="-5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be</a:t>
            </a:r>
            <a:r>
              <a:rPr spc="-80" dirty="0"/>
              <a:t> </a:t>
            </a:r>
            <a:r>
              <a:rPr dirty="0"/>
              <a:t>scalable,</a:t>
            </a:r>
            <a:r>
              <a:rPr spc="-80" dirty="0"/>
              <a:t> </a:t>
            </a:r>
            <a:r>
              <a:rPr spc="-60" dirty="0"/>
              <a:t>secure,</a:t>
            </a:r>
            <a:r>
              <a:rPr spc="-7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30" dirty="0"/>
              <a:t>modular,</a:t>
            </a:r>
            <a:r>
              <a:rPr spc="-85" dirty="0"/>
              <a:t> </a:t>
            </a:r>
            <a:r>
              <a:rPr dirty="0"/>
              <a:t>making</a:t>
            </a:r>
            <a:r>
              <a:rPr spc="-60" dirty="0"/>
              <a:t> </a:t>
            </a:r>
            <a:r>
              <a:rPr dirty="0"/>
              <a:t>it</a:t>
            </a:r>
            <a:r>
              <a:rPr spc="-60" dirty="0"/>
              <a:t> </a:t>
            </a:r>
            <a:r>
              <a:rPr dirty="0"/>
              <a:t>suitable</a:t>
            </a:r>
            <a:r>
              <a:rPr spc="-80" dirty="0"/>
              <a:t> </a:t>
            </a:r>
            <a:r>
              <a:rPr spc="-35" dirty="0"/>
              <a:t>for</a:t>
            </a:r>
            <a:r>
              <a:rPr spc="-70" dirty="0"/>
              <a:t> </a:t>
            </a:r>
            <a:r>
              <a:rPr dirty="0"/>
              <a:t>real-</a:t>
            </a:r>
            <a:r>
              <a:rPr spc="-10" dirty="0"/>
              <a:t>world </a:t>
            </a:r>
            <a:r>
              <a:rPr dirty="0"/>
              <a:t>banking</a:t>
            </a:r>
            <a:r>
              <a:rPr spc="-155" dirty="0"/>
              <a:t> </a:t>
            </a:r>
            <a:r>
              <a:rPr spc="-10" dirty="0"/>
              <a:t>workflows.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4397" y="0"/>
            <a:ext cx="3928110" cy="6858000"/>
            <a:chOff x="8264397" y="0"/>
            <a:chExt cx="3928110" cy="6858000"/>
          </a:xfrm>
        </p:grpSpPr>
        <p:sp>
          <p:nvSpPr>
            <p:cNvPr id="3" name="object 3"/>
            <p:cNvSpPr/>
            <p:nvPr/>
          </p:nvSpPr>
          <p:spPr>
            <a:xfrm>
              <a:off x="8264397" y="0"/>
              <a:ext cx="3928110" cy="6858000"/>
            </a:xfrm>
            <a:custGeom>
              <a:avLst/>
              <a:gdLst/>
              <a:ahLst/>
              <a:cxnLst/>
              <a:rect l="l" t="t" r="r" b="b"/>
              <a:pathLst>
                <a:path w="3928109" h="6858000">
                  <a:moveTo>
                    <a:pt x="392760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927602" y="6858000"/>
                  </a:lnTo>
                  <a:lnTo>
                    <a:pt x="3927602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28198" y="3685921"/>
              <a:ext cx="1964055" cy="3172460"/>
            </a:xfrm>
            <a:custGeom>
              <a:avLst/>
              <a:gdLst/>
              <a:ahLst/>
              <a:cxnLst/>
              <a:rect l="l" t="t" r="r" b="b"/>
              <a:pathLst>
                <a:path w="1964054" h="3172459">
                  <a:moveTo>
                    <a:pt x="1963801" y="0"/>
                  </a:moveTo>
                  <a:lnTo>
                    <a:pt x="1763014" y="10159"/>
                  </a:lnTo>
                  <a:lnTo>
                    <a:pt x="1715272" y="15625"/>
                  </a:lnTo>
                  <a:lnTo>
                    <a:pt x="1667883" y="22230"/>
                  </a:lnTo>
                  <a:lnTo>
                    <a:pt x="1620862" y="29960"/>
                  </a:lnTo>
                  <a:lnTo>
                    <a:pt x="1574222" y="38801"/>
                  </a:lnTo>
                  <a:lnTo>
                    <a:pt x="1527978" y="48739"/>
                  </a:lnTo>
                  <a:lnTo>
                    <a:pt x="1482143" y="59760"/>
                  </a:lnTo>
                  <a:lnTo>
                    <a:pt x="1436731" y="71849"/>
                  </a:lnTo>
                  <a:lnTo>
                    <a:pt x="1391756" y="84994"/>
                  </a:lnTo>
                  <a:lnTo>
                    <a:pt x="1347232" y="99180"/>
                  </a:lnTo>
                  <a:lnTo>
                    <a:pt x="1303174" y="114392"/>
                  </a:lnTo>
                  <a:lnTo>
                    <a:pt x="1259595" y="130617"/>
                  </a:lnTo>
                  <a:lnTo>
                    <a:pt x="1216509" y="147841"/>
                  </a:lnTo>
                  <a:lnTo>
                    <a:pt x="1173930" y="166050"/>
                  </a:lnTo>
                  <a:lnTo>
                    <a:pt x="1131873" y="185229"/>
                  </a:lnTo>
                  <a:lnTo>
                    <a:pt x="1090350" y="205365"/>
                  </a:lnTo>
                  <a:lnTo>
                    <a:pt x="1049377" y="226444"/>
                  </a:lnTo>
                  <a:lnTo>
                    <a:pt x="1008966" y="248451"/>
                  </a:lnTo>
                  <a:lnTo>
                    <a:pt x="969133" y="271373"/>
                  </a:lnTo>
                  <a:lnTo>
                    <a:pt x="929891" y="295196"/>
                  </a:lnTo>
                  <a:lnTo>
                    <a:pt x="891254" y="319905"/>
                  </a:lnTo>
                  <a:lnTo>
                    <a:pt x="853235" y="345486"/>
                  </a:lnTo>
                  <a:lnTo>
                    <a:pt x="815850" y="371926"/>
                  </a:lnTo>
                  <a:lnTo>
                    <a:pt x="779112" y="399210"/>
                  </a:lnTo>
                  <a:lnTo>
                    <a:pt x="743035" y="427325"/>
                  </a:lnTo>
                  <a:lnTo>
                    <a:pt x="707632" y="456256"/>
                  </a:lnTo>
                  <a:lnTo>
                    <a:pt x="672919" y="485990"/>
                  </a:lnTo>
                  <a:lnTo>
                    <a:pt x="638908" y="516511"/>
                  </a:lnTo>
                  <a:lnTo>
                    <a:pt x="605614" y="547807"/>
                  </a:lnTo>
                  <a:lnTo>
                    <a:pt x="573052" y="579864"/>
                  </a:lnTo>
                  <a:lnTo>
                    <a:pt x="541234" y="612666"/>
                  </a:lnTo>
                  <a:lnTo>
                    <a:pt x="510174" y="646201"/>
                  </a:lnTo>
                  <a:lnTo>
                    <a:pt x="479888" y="680454"/>
                  </a:lnTo>
                  <a:lnTo>
                    <a:pt x="450388" y="715411"/>
                  </a:lnTo>
                  <a:lnTo>
                    <a:pt x="421690" y="751058"/>
                  </a:lnTo>
                  <a:lnTo>
                    <a:pt x="393806" y="787381"/>
                  </a:lnTo>
                  <a:lnTo>
                    <a:pt x="366750" y="824366"/>
                  </a:lnTo>
                  <a:lnTo>
                    <a:pt x="340538" y="861999"/>
                  </a:lnTo>
                  <a:lnTo>
                    <a:pt x="315182" y="900266"/>
                  </a:lnTo>
                  <a:lnTo>
                    <a:pt x="290696" y="939153"/>
                  </a:lnTo>
                  <a:lnTo>
                    <a:pt x="267096" y="978646"/>
                  </a:lnTo>
                  <a:lnTo>
                    <a:pt x="244394" y="1018731"/>
                  </a:lnTo>
                  <a:lnTo>
                    <a:pt x="222604" y="1059394"/>
                  </a:lnTo>
                  <a:lnTo>
                    <a:pt x="201742" y="1100620"/>
                  </a:lnTo>
                  <a:lnTo>
                    <a:pt x="181819" y="1142396"/>
                  </a:lnTo>
                  <a:lnTo>
                    <a:pt x="162852" y="1184708"/>
                  </a:lnTo>
                  <a:lnTo>
                    <a:pt x="144853" y="1227542"/>
                  </a:lnTo>
                  <a:lnTo>
                    <a:pt x="127836" y="1270883"/>
                  </a:lnTo>
                  <a:lnTo>
                    <a:pt x="111816" y="1314718"/>
                  </a:lnTo>
                  <a:lnTo>
                    <a:pt x="96807" y="1359033"/>
                  </a:lnTo>
                  <a:lnTo>
                    <a:pt x="82822" y="1403813"/>
                  </a:lnTo>
                  <a:lnTo>
                    <a:pt x="69875" y="1449045"/>
                  </a:lnTo>
                  <a:lnTo>
                    <a:pt x="57981" y="1494715"/>
                  </a:lnTo>
                  <a:lnTo>
                    <a:pt x="47153" y="1540807"/>
                  </a:lnTo>
                  <a:lnTo>
                    <a:pt x="37406" y="1587310"/>
                  </a:lnTo>
                  <a:lnTo>
                    <a:pt x="28753" y="1634208"/>
                  </a:lnTo>
                  <a:lnTo>
                    <a:pt x="21208" y="1681487"/>
                  </a:lnTo>
                  <a:lnTo>
                    <a:pt x="14786" y="1729133"/>
                  </a:lnTo>
                  <a:lnTo>
                    <a:pt x="9500" y="1777133"/>
                  </a:lnTo>
                  <a:lnTo>
                    <a:pt x="5365" y="1825472"/>
                  </a:lnTo>
                  <a:lnTo>
                    <a:pt x="2393" y="1874137"/>
                  </a:lnTo>
                  <a:lnTo>
                    <a:pt x="600" y="1923113"/>
                  </a:lnTo>
                  <a:lnTo>
                    <a:pt x="0" y="1972386"/>
                  </a:lnTo>
                  <a:lnTo>
                    <a:pt x="0" y="3172079"/>
                  </a:lnTo>
                  <a:lnTo>
                    <a:pt x="162516" y="3172079"/>
                  </a:lnTo>
                  <a:lnTo>
                    <a:pt x="191913" y="3169575"/>
                  </a:lnTo>
                  <a:lnTo>
                    <a:pt x="239105" y="3164401"/>
                  </a:lnTo>
                  <a:lnTo>
                    <a:pt x="285955" y="3158114"/>
                  </a:lnTo>
                  <a:lnTo>
                    <a:pt x="332449" y="3150728"/>
                  </a:lnTo>
                  <a:lnTo>
                    <a:pt x="378575" y="3142256"/>
                  </a:lnTo>
                  <a:lnTo>
                    <a:pt x="424319" y="3132712"/>
                  </a:lnTo>
                  <a:lnTo>
                    <a:pt x="469668" y="3122109"/>
                  </a:lnTo>
                  <a:lnTo>
                    <a:pt x="514607" y="3110461"/>
                  </a:lnTo>
                  <a:lnTo>
                    <a:pt x="559125" y="3097781"/>
                  </a:lnTo>
                  <a:lnTo>
                    <a:pt x="603206" y="3084082"/>
                  </a:lnTo>
                  <a:lnTo>
                    <a:pt x="646838" y="3069379"/>
                  </a:lnTo>
                  <a:lnTo>
                    <a:pt x="690008" y="3053685"/>
                  </a:lnTo>
                  <a:lnTo>
                    <a:pt x="732701" y="3037013"/>
                  </a:lnTo>
                  <a:lnTo>
                    <a:pt x="774905" y="3019376"/>
                  </a:lnTo>
                  <a:lnTo>
                    <a:pt x="816606" y="3000789"/>
                  </a:lnTo>
                  <a:lnTo>
                    <a:pt x="857790" y="2981265"/>
                  </a:lnTo>
                  <a:lnTo>
                    <a:pt x="898445" y="2960817"/>
                  </a:lnTo>
                  <a:lnTo>
                    <a:pt x="938556" y="2939458"/>
                  </a:lnTo>
                  <a:lnTo>
                    <a:pt x="978110" y="2917203"/>
                  </a:lnTo>
                  <a:lnTo>
                    <a:pt x="1017094" y="2894065"/>
                  </a:lnTo>
                  <a:lnTo>
                    <a:pt x="1055494" y="2870056"/>
                  </a:lnTo>
                  <a:lnTo>
                    <a:pt x="1093298" y="2845192"/>
                  </a:lnTo>
                  <a:lnTo>
                    <a:pt x="1130490" y="2819485"/>
                  </a:lnTo>
                  <a:lnTo>
                    <a:pt x="1167059" y="2792948"/>
                  </a:lnTo>
                  <a:lnTo>
                    <a:pt x="1202990" y="2765596"/>
                  </a:lnTo>
                  <a:lnTo>
                    <a:pt x="1238271" y="2737441"/>
                  </a:lnTo>
                  <a:lnTo>
                    <a:pt x="1272887" y="2708498"/>
                  </a:lnTo>
                  <a:lnTo>
                    <a:pt x="1306825" y="2678780"/>
                  </a:lnTo>
                  <a:lnTo>
                    <a:pt x="1340072" y="2648299"/>
                  </a:lnTo>
                  <a:lnTo>
                    <a:pt x="1372615" y="2617071"/>
                  </a:lnTo>
                  <a:lnTo>
                    <a:pt x="1404439" y="2585108"/>
                  </a:lnTo>
                  <a:lnTo>
                    <a:pt x="1435532" y="2552423"/>
                  </a:lnTo>
                  <a:lnTo>
                    <a:pt x="1465880" y="2519031"/>
                  </a:lnTo>
                  <a:lnTo>
                    <a:pt x="1495469" y="2484945"/>
                  </a:lnTo>
                  <a:lnTo>
                    <a:pt x="1524286" y="2450178"/>
                  </a:lnTo>
                  <a:lnTo>
                    <a:pt x="1552319" y="2414743"/>
                  </a:lnTo>
                  <a:lnTo>
                    <a:pt x="1579552" y="2378655"/>
                  </a:lnTo>
                  <a:lnTo>
                    <a:pt x="1605973" y="2341927"/>
                  </a:lnTo>
                  <a:lnTo>
                    <a:pt x="1631569" y="2304572"/>
                  </a:lnTo>
                  <a:lnTo>
                    <a:pt x="1656325" y="2266603"/>
                  </a:lnTo>
                  <a:lnTo>
                    <a:pt x="1680229" y="2228035"/>
                  </a:lnTo>
                  <a:lnTo>
                    <a:pt x="1703267" y="2188881"/>
                  </a:lnTo>
                  <a:lnTo>
                    <a:pt x="1725425" y="2149154"/>
                  </a:lnTo>
                  <a:lnTo>
                    <a:pt x="1746691" y="2108868"/>
                  </a:lnTo>
                  <a:lnTo>
                    <a:pt x="1767050" y="2068036"/>
                  </a:lnTo>
                  <a:lnTo>
                    <a:pt x="1786490" y="2026672"/>
                  </a:lnTo>
                  <a:lnTo>
                    <a:pt x="1804996" y="1984789"/>
                  </a:lnTo>
                  <a:lnTo>
                    <a:pt x="1822556" y="1942401"/>
                  </a:lnTo>
                  <a:lnTo>
                    <a:pt x="1839156" y="1899521"/>
                  </a:lnTo>
                  <a:lnTo>
                    <a:pt x="1854782" y="1856163"/>
                  </a:lnTo>
                  <a:lnTo>
                    <a:pt x="1869421" y="1812340"/>
                  </a:lnTo>
                  <a:lnTo>
                    <a:pt x="1883060" y="1768066"/>
                  </a:lnTo>
                  <a:lnTo>
                    <a:pt x="1895685" y="1723355"/>
                  </a:lnTo>
                  <a:lnTo>
                    <a:pt x="1907283" y="1678219"/>
                  </a:lnTo>
                  <a:lnTo>
                    <a:pt x="1917840" y="1632672"/>
                  </a:lnTo>
                  <a:lnTo>
                    <a:pt x="1927342" y="1586728"/>
                  </a:lnTo>
                  <a:lnTo>
                    <a:pt x="1935777" y="1540401"/>
                  </a:lnTo>
                  <a:lnTo>
                    <a:pt x="1943131" y="1493703"/>
                  </a:lnTo>
                  <a:lnTo>
                    <a:pt x="1949391" y="1446649"/>
                  </a:lnTo>
                  <a:lnTo>
                    <a:pt x="1954543" y="1399252"/>
                  </a:lnTo>
                  <a:lnTo>
                    <a:pt x="1958573" y="1351524"/>
                  </a:lnTo>
                  <a:lnTo>
                    <a:pt x="1961468" y="1303481"/>
                  </a:lnTo>
                  <a:lnTo>
                    <a:pt x="1963215" y="1255135"/>
                  </a:lnTo>
                  <a:lnTo>
                    <a:pt x="1963801" y="1206500"/>
                  </a:lnTo>
                  <a:lnTo>
                    <a:pt x="1963801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4397" y="3685921"/>
              <a:ext cx="1964055" cy="3172460"/>
            </a:xfrm>
            <a:custGeom>
              <a:avLst/>
              <a:gdLst/>
              <a:ahLst/>
              <a:cxnLst/>
              <a:rect l="l" t="t" r="r" b="b"/>
              <a:pathLst>
                <a:path w="1964054" h="3172459">
                  <a:moveTo>
                    <a:pt x="0" y="0"/>
                  </a:moveTo>
                  <a:lnTo>
                    <a:pt x="0" y="1206499"/>
                  </a:lnTo>
                  <a:lnTo>
                    <a:pt x="585" y="1255135"/>
                  </a:lnTo>
                  <a:lnTo>
                    <a:pt x="2332" y="1303481"/>
                  </a:lnTo>
                  <a:lnTo>
                    <a:pt x="5227" y="1351524"/>
                  </a:lnTo>
                  <a:lnTo>
                    <a:pt x="9257" y="1399252"/>
                  </a:lnTo>
                  <a:lnTo>
                    <a:pt x="14409" y="1446649"/>
                  </a:lnTo>
                  <a:lnTo>
                    <a:pt x="20669" y="1493703"/>
                  </a:lnTo>
                  <a:lnTo>
                    <a:pt x="28023" y="1540401"/>
                  </a:lnTo>
                  <a:lnTo>
                    <a:pt x="36458" y="1586728"/>
                  </a:lnTo>
                  <a:lnTo>
                    <a:pt x="45960" y="1632672"/>
                  </a:lnTo>
                  <a:lnTo>
                    <a:pt x="56517" y="1678219"/>
                  </a:lnTo>
                  <a:lnTo>
                    <a:pt x="68115" y="1723355"/>
                  </a:lnTo>
                  <a:lnTo>
                    <a:pt x="80740" y="1768066"/>
                  </a:lnTo>
                  <a:lnTo>
                    <a:pt x="94379" y="1812340"/>
                  </a:lnTo>
                  <a:lnTo>
                    <a:pt x="109018" y="1856163"/>
                  </a:lnTo>
                  <a:lnTo>
                    <a:pt x="124644" y="1899521"/>
                  </a:lnTo>
                  <a:lnTo>
                    <a:pt x="141244" y="1942401"/>
                  </a:lnTo>
                  <a:lnTo>
                    <a:pt x="158804" y="1984789"/>
                  </a:lnTo>
                  <a:lnTo>
                    <a:pt x="177310" y="2026672"/>
                  </a:lnTo>
                  <a:lnTo>
                    <a:pt x="196750" y="2068036"/>
                  </a:lnTo>
                  <a:lnTo>
                    <a:pt x="217109" y="2108868"/>
                  </a:lnTo>
                  <a:lnTo>
                    <a:pt x="238375" y="2149154"/>
                  </a:lnTo>
                  <a:lnTo>
                    <a:pt x="260533" y="2188881"/>
                  </a:lnTo>
                  <a:lnTo>
                    <a:pt x="283571" y="2228035"/>
                  </a:lnTo>
                  <a:lnTo>
                    <a:pt x="307475" y="2266603"/>
                  </a:lnTo>
                  <a:lnTo>
                    <a:pt x="332231" y="2304572"/>
                  </a:lnTo>
                  <a:lnTo>
                    <a:pt x="357827" y="2341927"/>
                  </a:lnTo>
                  <a:lnTo>
                    <a:pt x="384248" y="2378655"/>
                  </a:lnTo>
                  <a:lnTo>
                    <a:pt x="411481" y="2414743"/>
                  </a:lnTo>
                  <a:lnTo>
                    <a:pt x="439514" y="2450178"/>
                  </a:lnTo>
                  <a:lnTo>
                    <a:pt x="468331" y="2484945"/>
                  </a:lnTo>
                  <a:lnTo>
                    <a:pt x="497920" y="2519031"/>
                  </a:lnTo>
                  <a:lnTo>
                    <a:pt x="528268" y="2552423"/>
                  </a:lnTo>
                  <a:lnTo>
                    <a:pt x="559361" y="2585108"/>
                  </a:lnTo>
                  <a:lnTo>
                    <a:pt x="591185" y="2617071"/>
                  </a:lnTo>
                  <a:lnTo>
                    <a:pt x="623728" y="2648299"/>
                  </a:lnTo>
                  <a:lnTo>
                    <a:pt x="656975" y="2678780"/>
                  </a:lnTo>
                  <a:lnTo>
                    <a:pt x="690913" y="2708498"/>
                  </a:lnTo>
                  <a:lnTo>
                    <a:pt x="725529" y="2737441"/>
                  </a:lnTo>
                  <a:lnTo>
                    <a:pt x="760810" y="2765596"/>
                  </a:lnTo>
                  <a:lnTo>
                    <a:pt x="796741" y="2792948"/>
                  </a:lnTo>
                  <a:lnTo>
                    <a:pt x="833310" y="2819485"/>
                  </a:lnTo>
                  <a:lnTo>
                    <a:pt x="870502" y="2845192"/>
                  </a:lnTo>
                  <a:lnTo>
                    <a:pt x="908306" y="2870056"/>
                  </a:lnTo>
                  <a:lnTo>
                    <a:pt x="946706" y="2894065"/>
                  </a:lnTo>
                  <a:lnTo>
                    <a:pt x="985690" y="2917203"/>
                  </a:lnTo>
                  <a:lnTo>
                    <a:pt x="1025244" y="2939458"/>
                  </a:lnTo>
                  <a:lnTo>
                    <a:pt x="1065355" y="2960817"/>
                  </a:lnTo>
                  <a:lnTo>
                    <a:pt x="1106010" y="2981265"/>
                  </a:lnTo>
                  <a:lnTo>
                    <a:pt x="1147194" y="3000789"/>
                  </a:lnTo>
                  <a:lnTo>
                    <a:pt x="1188895" y="3019376"/>
                  </a:lnTo>
                  <a:lnTo>
                    <a:pt x="1231099" y="3037013"/>
                  </a:lnTo>
                  <a:lnTo>
                    <a:pt x="1273792" y="3053685"/>
                  </a:lnTo>
                  <a:lnTo>
                    <a:pt x="1316962" y="3069379"/>
                  </a:lnTo>
                  <a:lnTo>
                    <a:pt x="1360594" y="3084082"/>
                  </a:lnTo>
                  <a:lnTo>
                    <a:pt x="1404675" y="3097781"/>
                  </a:lnTo>
                  <a:lnTo>
                    <a:pt x="1449193" y="3110461"/>
                  </a:lnTo>
                  <a:lnTo>
                    <a:pt x="1494132" y="3122109"/>
                  </a:lnTo>
                  <a:lnTo>
                    <a:pt x="1539481" y="3132712"/>
                  </a:lnTo>
                  <a:lnTo>
                    <a:pt x="1585225" y="3142256"/>
                  </a:lnTo>
                  <a:lnTo>
                    <a:pt x="1631351" y="3150728"/>
                  </a:lnTo>
                  <a:lnTo>
                    <a:pt x="1677845" y="3158114"/>
                  </a:lnTo>
                  <a:lnTo>
                    <a:pt x="1724695" y="3164401"/>
                  </a:lnTo>
                  <a:lnTo>
                    <a:pt x="1771887" y="3169575"/>
                  </a:lnTo>
                  <a:lnTo>
                    <a:pt x="1963801" y="3172078"/>
                  </a:lnTo>
                  <a:lnTo>
                    <a:pt x="1963801" y="1972386"/>
                  </a:lnTo>
                  <a:lnTo>
                    <a:pt x="1963200" y="1923113"/>
                  </a:lnTo>
                  <a:lnTo>
                    <a:pt x="1961407" y="1874137"/>
                  </a:lnTo>
                  <a:lnTo>
                    <a:pt x="1958435" y="1825472"/>
                  </a:lnTo>
                  <a:lnTo>
                    <a:pt x="1954300" y="1777133"/>
                  </a:lnTo>
                  <a:lnTo>
                    <a:pt x="1949014" y="1729133"/>
                  </a:lnTo>
                  <a:lnTo>
                    <a:pt x="1942592" y="1681487"/>
                  </a:lnTo>
                  <a:lnTo>
                    <a:pt x="1935047" y="1634208"/>
                  </a:lnTo>
                  <a:lnTo>
                    <a:pt x="1926394" y="1587310"/>
                  </a:lnTo>
                  <a:lnTo>
                    <a:pt x="1916647" y="1540807"/>
                  </a:lnTo>
                  <a:lnTo>
                    <a:pt x="1905819" y="1494715"/>
                  </a:lnTo>
                  <a:lnTo>
                    <a:pt x="1893925" y="1449045"/>
                  </a:lnTo>
                  <a:lnTo>
                    <a:pt x="1880978" y="1403813"/>
                  </a:lnTo>
                  <a:lnTo>
                    <a:pt x="1866993" y="1359033"/>
                  </a:lnTo>
                  <a:lnTo>
                    <a:pt x="1851984" y="1314718"/>
                  </a:lnTo>
                  <a:lnTo>
                    <a:pt x="1835964" y="1270883"/>
                  </a:lnTo>
                  <a:lnTo>
                    <a:pt x="1818947" y="1227542"/>
                  </a:lnTo>
                  <a:lnTo>
                    <a:pt x="1800948" y="1184708"/>
                  </a:lnTo>
                  <a:lnTo>
                    <a:pt x="1781981" y="1142396"/>
                  </a:lnTo>
                  <a:lnTo>
                    <a:pt x="1762058" y="1100620"/>
                  </a:lnTo>
                  <a:lnTo>
                    <a:pt x="1741196" y="1059394"/>
                  </a:lnTo>
                  <a:lnTo>
                    <a:pt x="1719406" y="1018731"/>
                  </a:lnTo>
                  <a:lnTo>
                    <a:pt x="1696704" y="978646"/>
                  </a:lnTo>
                  <a:lnTo>
                    <a:pt x="1673104" y="939153"/>
                  </a:lnTo>
                  <a:lnTo>
                    <a:pt x="1648618" y="900266"/>
                  </a:lnTo>
                  <a:lnTo>
                    <a:pt x="1623262" y="861999"/>
                  </a:lnTo>
                  <a:lnTo>
                    <a:pt x="1597050" y="824366"/>
                  </a:lnTo>
                  <a:lnTo>
                    <a:pt x="1569994" y="787381"/>
                  </a:lnTo>
                  <a:lnTo>
                    <a:pt x="1542110" y="751058"/>
                  </a:lnTo>
                  <a:lnTo>
                    <a:pt x="1513412" y="715411"/>
                  </a:lnTo>
                  <a:lnTo>
                    <a:pt x="1483912" y="680454"/>
                  </a:lnTo>
                  <a:lnTo>
                    <a:pt x="1453626" y="646201"/>
                  </a:lnTo>
                  <a:lnTo>
                    <a:pt x="1422566" y="612666"/>
                  </a:lnTo>
                  <a:lnTo>
                    <a:pt x="1390748" y="579864"/>
                  </a:lnTo>
                  <a:lnTo>
                    <a:pt x="1358186" y="547807"/>
                  </a:lnTo>
                  <a:lnTo>
                    <a:pt x="1324892" y="516511"/>
                  </a:lnTo>
                  <a:lnTo>
                    <a:pt x="1290881" y="485990"/>
                  </a:lnTo>
                  <a:lnTo>
                    <a:pt x="1256168" y="456256"/>
                  </a:lnTo>
                  <a:lnTo>
                    <a:pt x="1220765" y="427325"/>
                  </a:lnTo>
                  <a:lnTo>
                    <a:pt x="1184688" y="399210"/>
                  </a:lnTo>
                  <a:lnTo>
                    <a:pt x="1147950" y="371926"/>
                  </a:lnTo>
                  <a:lnTo>
                    <a:pt x="1110565" y="345486"/>
                  </a:lnTo>
                  <a:lnTo>
                    <a:pt x="1072546" y="319905"/>
                  </a:lnTo>
                  <a:lnTo>
                    <a:pt x="1033909" y="295196"/>
                  </a:lnTo>
                  <a:lnTo>
                    <a:pt x="994667" y="271373"/>
                  </a:lnTo>
                  <a:lnTo>
                    <a:pt x="954834" y="248451"/>
                  </a:lnTo>
                  <a:lnTo>
                    <a:pt x="914423" y="226444"/>
                  </a:lnTo>
                  <a:lnTo>
                    <a:pt x="873450" y="205365"/>
                  </a:lnTo>
                  <a:lnTo>
                    <a:pt x="831927" y="185229"/>
                  </a:lnTo>
                  <a:lnTo>
                    <a:pt x="789870" y="166050"/>
                  </a:lnTo>
                  <a:lnTo>
                    <a:pt x="747291" y="147841"/>
                  </a:lnTo>
                  <a:lnTo>
                    <a:pt x="704205" y="130617"/>
                  </a:lnTo>
                  <a:lnTo>
                    <a:pt x="660626" y="114392"/>
                  </a:lnTo>
                  <a:lnTo>
                    <a:pt x="616568" y="99180"/>
                  </a:lnTo>
                  <a:lnTo>
                    <a:pt x="572044" y="84994"/>
                  </a:lnTo>
                  <a:lnTo>
                    <a:pt x="527069" y="71849"/>
                  </a:lnTo>
                  <a:lnTo>
                    <a:pt x="481657" y="59760"/>
                  </a:lnTo>
                  <a:lnTo>
                    <a:pt x="435822" y="48739"/>
                  </a:lnTo>
                  <a:lnTo>
                    <a:pt x="389578" y="38801"/>
                  </a:lnTo>
                  <a:lnTo>
                    <a:pt x="342938" y="29960"/>
                  </a:lnTo>
                  <a:lnTo>
                    <a:pt x="295917" y="22230"/>
                  </a:lnTo>
                  <a:lnTo>
                    <a:pt x="248528" y="15625"/>
                  </a:lnTo>
                  <a:lnTo>
                    <a:pt x="200786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498" y="0"/>
                </a:moveTo>
                <a:lnTo>
                  <a:pt x="0" y="0"/>
                </a:lnTo>
                <a:lnTo>
                  <a:pt x="0" y="1167511"/>
                </a:lnTo>
                <a:lnTo>
                  <a:pt x="48124" y="1166537"/>
                </a:lnTo>
                <a:lnTo>
                  <a:pt x="95753" y="1163640"/>
                </a:lnTo>
                <a:lnTo>
                  <a:pt x="142848" y="1158858"/>
                </a:lnTo>
                <a:lnTo>
                  <a:pt x="189374" y="1152229"/>
                </a:lnTo>
                <a:lnTo>
                  <a:pt x="235291" y="1143790"/>
                </a:lnTo>
                <a:lnTo>
                  <a:pt x="280563" y="1133578"/>
                </a:lnTo>
                <a:lnTo>
                  <a:pt x="325151" y="1121632"/>
                </a:lnTo>
                <a:lnTo>
                  <a:pt x="369019" y="1107988"/>
                </a:lnTo>
                <a:lnTo>
                  <a:pt x="412129" y="1092685"/>
                </a:lnTo>
                <a:lnTo>
                  <a:pt x="454443" y="1075759"/>
                </a:lnTo>
                <a:lnTo>
                  <a:pt x="495923" y="1057249"/>
                </a:lnTo>
                <a:lnTo>
                  <a:pt x="536532" y="1037191"/>
                </a:lnTo>
                <a:lnTo>
                  <a:pt x="576233" y="1015625"/>
                </a:lnTo>
                <a:lnTo>
                  <a:pt x="614988" y="992586"/>
                </a:lnTo>
                <a:lnTo>
                  <a:pt x="652759" y="968113"/>
                </a:lnTo>
                <a:lnTo>
                  <a:pt x="689509" y="942243"/>
                </a:lnTo>
                <a:lnTo>
                  <a:pt x="725200" y="915014"/>
                </a:lnTo>
                <a:lnTo>
                  <a:pt x="759795" y="886463"/>
                </a:lnTo>
                <a:lnTo>
                  <a:pt x="793256" y="856628"/>
                </a:lnTo>
                <a:lnTo>
                  <a:pt x="825546" y="825547"/>
                </a:lnTo>
                <a:lnTo>
                  <a:pt x="856626" y="793257"/>
                </a:lnTo>
                <a:lnTo>
                  <a:pt x="886460" y="759795"/>
                </a:lnTo>
                <a:lnTo>
                  <a:pt x="915010" y="725200"/>
                </a:lnTo>
                <a:lnTo>
                  <a:pt x="942238" y="689508"/>
                </a:lnTo>
                <a:lnTo>
                  <a:pt x="968107" y="652757"/>
                </a:lnTo>
                <a:lnTo>
                  <a:pt x="992580" y="614986"/>
                </a:lnTo>
                <a:lnTo>
                  <a:pt x="1015618" y="576231"/>
                </a:lnTo>
                <a:lnTo>
                  <a:pt x="1037184" y="536529"/>
                </a:lnTo>
                <a:lnTo>
                  <a:pt x="1057240" y="495920"/>
                </a:lnTo>
                <a:lnTo>
                  <a:pt x="1075750" y="454439"/>
                </a:lnTo>
                <a:lnTo>
                  <a:pt x="1092675" y="412125"/>
                </a:lnTo>
                <a:lnTo>
                  <a:pt x="1107978" y="369016"/>
                </a:lnTo>
                <a:lnTo>
                  <a:pt x="1121621" y="325148"/>
                </a:lnTo>
                <a:lnTo>
                  <a:pt x="1133567" y="280560"/>
                </a:lnTo>
                <a:lnTo>
                  <a:pt x="1143778" y="235288"/>
                </a:lnTo>
                <a:lnTo>
                  <a:pt x="1152217" y="189371"/>
                </a:lnTo>
                <a:lnTo>
                  <a:pt x="1158846" y="142846"/>
                </a:lnTo>
                <a:lnTo>
                  <a:pt x="1163628" y="95751"/>
                </a:lnTo>
                <a:lnTo>
                  <a:pt x="1166524" y="48123"/>
                </a:lnTo>
                <a:lnTo>
                  <a:pt x="1167498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8198" y="0"/>
            <a:ext cx="1964055" cy="3178810"/>
          </a:xfrm>
          <a:custGeom>
            <a:avLst/>
            <a:gdLst/>
            <a:ahLst/>
            <a:cxnLst/>
            <a:rect l="l" t="t" r="r" b="b"/>
            <a:pathLst>
              <a:path w="1964054" h="3178810">
                <a:moveTo>
                  <a:pt x="1963801" y="0"/>
                </a:moveTo>
                <a:lnTo>
                  <a:pt x="0" y="0"/>
                </a:lnTo>
                <a:lnTo>
                  <a:pt x="0" y="1197864"/>
                </a:lnTo>
                <a:lnTo>
                  <a:pt x="600" y="1247353"/>
                </a:lnTo>
                <a:lnTo>
                  <a:pt x="2393" y="1296545"/>
                </a:lnTo>
                <a:lnTo>
                  <a:pt x="5365" y="1345423"/>
                </a:lnTo>
                <a:lnTo>
                  <a:pt x="9500" y="1393975"/>
                </a:lnTo>
                <a:lnTo>
                  <a:pt x="14786" y="1442186"/>
                </a:lnTo>
                <a:lnTo>
                  <a:pt x="21208" y="1490043"/>
                </a:lnTo>
                <a:lnTo>
                  <a:pt x="28753" y="1537530"/>
                </a:lnTo>
                <a:lnTo>
                  <a:pt x="37406" y="1584634"/>
                </a:lnTo>
                <a:lnTo>
                  <a:pt x="47153" y="1631341"/>
                </a:lnTo>
                <a:lnTo>
                  <a:pt x="57981" y="1677636"/>
                </a:lnTo>
                <a:lnTo>
                  <a:pt x="69875" y="1723506"/>
                </a:lnTo>
                <a:lnTo>
                  <a:pt x="82822" y="1768937"/>
                </a:lnTo>
                <a:lnTo>
                  <a:pt x="96807" y="1813914"/>
                </a:lnTo>
                <a:lnTo>
                  <a:pt x="111816" y="1858423"/>
                </a:lnTo>
                <a:lnTo>
                  <a:pt x="127836" y="1902451"/>
                </a:lnTo>
                <a:lnTo>
                  <a:pt x="144853" y="1945983"/>
                </a:lnTo>
                <a:lnTo>
                  <a:pt x="162852" y="1989004"/>
                </a:lnTo>
                <a:lnTo>
                  <a:pt x="181819" y="2031502"/>
                </a:lnTo>
                <a:lnTo>
                  <a:pt x="201742" y="2073462"/>
                </a:lnTo>
                <a:lnTo>
                  <a:pt x="222604" y="2114869"/>
                </a:lnTo>
                <a:lnTo>
                  <a:pt x="244394" y="2155710"/>
                </a:lnTo>
                <a:lnTo>
                  <a:pt x="267096" y="2195971"/>
                </a:lnTo>
                <a:lnTo>
                  <a:pt x="290696" y="2235637"/>
                </a:lnTo>
                <a:lnTo>
                  <a:pt x="315182" y="2274694"/>
                </a:lnTo>
                <a:lnTo>
                  <a:pt x="340538" y="2313129"/>
                </a:lnTo>
                <a:lnTo>
                  <a:pt x="366750" y="2350927"/>
                </a:lnTo>
                <a:lnTo>
                  <a:pt x="393806" y="2388074"/>
                </a:lnTo>
                <a:lnTo>
                  <a:pt x="421690" y="2424556"/>
                </a:lnTo>
                <a:lnTo>
                  <a:pt x="450388" y="2460359"/>
                </a:lnTo>
                <a:lnTo>
                  <a:pt x="479888" y="2495469"/>
                </a:lnTo>
                <a:lnTo>
                  <a:pt x="510174" y="2529871"/>
                </a:lnTo>
                <a:lnTo>
                  <a:pt x="541234" y="2563552"/>
                </a:lnTo>
                <a:lnTo>
                  <a:pt x="573052" y="2596498"/>
                </a:lnTo>
                <a:lnTo>
                  <a:pt x="605614" y="2628694"/>
                </a:lnTo>
                <a:lnTo>
                  <a:pt x="638908" y="2660127"/>
                </a:lnTo>
                <a:lnTo>
                  <a:pt x="672919" y="2690782"/>
                </a:lnTo>
                <a:lnTo>
                  <a:pt x="707632" y="2720645"/>
                </a:lnTo>
                <a:lnTo>
                  <a:pt x="743035" y="2749702"/>
                </a:lnTo>
                <a:lnTo>
                  <a:pt x="779112" y="2777939"/>
                </a:lnTo>
                <a:lnTo>
                  <a:pt x="815850" y="2805341"/>
                </a:lnTo>
                <a:lnTo>
                  <a:pt x="853235" y="2831896"/>
                </a:lnTo>
                <a:lnTo>
                  <a:pt x="891254" y="2857589"/>
                </a:lnTo>
                <a:lnTo>
                  <a:pt x="929891" y="2882405"/>
                </a:lnTo>
                <a:lnTo>
                  <a:pt x="969133" y="2906330"/>
                </a:lnTo>
                <a:lnTo>
                  <a:pt x="1008966" y="2929351"/>
                </a:lnTo>
                <a:lnTo>
                  <a:pt x="1049377" y="2951453"/>
                </a:lnTo>
                <a:lnTo>
                  <a:pt x="1090350" y="2972623"/>
                </a:lnTo>
                <a:lnTo>
                  <a:pt x="1131873" y="2992845"/>
                </a:lnTo>
                <a:lnTo>
                  <a:pt x="1173930" y="3012107"/>
                </a:lnTo>
                <a:lnTo>
                  <a:pt x="1216509" y="3030394"/>
                </a:lnTo>
                <a:lnTo>
                  <a:pt x="1259595" y="3047691"/>
                </a:lnTo>
                <a:lnTo>
                  <a:pt x="1303174" y="3063985"/>
                </a:lnTo>
                <a:lnTo>
                  <a:pt x="1347232" y="3079262"/>
                </a:lnTo>
                <a:lnTo>
                  <a:pt x="1391756" y="3093508"/>
                </a:lnTo>
                <a:lnTo>
                  <a:pt x="1436731" y="3106708"/>
                </a:lnTo>
                <a:lnTo>
                  <a:pt x="1482143" y="3118848"/>
                </a:lnTo>
                <a:lnTo>
                  <a:pt x="1527978" y="3129915"/>
                </a:lnTo>
                <a:lnTo>
                  <a:pt x="1574222" y="3139894"/>
                </a:lnTo>
                <a:lnTo>
                  <a:pt x="1620862" y="3148771"/>
                </a:lnTo>
                <a:lnTo>
                  <a:pt x="1667883" y="3156532"/>
                </a:lnTo>
                <a:lnTo>
                  <a:pt x="1715272" y="3163163"/>
                </a:lnTo>
                <a:lnTo>
                  <a:pt x="1763014" y="3168650"/>
                </a:lnTo>
                <a:lnTo>
                  <a:pt x="1963801" y="3178810"/>
                </a:lnTo>
                <a:lnTo>
                  <a:pt x="1963801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6595" y="2409590"/>
            <a:ext cx="34664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29" dirty="0"/>
              <a:t>Thank</a:t>
            </a:r>
            <a:r>
              <a:rPr sz="6000" spc="-254" dirty="0"/>
              <a:t> </a:t>
            </a:r>
            <a:r>
              <a:rPr sz="6000" spc="-310" dirty="0"/>
              <a:t>you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96595" y="3508610"/>
            <a:ext cx="8215173" cy="134363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lang="en-IN" sz="2400" spc="-95" dirty="0">
                <a:latin typeface="Tahoma"/>
                <a:cs typeface="Tahoma"/>
              </a:rPr>
              <a:t>Harshvardhan Magdum</a:t>
            </a:r>
            <a:endParaRPr sz="2400" dirty="0">
              <a:latin typeface="Tahoma"/>
              <a:cs typeface="Tahoma"/>
            </a:endParaRPr>
          </a:p>
          <a:p>
            <a:pPr marL="12700" marR="5080">
              <a:lnSpc>
                <a:spcPct val="124600"/>
              </a:lnSpc>
            </a:pPr>
            <a:r>
              <a:rPr lang="en-IN"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magdumharshvardhan1008</a:t>
            </a: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@gmail.com</a:t>
            </a:r>
            <a:endParaRPr lang="en-IN" sz="2400" u="sng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ahoma"/>
              <a:cs typeface="Tahoma"/>
            </a:endParaRPr>
          </a:p>
          <a:p>
            <a:pPr marL="12700" marR="5080">
              <a:lnSpc>
                <a:spcPct val="124600"/>
              </a:lnSpc>
            </a:pPr>
            <a:r>
              <a:rPr lang="en-IN" sz="2400" dirty="0">
                <a:latin typeface="Tahoma"/>
                <a:cs typeface="Tahoma"/>
                <a:hlinkClick r:id="rId3"/>
              </a:rPr>
              <a:t>https://github.com/HarshvardhanMagdum/MaverickBank.git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922782"/>
            <a:ext cx="50272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About</a:t>
            </a:r>
            <a:r>
              <a:rPr spc="-160" dirty="0"/>
              <a:t> </a:t>
            </a:r>
            <a:r>
              <a:rPr spc="-90" dirty="0"/>
              <a:t>Maverick</a:t>
            </a:r>
            <a:r>
              <a:rPr spc="-175" dirty="0"/>
              <a:t> </a:t>
            </a:r>
            <a:r>
              <a:rPr spc="-20" dirty="0"/>
              <a:t>Bank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813" y="2601213"/>
            <a:ext cx="9124315" cy="18389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5080" indent="-283845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295910" algn="l"/>
              </a:tabLst>
            </a:pP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Maverick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Bank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Banking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comprehensive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transactions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accounts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customers</a:t>
            </a:r>
            <a:r>
              <a:rPr sz="20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banking.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caters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both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individual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business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customers,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offering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services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such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management,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funds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transfer,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loans, 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investments,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financial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reporting.</a:t>
            </a:r>
            <a:endParaRPr sz="2000" dirty="0">
              <a:latin typeface="Tahoma"/>
              <a:cs typeface="Tahoma"/>
            </a:endParaRPr>
          </a:p>
          <a:p>
            <a:pPr marL="295910" marR="6985" indent="-283845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95910" algn="l"/>
              </a:tabLst>
            </a:pP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includes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role-based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dashboards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customers,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000" spc="-85" dirty="0">
                <a:solidFill>
                  <a:srgbClr val="FFFFFF"/>
                </a:solidFill>
                <a:latin typeface="Tahoma"/>
                <a:cs typeface="Tahoma"/>
              </a:rPr>
              <a:t>executive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000" spc="-25" dirty="0">
                <a:solidFill>
                  <a:srgbClr val="FFFFFF"/>
                </a:solidFill>
                <a:latin typeface="Tahoma"/>
                <a:cs typeface="Tahoma"/>
              </a:rPr>
              <a:t>manager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1" y="118903"/>
            <a:ext cx="31242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Key</a:t>
            </a:r>
            <a:r>
              <a:rPr spc="-175" dirty="0"/>
              <a:t> </a:t>
            </a:r>
            <a:r>
              <a:rPr spc="-215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3099" y="914400"/>
            <a:ext cx="492950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Loan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status: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PENDING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/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APPROVED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REJECTED</a:t>
            </a:r>
            <a:endParaRPr lang="en-IN" spc="-1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1020444" indent="142875">
              <a:lnSpc>
                <a:spcPct val="10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Loan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status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update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bank </a:t>
            </a:r>
            <a:r>
              <a:rPr sz="1800" spc="-10" dirty="0">
                <a:latin typeface="Arial MT"/>
                <a:cs typeface="Arial MT"/>
              </a:rPr>
              <a:t>employee</a:t>
            </a:r>
            <a:endParaRPr lang="en-IN" sz="1800" spc="-10" dirty="0">
              <a:latin typeface="Arial MT"/>
              <a:cs typeface="Arial MT"/>
            </a:endParaRPr>
          </a:p>
          <a:p>
            <a:pPr marL="12700" marR="1020444" indent="142875">
              <a:lnSpc>
                <a:spcPct val="10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endParaRPr lang="en-IN" sz="1800" spc="-10" dirty="0">
              <a:latin typeface="Arial MT"/>
              <a:cs typeface="Arial MT"/>
            </a:endParaRPr>
          </a:p>
          <a:p>
            <a:pPr marL="12700" marR="1020444" indent="142875">
              <a:lnSpc>
                <a:spcPct val="10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r>
              <a:rPr lang="en-US" spc="-10" dirty="0"/>
              <a:t>Transaction</a:t>
            </a:r>
            <a:r>
              <a:rPr lang="en-US" spc="-25" dirty="0"/>
              <a:t> </a:t>
            </a:r>
            <a:r>
              <a:rPr lang="en-US" dirty="0"/>
              <a:t>listing</a:t>
            </a:r>
            <a:r>
              <a:rPr lang="en-US" spc="-20" dirty="0"/>
              <a:t> </a:t>
            </a:r>
            <a:r>
              <a:rPr lang="en-US" dirty="0"/>
              <a:t>by</a:t>
            </a:r>
            <a:r>
              <a:rPr lang="en-US" spc="-30" dirty="0"/>
              <a:t> </a:t>
            </a:r>
            <a:r>
              <a:rPr lang="en-US" dirty="0"/>
              <a:t>account</a:t>
            </a:r>
            <a:r>
              <a:rPr lang="en-US" spc="-10" dirty="0"/>
              <a:t> number</a:t>
            </a:r>
          </a:p>
          <a:p>
            <a:pPr marL="12700" marR="1020444">
              <a:lnSpc>
                <a:spcPct val="100000"/>
              </a:lnSpc>
              <a:spcBef>
                <a:spcPts val="5"/>
              </a:spcBef>
              <a:tabLst>
                <a:tab pos="155575" algn="l"/>
              </a:tabLst>
            </a:pPr>
            <a:endParaRPr sz="1800" dirty="0">
              <a:latin typeface="Arial MT"/>
              <a:cs typeface="Arial MT"/>
            </a:endParaRPr>
          </a:p>
          <a:p>
            <a:pPr marL="12700" marR="5080" indent="142875">
              <a:lnSpc>
                <a:spcPct val="100000"/>
              </a:lnSpc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Form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lang="en-IN" spc="-114" dirty="0">
                <a:latin typeface="Arial MT"/>
                <a:cs typeface="Arial MT"/>
              </a:rPr>
              <a:t>React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template-driven </a:t>
            </a:r>
            <a:r>
              <a:rPr sz="1800" dirty="0">
                <a:latin typeface="Arial MT"/>
                <a:cs typeface="Arial MT"/>
              </a:rPr>
              <a:t>forms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reactive</a:t>
            </a:r>
            <a:r>
              <a:rPr sz="1800" spc="-10" dirty="0">
                <a:latin typeface="Arial MT"/>
                <a:cs typeface="Arial MT"/>
              </a:rPr>
              <a:t> forms.</a:t>
            </a:r>
            <a:r>
              <a:rPr lang="en-IN" sz="1800" spc="-10" dirty="0">
                <a:latin typeface="Arial MT"/>
                <a:cs typeface="Arial MT"/>
              </a:rPr>
              <a:t> 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3099" y="4038600"/>
            <a:ext cx="44763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spc="-10" dirty="0">
                <a:latin typeface="Arial MT"/>
                <a:cs typeface="Arial MT"/>
              </a:rPr>
              <a:t>Routing</a:t>
            </a:r>
            <a:r>
              <a:rPr lang="en-IN" sz="1800" spc="-10" dirty="0">
                <a:latin typeface="Arial MT"/>
                <a:cs typeface="Arial MT"/>
              </a:rPr>
              <a:t>,HTML,CSS,JS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4495800"/>
            <a:ext cx="467169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latin typeface="Arial MT"/>
                <a:cs typeface="Arial MT"/>
              </a:rPr>
              <a:t>Responsive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UI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Bootstrap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800" dirty="0">
              <a:latin typeface="Arial MT"/>
              <a:cs typeface="Arial MT"/>
            </a:endParaRPr>
          </a:p>
          <a:p>
            <a:pPr marL="12700" marR="802005" indent="142875">
              <a:lnSpc>
                <a:spcPct val="100000"/>
              </a:lnSpc>
              <a:buChar char="•"/>
              <a:tabLst>
                <a:tab pos="155575" algn="l"/>
              </a:tabLst>
            </a:pPr>
            <a:r>
              <a:rPr sz="1800" spc="-10" dirty="0">
                <a:latin typeface="Arial MT"/>
                <a:cs typeface="Arial MT"/>
              </a:rPr>
              <a:t>Component-</a:t>
            </a:r>
            <a:r>
              <a:rPr sz="1800" dirty="0">
                <a:latin typeface="Arial MT"/>
                <a:cs typeface="Arial MT"/>
              </a:rPr>
              <a:t>based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easy </a:t>
            </a:r>
            <a:r>
              <a:rPr sz="1800" spc="-10" dirty="0">
                <a:latin typeface="Arial MT"/>
                <a:cs typeface="Arial MT"/>
              </a:rPr>
              <a:t>maintenance.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956801" y="914400"/>
            <a:ext cx="4759637" cy="590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pc="-35" dirty="0"/>
              <a:t>JWT-</a:t>
            </a:r>
            <a:r>
              <a:rPr dirty="0"/>
              <a:t>based</a:t>
            </a:r>
            <a:r>
              <a:rPr spc="-35" dirty="0"/>
              <a:t> </a:t>
            </a:r>
            <a:r>
              <a:rPr dirty="0"/>
              <a:t>login</a:t>
            </a:r>
            <a:r>
              <a:rPr spc="-5" dirty="0"/>
              <a:t> </a:t>
            </a:r>
            <a:r>
              <a:rPr dirty="0"/>
              <a:t>&amp;</a:t>
            </a:r>
            <a:r>
              <a:rPr spc="-10" dirty="0"/>
              <a:t> authentication</a:t>
            </a:r>
            <a:r>
              <a:rPr lang="en-IN" spc="-10" dirty="0"/>
              <a:t>. Also </a:t>
            </a:r>
            <a:r>
              <a:rPr lang="en-IN" spc="-10" dirty="0" err="1"/>
              <a:t>SignIn</a:t>
            </a:r>
            <a:r>
              <a:rPr lang="en-IN" spc="-10" dirty="0"/>
              <a:t> with google and Git Hub Option.</a:t>
            </a:r>
            <a:endParaRPr spc="-10" dirty="0"/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pc="-10" dirty="0"/>
          </a:p>
          <a:p>
            <a:pPr marL="76200" marR="548640" indent="-64135">
              <a:buFontTx/>
              <a:buChar char="•"/>
              <a:tabLst>
                <a:tab pos="76200" algn="l"/>
                <a:tab pos="154940" algn="l"/>
              </a:tabLst>
            </a:pPr>
            <a:r>
              <a:rPr spc="-10" dirty="0"/>
              <a:t>	Role-</a:t>
            </a:r>
            <a:r>
              <a:rPr dirty="0"/>
              <a:t>based</a:t>
            </a:r>
            <a:r>
              <a:rPr spc="-20" dirty="0"/>
              <a:t> </a:t>
            </a:r>
            <a:r>
              <a:rPr dirty="0"/>
              <a:t>dashboards:</a:t>
            </a:r>
            <a:r>
              <a:rPr spc="-5" dirty="0"/>
              <a:t> </a:t>
            </a:r>
            <a:r>
              <a:rPr spc="-10" dirty="0"/>
              <a:t>Customer, </a:t>
            </a:r>
            <a:r>
              <a:rPr lang="en-IN" spc="-10" dirty="0"/>
              <a:t>Executive</a:t>
            </a:r>
            <a:r>
              <a:rPr spc="-10" dirty="0"/>
              <a:t>,</a:t>
            </a:r>
            <a:r>
              <a:rPr spc="-55" dirty="0"/>
              <a:t> </a:t>
            </a:r>
            <a:r>
              <a:rPr lang="en-IN" spc="-10" dirty="0"/>
              <a:t>Manager.</a:t>
            </a:r>
          </a:p>
          <a:p>
            <a:pPr marL="76200" marR="548640" indent="-64135">
              <a:buFontTx/>
              <a:buChar char="•"/>
              <a:tabLst>
                <a:tab pos="76200" algn="l"/>
                <a:tab pos="154940" algn="l"/>
              </a:tabLst>
            </a:pPr>
            <a:endParaRPr lang="en-US" spc="-10" dirty="0"/>
          </a:p>
          <a:p>
            <a:pPr marL="76200" marR="548640" indent="-64135">
              <a:buFontTx/>
              <a:buChar char="•"/>
              <a:tabLst>
                <a:tab pos="76200" algn="l"/>
                <a:tab pos="154940" algn="l"/>
              </a:tabLst>
            </a:pPr>
            <a:r>
              <a:rPr lang="en-US" spc="-10" dirty="0"/>
              <a:t>Junit testing is Implemented.</a:t>
            </a:r>
          </a:p>
          <a:p>
            <a:pPr marL="12065" marR="548640">
              <a:tabLst>
                <a:tab pos="76200" algn="l"/>
                <a:tab pos="154940" algn="l"/>
              </a:tabLst>
            </a:pPr>
            <a:endParaRPr lang="en-US" dirty="0"/>
          </a:p>
          <a:p>
            <a:pPr marL="76200" marR="548640" indent="-64135">
              <a:buFontTx/>
              <a:buChar char="•"/>
              <a:tabLst>
                <a:tab pos="76200" algn="l"/>
                <a:tab pos="154940" algn="l"/>
              </a:tabLst>
            </a:pPr>
            <a:r>
              <a:rPr lang="en-US" spc="-10" dirty="0"/>
              <a:t> Created Docker for frontend, backend, and database created.</a:t>
            </a:r>
            <a:endParaRPr spc="-10" dirty="0"/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pc="-10" dirty="0"/>
          </a:p>
          <a:p>
            <a:pPr marL="155575" indent="-142875">
              <a:lnSpc>
                <a:spcPct val="100000"/>
              </a:lnSpc>
              <a:buChar char="•"/>
              <a:tabLst>
                <a:tab pos="155575" algn="l"/>
              </a:tabLst>
            </a:pPr>
            <a:r>
              <a:rPr dirty="0"/>
              <a:t>Customer</a:t>
            </a:r>
            <a:r>
              <a:rPr spc="-45" dirty="0"/>
              <a:t> </a:t>
            </a:r>
            <a:r>
              <a:rPr dirty="0"/>
              <a:t>registration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profile</a:t>
            </a:r>
            <a:r>
              <a:rPr spc="-40" dirty="0"/>
              <a:t> </a:t>
            </a:r>
            <a:r>
              <a:rPr spc="-10" dirty="0"/>
              <a:t>update.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pc="-10" dirty="0"/>
          </a:p>
          <a:p>
            <a:pPr marL="155575" indent="-142875">
              <a:lnSpc>
                <a:spcPct val="100000"/>
              </a:lnSpc>
              <a:spcBef>
                <a:spcPts val="5"/>
              </a:spcBef>
              <a:buChar char="•"/>
              <a:tabLst>
                <a:tab pos="155575" algn="l"/>
              </a:tabLst>
            </a:pPr>
            <a:r>
              <a:rPr dirty="0"/>
              <a:t>Profile</a:t>
            </a:r>
            <a:r>
              <a:rPr spc="-30" dirty="0"/>
              <a:t> </a:t>
            </a:r>
            <a:r>
              <a:rPr dirty="0"/>
              <a:t>view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update</a:t>
            </a:r>
            <a:r>
              <a:rPr spc="-5" dirty="0"/>
              <a:t> </a:t>
            </a:r>
            <a:r>
              <a:rPr spc="-20" dirty="0">
                <a:latin typeface="Tahoma"/>
                <a:cs typeface="Tahoma"/>
              </a:rPr>
              <a:t>for</a:t>
            </a:r>
            <a:r>
              <a:rPr spc="-110" dirty="0">
                <a:latin typeface="Tahoma"/>
                <a:cs typeface="Tahoma"/>
              </a:rPr>
              <a:t> </a:t>
            </a:r>
            <a:r>
              <a:rPr spc="-10" dirty="0"/>
              <a:t>customers.</a:t>
            </a:r>
          </a:p>
          <a:p>
            <a:pPr>
              <a:lnSpc>
                <a:spcPct val="100000"/>
              </a:lnSpc>
              <a:spcBef>
                <a:spcPts val="110"/>
              </a:spcBef>
              <a:buFont typeface="Arial MT"/>
              <a:buChar char="•"/>
            </a:pPr>
            <a:endParaRPr spc="-10" dirty="0"/>
          </a:p>
          <a:p>
            <a:pPr marL="155575" indent="-142875">
              <a:lnSpc>
                <a:spcPct val="100000"/>
              </a:lnSpc>
              <a:buChar char="•"/>
              <a:tabLst>
                <a:tab pos="155575" algn="l"/>
              </a:tabLst>
            </a:pPr>
            <a:r>
              <a:rPr dirty="0"/>
              <a:t>Open</a:t>
            </a:r>
            <a:r>
              <a:rPr spc="-35" dirty="0"/>
              <a:t> </a:t>
            </a:r>
            <a:r>
              <a:rPr dirty="0"/>
              <a:t>new</a:t>
            </a:r>
            <a:r>
              <a:rPr spc="-15" dirty="0"/>
              <a:t> </a:t>
            </a:r>
            <a:r>
              <a:rPr dirty="0"/>
              <a:t>bank</a:t>
            </a:r>
            <a:r>
              <a:rPr spc="-25" dirty="0"/>
              <a:t> </a:t>
            </a:r>
            <a:r>
              <a:rPr dirty="0"/>
              <a:t>account</a:t>
            </a:r>
            <a:r>
              <a:rPr spc="-10" dirty="0"/>
              <a:t> </a:t>
            </a:r>
            <a:r>
              <a:rPr dirty="0"/>
              <a:t>(select</a:t>
            </a:r>
            <a:r>
              <a:rPr spc="-20" dirty="0"/>
              <a:t> </a:t>
            </a:r>
            <a:r>
              <a:rPr spc="-10" dirty="0"/>
              <a:t>type,</a:t>
            </a:r>
          </a:p>
          <a:p>
            <a:pPr marL="12700">
              <a:lnSpc>
                <a:spcPct val="100000"/>
              </a:lnSpc>
            </a:pPr>
            <a:r>
              <a:rPr dirty="0"/>
              <a:t>branch,</a:t>
            </a:r>
            <a:r>
              <a:rPr spc="-35" dirty="0"/>
              <a:t> </a:t>
            </a:r>
            <a:r>
              <a:rPr spc="-10" dirty="0"/>
              <a:t>balance).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pc="-10" dirty="0"/>
          </a:p>
          <a:p>
            <a:pPr marL="12700" marR="224154" indent="142875">
              <a:lnSpc>
                <a:spcPct val="100000"/>
              </a:lnSpc>
              <a:buChar char="•"/>
              <a:tabLst>
                <a:tab pos="155575" algn="l"/>
              </a:tabLst>
            </a:pPr>
            <a:r>
              <a:rPr dirty="0"/>
              <a:t>View</a:t>
            </a:r>
            <a:r>
              <a:rPr spc="-45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customer</a:t>
            </a:r>
            <a:r>
              <a:rPr spc="-45" dirty="0"/>
              <a:t> </a:t>
            </a:r>
            <a:r>
              <a:rPr dirty="0"/>
              <a:t>accounts</a:t>
            </a:r>
            <a:r>
              <a:rPr spc="-45" dirty="0"/>
              <a:t> </a:t>
            </a:r>
            <a:r>
              <a:rPr dirty="0"/>
              <a:t>with</a:t>
            </a:r>
            <a:r>
              <a:rPr spc="-10" dirty="0"/>
              <a:t> delete </a:t>
            </a:r>
            <a:r>
              <a:rPr dirty="0"/>
              <a:t>option</a:t>
            </a:r>
            <a:r>
              <a:rPr spc="-15" dirty="0"/>
              <a:t> </a:t>
            </a:r>
            <a:r>
              <a:rPr dirty="0"/>
              <a:t>(for</a:t>
            </a:r>
            <a:r>
              <a:rPr spc="-10" dirty="0"/>
              <a:t> </a:t>
            </a:r>
            <a:r>
              <a:rPr lang="en-IN" spc="-10" dirty="0"/>
              <a:t>Executive</a:t>
            </a:r>
            <a:r>
              <a:rPr spc="-10" dirty="0"/>
              <a:t>).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USE</a:t>
            </a:r>
            <a:r>
              <a:rPr spc="-220" dirty="0"/>
              <a:t> </a:t>
            </a:r>
            <a:r>
              <a:rPr spc="-55" dirty="0"/>
              <a:t>CASE</a:t>
            </a:r>
            <a:r>
              <a:rPr spc="-235" dirty="0"/>
              <a:t> </a:t>
            </a:r>
            <a:r>
              <a:rPr spc="-10" dirty="0"/>
              <a:t>DIAGRAM: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rcRect l="9435" t="12853" b="696"/>
          <a:stretch>
            <a:fillRect/>
          </a:stretch>
        </p:blipFill>
        <p:spPr>
          <a:xfrm>
            <a:off x="2133600" y="1447800"/>
            <a:ext cx="5851779" cy="480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212B72-912F-7AA5-5868-33F2E128677E}"/>
              </a:ext>
            </a:extLst>
          </p:cNvPr>
          <p:cNvSpPr txBox="1"/>
          <p:nvPr/>
        </p:nvSpPr>
        <p:spPr>
          <a:xfrm>
            <a:off x="2095500" y="3200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spc="-10" dirty="0">
                <a:solidFill>
                  <a:schemeClr val="tx1"/>
                </a:solidFill>
                <a:highlight>
                  <a:srgbClr val="FFFF00"/>
                </a:highlight>
              </a:rPr>
              <a:t>Executive</a:t>
            </a:r>
            <a:endParaRPr lang="en-IN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54D25-D4E6-A607-5E10-B2032054034B}"/>
              </a:ext>
            </a:extLst>
          </p:cNvPr>
          <p:cNvSpPr txBox="1"/>
          <p:nvPr/>
        </p:nvSpPr>
        <p:spPr>
          <a:xfrm>
            <a:off x="1981200" y="5058706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highlight>
                  <a:srgbClr val="FFFF00"/>
                </a:highlight>
              </a:rPr>
              <a:t>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E6BCF-71A6-DB52-729F-248A8157B4D8}"/>
              </a:ext>
            </a:extLst>
          </p:cNvPr>
          <p:cNvSpPr txBox="1"/>
          <p:nvPr/>
        </p:nvSpPr>
        <p:spPr>
          <a:xfrm>
            <a:off x="7223379" y="342900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highlight>
                  <a:srgbClr val="FFFF00"/>
                </a:highlight>
              </a:rPr>
              <a:t>Customer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249F-AA36-EB48-25AE-FEB8A762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0" y="1676400"/>
            <a:ext cx="1905000" cy="430887"/>
          </a:xfrm>
        </p:spPr>
        <p:txBody>
          <a:bodyPr/>
          <a:lstStyle/>
          <a:p>
            <a:r>
              <a:rPr lang="en-IN" sz="2800" dirty="0"/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5DA1-5F7A-F8D3-FD3F-97E95BA68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7806048" cy="686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3287-AE4C-0CEF-F7D7-499C46AC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428" y="525221"/>
            <a:ext cx="4845685" cy="276999"/>
          </a:xfrm>
        </p:spPr>
        <p:txBody>
          <a:bodyPr/>
          <a:lstStyle/>
          <a:p>
            <a:r>
              <a:rPr lang="en-IN" sz="1800" dirty="0"/>
              <a:t>Backend Project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F567A-21D0-6AA4-CCEB-478866DD1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799"/>
            <a:ext cx="3276600" cy="5626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7B89B-8FCD-A94F-F597-C9BC95A0C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56424"/>
            <a:ext cx="3368743" cy="5061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9BBA1F-DBDD-1002-3D9F-0565894CC1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042421"/>
            <a:ext cx="3048000" cy="558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2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0AE8-7C64-8EE5-98C5-408C21CE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2336"/>
            <a:ext cx="4845685" cy="276999"/>
          </a:xfrm>
        </p:spPr>
        <p:txBody>
          <a:bodyPr/>
          <a:lstStyle/>
          <a:p>
            <a:r>
              <a:rPr lang="en-IN" sz="1800" dirty="0"/>
              <a:t>Frontend Project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D1FA9-B1E2-FAF9-7BEB-C16883425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6" y="490026"/>
            <a:ext cx="2438400" cy="3581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5D0BD1-5D08-286E-7DA1-934D9CE530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5" y="2209800"/>
            <a:ext cx="2434159" cy="2613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FB578F-1860-8C42-B7E0-D8C9E88512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562" y="478766"/>
            <a:ext cx="2688476" cy="3962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07C786-1146-2959-2E49-D70DE213E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35" y="455278"/>
            <a:ext cx="2714428" cy="4800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E3F9E8-360F-1161-0701-34759E5AD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500597"/>
            <a:ext cx="2714428" cy="22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0882" y="0"/>
            <a:ext cx="3611245" cy="6858000"/>
          </a:xfrm>
          <a:custGeom>
            <a:avLst/>
            <a:gdLst/>
            <a:ahLst/>
            <a:cxnLst/>
            <a:rect l="l" t="t" r="r" b="b"/>
            <a:pathLst>
              <a:path w="3611245" h="6858000">
                <a:moveTo>
                  <a:pt x="3611118" y="0"/>
                </a:moveTo>
                <a:lnTo>
                  <a:pt x="0" y="0"/>
                </a:lnTo>
                <a:lnTo>
                  <a:pt x="48171" y="317"/>
                </a:lnTo>
                <a:lnTo>
                  <a:pt x="96202" y="1257"/>
                </a:lnTo>
                <a:lnTo>
                  <a:pt x="144068" y="2832"/>
                </a:lnTo>
                <a:lnTo>
                  <a:pt x="191782" y="5016"/>
                </a:lnTo>
                <a:lnTo>
                  <a:pt x="239331" y="7810"/>
                </a:lnTo>
                <a:lnTo>
                  <a:pt x="286715" y="11226"/>
                </a:lnTo>
                <a:lnTo>
                  <a:pt x="333921" y="15240"/>
                </a:lnTo>
                <a:lnTo>
                  <a:pt x="380961" y="19862"/>
                </a:lnTo>
                <a:lnTo>
                  <a:pt x="427812" y="25082"/>
                </a:lnTo>
                <a:lnTo>
                  <a:pt x="474497" y="30899"/>
                </a:lnTo>
                <a:lnTo>
                  <a:pt x="520979" y="37312"/>
                </a:lnTo>
                <a:lnTo>
                  <a:pt x="567283" y="44310"/>
                </a:lnTo>
                <a:lnTo>
                  <a:pt x="613384" y="51892"/>
                </a:lnTo>
                <a:lnTo>
                  <a:pt x="659295" y="60045"/>
                </a:lnTo>
                <a:lnTo>
                  <a:pt x="705002" y="68783"/>
                </a:lnTo>
                <a:lnTo>
                  <a:pt x="750493" y="78092"/>
                </a:lnTo>
                <a:lnTo>
                  <a:pt x="795782" y="87972"/>
                </a:lnTo>
                <a:lnTo>
                  <a:pt x="840854" y="98412"/>
                </a:lnTo>
                <a:lnTo>
                  <a:pt x="885723" y="109423"/>
                </a:lnTo>
                <a:lnTo>
                  <a:pt x="930351" y="120980"/>
                </a:lnTo>
                <a:lnTo>
                  <a:pt x="974763" y="133096"/>
                </a:lnTo>
                <a:lnTo>
                  <a:pt x="1018946" y="145757"/>
                </a:lnTo>
                <a:lnTo>
                  <a:pt x="1062901" y="158965"/>
                </a:lnTo>
                <a:lnTo>
                  <a:pt x="1106601" y="172707"/>
                </a:lnTo>
                <a:lnTo>
                  <a:pt x="1150073" y="186994"/>
                </a:lnTo>
                <a:lnTo>
                  <a:pt x="1193304" y="201815"/>
                </a:lnTo>
                <a:lnTo>
                  <a:pt x="1236281" y="217170"/>
                </a:lnTo>
                <a:lnTo>
                  <a:pt x="1279004" y="233045"/>
                </a:lnTo>
                <a:lnTo>
                  <a:pt x="1321473" y="249440"/>
                </a:lnTo>
                <a:lnTo>
                  <a:pt x="1363675" y="266357"/>
                </a:lnTo>
                <a:lnTo>
                  <a:pt x="1405623" y="283781"/>
                </a:lnTo>
                <a:lnTo>
                  <a:pt x="1447292" y="301713"/>
                </a:lnTo>
                <a:lnTo>
                  <a:pt x="1488694" y="320167"/>
                </a:lnTo>
                <a:lnTo>
                  <a:pt x="1529829" y="339102"/>
                </a:lnTo>
                <a:lnTo>
                  <a:pt x="1570672" y="358546"/>
                </a:lnTo>
                <a:lnTo>
                  <a:pt x="1611236" y="378485"/>
                </a:lnTo>
                <a:lnTo>
                  <a:pt x="1651508" y="398919"/>
                </a:lnTo>
                <a:lnTo>
                  <a:pt x="1691487" y="419836"/>
                </a:lnTo>
                <a:lnTo>
                  <a:pt x="1731175" y="441236"/>
                </a:lnTo>
                <a:lnTo>
                  <a:pt x="1770570" y="463118"/>
                </a:lnTo>
                <a:lnTo>
                  <a:pt x="1809648" y="485470"/>
                </a:lnTo>
                <a:lnTo>
                  <a:pt x="1848434" y="508292"/>
                </a:lnTo>
                <a:lnTo>
                  <a:pt x="1886902" y="531583"/>
                </a:lnTo>
                <a:lnTo>
                  <a:pt x="1925053" y="555332"/>
                </a:lnTo>
                <a:lnTo>
                  <a:pt x="1962886" y="579539"/>
                </a:lnTo>
                <a:lnTo>
                  <a:pt x="2000389" y="604215"/>
                </a:lnTo>
                <a:lnTo>
                  <a:pt x="2037575" y="629335"/>
                </a:lnTo>
                <a:lnTo>
                  <a:pt x="2074430" y="654900"/>
                </a:lnTo>
                <a:lnTo>
                  <a:pt x="2110943" y="680910"/>
                </a:lnTo>
                <a:lnTo>
                  <a:pt x="2147125" y="707364"/>
                </a:lnTo>
                <a:lnTo>
                  <a:pt x="2182965" y="734250"/>
                </a:lnTo>
                <a:lnTo>
                  <a:pt x="2218448" y="761568"/>
                </a:lnTo>
                <a:lnTo>
                  <a:pt x="2253589" y="789317"/>
                </a:lnTo>
                <a:lnTo>
                  <a:pt x="2288375" y="817486"/>
                </a:lnTo>
                <a:lnTo>
                  <a:pt x="2322804" y="846074"/>
                </a:lnTo>
                <a:lnTo>
                  <a:pt x="2356866" y="875093"/>
                </a:lnTo>
                <a:lnTo>
                  <a:pt x="2390571" y="904506"/>
                </a:lnTo>
                <a:lnTo>
                  <a:pt x="2423909" y="934339"/>
                </a:lnTo>
                <a:lnTo>
                  <a:pt x="2456865" y="964565"/>
                </a:lnTo>
                <a:lnTo>
                  <a:pt x="2489441" y="995210"/>
                </a:lnTo>
                <a:lnTo>
                  <a:pt x="2521635" y="1026236"/>
                </a:lnTo>
                <a:lnTo>
                  <a:pt x="2553449" y="1057668"/>
                </a:lnTo>
                <a:lnTo>
                  <a:pt x="2584881" y="1089482"/>
                </a:lnTo>
                <a:lnTo>
                  <a:pt x="2615908" y="1121676"/>
                </a:lnTo>
                <a:lnTo>
                  <a:pt x="2646553" y="1154252"/>
                </a:lnTo>
                <a:lnTo>
                  <a:pt x="2676779" y="1187208"/>
                </a:lnTo>
                <a:lnTo>
                  <a:pt x="2706611" y="1220546"/>
                </a:lnTo>
                <a:lnTo>
                  <a:pt x="2736024" y="1254252"/>
                </a:lnTo>
                <a:lnTo>
                  <a:pt x="2765044" y="1288313"/>
                </a:lnTo>
                <a:lnTo>
                  <a:pt x="2793631" y="1322743"/>
                </a:lnTo>
                <a:lnTo>
                  <a:pt x="2821800" y="1357528"/>
                </a:lnTo>
                <a:lnTo>
                  <a:pt x="2849549" y="1392669"/>
                </a:lnTo>
                <a:lnTo>
                  <a:pt x="2876867" y="1428153"/>
                </a:lnTo>
                <a:lnTo>
                  <a:pt x="2903753" y="1463992"/>
                </a:lnTo>
                <a:lnTo>
                  <a:pt x="2930207" y="1500174"/>
                </a:lnTo>
                <a:lnTo>
                  <a:pt x="2956217" y="1536687"/>
                </a:lnTo>
                <a:lnTo>
                  <a:pt x="2981782" y="1573542"/>
                </a:lnTo>
                <a:lnTo>
                  <a:pt x="3006902" y="1610728"/>
                </a:lnTo>
                <a:lnTo>
                  <a:pt x="3031579" y="1648231"/>
                </a:lnTo>
                <a:lnTo>
                  <a:pt x="3055785" y="1686064"/>
                </a:lnTo>
                <a:lnTo>
                  <a:pt x="3079534" y="1724215"/>
                </a:lnTo>
                <a:lnTo>
                  <a:pt x="3102826" y="1762683"/>
                </a:lnTo>
                <a:lnTo>
                  <a:pt x="3125647" y="1801469"/>
                </a:lnTo>
                <a:lnTo>
                  <a:pt x="3147999" y="1840547"/>
                </a:lnTo>
                <a:lnTo>
                  <a:pt x="3169882" y="1879942"/>
                </a:lnTo>
                <a:lnTo>
                  <a:pt x="3191281" y="1919630"/>
                </a:lnTo>
                <a:lnTo>
                  <a:pt x="3212198" y="1959610"/>
                </a:lnTo>
                <a:lnTo>
                  <a:pt x="3232632" y="1999881"/>
                </a:lnTo>
                <a:lnTo>
                  <a:pt x="3252571" y="2040445"/>
                </a:lnTo>
                <a:lnTo>
                  <a:pt x="3272015" y="2081288"/>
                </a:lnTo>
                <a:lnTo>
                  <a:pt x="3290951" y="2122424"/>
                </a:lnTo>
                <a:lnTo>
                  <a:pt x="3309404" y="2163826"/>
                </a:lnTo>
                <a:lnTo>
                  <a:pt x="3327336" y="2205494"/>
                </a:lnTo>
                <a:lnTo>
                  <a:pt x="3344761" y="2247442"/>
                </a:lnTo>
                <a:lnTo>
                  <a:pt x="3361677" y="2289645"/>
                </a:lnTo>
                <a:lnTo>
                  <a:pt x="3378073" y="2332113"/>
                </a:lnTo>
                <a:lnTo>
                  <a:pt x="3393948" y="2374836"/>
                </a:lnTo>
                <a:lnTo>
                  <a:pt x="3409302" y="2417813"/>
                </a:lnTo>
                <a:lnTo>
                  <a:pt x="3424123" y="2461044"/>
                </a:lnTo>
                <a:lnTo>
                  <a:pt x="3438410" y="2504516"/>
                </a:lnTo>
                <a:lnTo>
                  <a:pt x="3452152" y="2548217"/>
                </a:lnTo>
                <a:lnTo>
                  <a:pt x="3465360" y="2592171"/>
                </a:lnTo>
                <a:lnTo>
                  <a:pt x="3478022" y="2636355"/>
                </a:lnTo>
                <a:lnTo>
                  <a:pt x="3490137" y="2680766"/>
                </a:lnTo>
                <a:lnTo>
                  <a:pt x="3501694" y="2725394"/>
                </a:lnTo>
                <a:lnTo>
                  <a:pt x="3512705" y="2770263"/>
                </a:lnTo>
                <a:lnTo>
                  <a:pt x="3523145" y="2815336"/>
                </a:lnTo>
                <a:lnTo>
                  <a:pt x="3533025" y="2860624"/>
                </a:lnTo>
                <a:lnTo>
                  <a:pt x="3542334" y="2906115"/>
                </a:lnTo>
                <a:lnTo>
                  <a:pt x="3551072" y="2951823"/>
                </a:lnTo>
                <a:lnTo>
                  <a:pt x="3559225" y="2997733"/>
                </a:lnTo>
                <a:lnTo>
                  <a:pt x="3566807" y="3043834"/>
                </a:lnTo>
                <a:lnTo>
                  <a:pt x="3573805" y="3090138"/>
                </a:lnTo>
                <a:lnTo>
                  <a:pt x="3580219" y="3136620"/>
                </a:lnTo>
                <a:lnTo>
                  <a:pt x="3586035" y="3183305"/>
                </a:lnTo>
                <a:lnTo>
                  <a:pt x="3591255" y="3230156"/>
                </a:lnTo>
                <a:lnTo>
                  <a:pt x="3595878" y="3277197"/>
                </a:lnTo>
                <a:lnTo>
                  <a:pt x="3599891" y="3324402"/>
                </a:lnTo>
                <a:lnTo>
                  <a:pt x="3603307" y="3371786"/>
                </a:lnTo>
                <a:lnTo>
                  <a:pt x="3606101" y="3419335"/>
                </a:lnTo>
                <a:lnTo>
                  <a:pt x="3606533" y="3429012"/>
                </a:lnTo>
                <a:lnTo>
                  <a:pt x="3606101" y="3438677"/>
                </a:lnTo>
                <a:lnTo>
                  <a:pt x="3603307" y="3486226"/>
                </a:lnTo>
                <a:lnTo>
                  <a:pt x="3599891" y="3533610"/>
                </a:lnTo>
                <a:lnTo>
                  <a:pt x="3595878" y="3580815"/>
                </a:lnTo>
                <a:lnTo>
                  <a:pt x="3591255" y="3627856"/>
                </a:lnTo>
                <a:lnTo>
                  <a:pt x="3586035" y="3674707"/>
                </a:lnTo>
                <a:lnTo>
                  <a:pt x="3580219" y="3721392"/>
                </a:lnTo>
                <a:lnTo>
                  <a:pt x="3573805" y="3767874"/>
                </a:lnTo>
                <a:lnTo>
                  <a:pt x="3566807" y="3814178"/>
                </a:lnTo>
                <a:lnTo>
                  <a:pt x="3559225" y="3860279"/>
                </a:lnTo>
                <a:lnTo>
                  <a:pt x="3551072" y="3906189"/>
                </a:lnTo>
                <a:lnTo>
                  <a:pt x="3542334" y="3951897"/>
                </a:lnTo>
                <a:lnTo>
                  <a:pt x="3533025" y="3997388"/>
                </a:lnTo>
                <a:lnTo>
                  <a:pt x="3523145" y="4042676"/>
                </a:lnTo>
                <a:lnTo>
                  <a:pt x="3512705" y="4087749"/>
                </a:lnTo>
                <a:lnTo>
                  <a:pt x="3501694" y="4132618"/>
                </a:lnTo>
                <a:lnTo>
                  <a:pt x="3490137" y="4177246"/>
                </a:lnTo>
                <a:lnTo>
                  <a:pt x="3478022" y="4221658"/>
                </a:lnTo>
                <a:lnTo>
                  <a:pt x="3465360" y="4265841"/>
                </a:lnTo>
                <a:lnTo>
                  <a:pt x="3452152" y="4309796"/>
                </a:lnTo>
                <a:lnTo>
                  <a:pt x="3438410" y="4353496"/>
                </a:lnTo>
                <a:lnTo>
                  <a:pt x="3424123" y="4396968"/>
                </a:lnTo>
                <a:lnTo>
                  <a:pt x="3409302" y="4440199"/>
                </a:lnTo>
                <a:lnTo>
                  <a:pt x="3393948" y="4483176"/>
                </a:lnTo>
                <a:lnTo>
                  <a:pt x="3378073" y="4525899"/>
                </a:lnTo>
                <a:lnTo>
                  <a:pt x="3361677" y="4568368"/>
                </a:lnTo>
                <a:lnTo>
                  <a:pt x="3344761" y="4610570"/>
                </a:lnTo>
                <a:lnTo>
                  <a:pt x="3327336" y="4652518"/>
                </a:lnTo>
                <a:lnTo>
                  <a:pt x="3309404" y="4694186"/>
                </a:lnTo>
                <a:lnTo>
                  <a:pt x="3290951" y="4735588"/>
                </a:lnTo>
                <a:lnTo>
                  <a:pt x="3272015" y="4776724"/>
                </a:lnTo>
                <a:lnTo>
                  <a:pt x="3252571" y="4817567"/>
                </a:lnTo>
                <a:lnTo>
                  <a:pt x="3232632" y="4858131"/>
                </a:lnTo>
                <a:lnTo>
                  <a:pt x="3212198" y="4898402"/>
                </a:lnTo>
                <a:lnTo>
                  <a:pt x="3191281" y="4938382"/>
                </a:lnTo>
                <a:lnTo>
                  <a:pt x="3169882" y="4978070"/>
                </a:lnTo>
                <a:lnTo>
                  <a:pt x="3147999" y="5017465"/>
                </a:lnTo>
                <a:lnTo>
                  <a:pt x="3125647" y="5056543"/>
                </a:lnTo>
                <a:lnTo>
                  <a:pt x="3102826" y="5095329"/>
                </a:lnTo>
                <a:lnTo>
                  <a:pt x="3079534" y="5133797"/>
                </a:lnTo>
                <a:lnTo>
                  <a:pt x="3055785" y="5171948"/>
                </a:lnTo>
                <a:lnTo>
                  <a:pt x="3031579" y="5209781"/>
                </a:lnTo>
                <a:lnTo>
                  <a:pt x="3006902" y="5247284"/>
                </a:lnTo>
                <a:lnTo>
                  <a:pt x="2981782" y="5284470"/>
                </a:lnTo>
                <a:lnTo>
                  <a:pt x="2956217" y="5321325"/>
                </a:lnTo>
                <a:lnTo>
                  <a:pt x="2930207" y="5357838"/>
                </a:lnTo>
                <a:lnTo>
                  <a:pt x="2903753" y="5394020"/>
                </a:lnTo>
                <a:lnTo>
                  <a:pt x="2876867" y="5429859"/>
                </a:lnTo>
                <a:lnTo>
                  <a:pt x="2849549" y="5465343"/>
                </a:lnTo>
                <a:lnTo>
                  <a:pt x="2821800" y="5500484"/>
                </a:lnTo>
                <a:lnTo>
                  <a:pt x="2793631" y="5535269"/>
                </a:lnTo>
                <a:lnTo>
                  <a:pt x="2765044" y="5569699"/>
                </a:lnTo>
                <a:lnTo>
                  <a:pt x="2736024" y="5603760"/>
                </a:lnTo>
                <a:lnTo>
                  <a:pt x="2706611" y="5637466"/>
                </a:lnTo>
                <a:lnTo>
                  <a:pt x="2676779" y="5670804"/>
                </a:lnTo>
                <a:lnTo>
                  <a:pt x="2646553" y="5703760"/>
                </a:lnTo>
                <a:lnTo>
                  <a:pt x="2615908" y="5736336"/>
                </a:lnTo>
                <a:lnTo>
                  <a:pt x="2584881" y="5768530"/>
                </a:lnTo>
                <a:lnTo>
                  <a:pt x="2553462" y="5800356"/>
                </a:lnTo>
                <a:lnTo>
                  <a:pt x="2521635" y="5831776"/>
                </a:lnTo>
                <a:lnTo>
                  <a:pt x="2489441" y="5862802"/>
                </a:lnTo>
                <a:lnTo>
                  <a:pt x="2456865" y="5893447"/>
                </a:lnTo>
                <a:lnTo>
                  <a:pt x="2423909" y="5923673"/>
                </a:lnTo>
                <a:lnTo>
                  <a:pt x="2390571" y="5953506"/>
                </a:lnTo>
                <a:lnTo>
                  <a:pt x="2356866" y="5982919"/>
                </a:lnTo>
                <a:lnTo>
                  <a:pt x="2322804" y="6011938"/>
                </a:lnTo>
                <a:lnTo>
                  <a:pt x="2288375" y="6040526"/>
                </a:lnTo>
                <a:lnTo>
                  <a:pt x="2253589" y="6068695"/>
                </a:lnTo>
                <a:lnTo>
                  <a:pt x="2218448" y="6096444"/>
                </a:lnTo>
                <a:lnTo>
                  <a:pt x="2182965" y="6123762"/>
                </a:lnTo>
                <a:lnTo>
                  <a:pt x="2147125" y="6150648"/>
                </a:lnTo>
                <a:lnTo>
                  <a:pt x="2110943" y="6177102"/>
                </a:lnTo>
                <a:lnTo>
                  <a:pt x="2074430" y="6203112"/>
                </a:lnTo>
                <a:lnTo>
                  <a:pt x="2037575" y="6228677"/>
                </a:lnTo>
                <a:lnTo>
                  <a:pt x="2000389" y="6253797"/>
                </a:lnTo>
                <a:lnTo>
                  <a:pt x="1962886" y="6278473"/>
                </a:lnTo>
                <a:lnTo>
                  <a:pt x="1925053" y="6302680"/>
                </a:lnTo>
                <a:lnTo>
                  <a:pt x="1886902" y="6326429"/>
                </a:lnTo>
                <a:lnTo>
                  <a:pt x="1848434" y="6349720"/>
                </a:lnTo>
                <a:lnTo>
                  <a:pt x="1809648" y="6372542"/>
                </a:lnTo>
                <a:lnTo>
                  <a:pt x="1770570" y="6394894"/>
                </a:lnTo>
                <a:lnTo>
                  <a:pt x="1731175" y="6416776"/>
                </a:lnTo>
                <a:lnTo>
                  <a:pt x="1691487" y="6438176"/>
                </a:lnTo>
                <a:lnTo>
                  <a:pt x="1651508" y="6459093"/>
                </a:lnTo>
                <a:lnTo>
                  <a:pt x="1611236" y="6479527"/>
                </a:lnTo>
                <a:lnTo>
                  <a:pt x="1570672" y="6499466"/>
                </a:lnTo>
                <a:lnTo>
                  <a:pt x="1529829" y="6518910"/>
                </a:lnTo>
                <a:lnTo>
                  <a:pt x="1488694" y="6537846"/>
                </a:lnTo>
                <a:lnTo>
                  <a:pt x="1447292" y="6556299"/>
                </a:lnTo>
                <a:lnTo>
                  <a:pt x="1405623" y="6574231"/>
                </a:lnTo>
                <a:lnTo>
                  <a:pt x="1363675" y="6591655"/>
                </a:lnTo>
                <a:lnTo>
                  <a:pt x="1321473" y="6608572"/>
                </a:lnTo>
                <a:lnTo>
                  <a:pt x="1279004" y="6624968"/>
                </a:lnTo>
                <a:lnTo>
                  <a:pt x="1236281" y="6640843"/>
                </a:lnTo>
                <a:lnTo>
                  <a:pt x="1193304" y="6656197"/>
                </a:lnTo>
                <a:lnTo>
                  <a:pt x="1150073" y="6671018"/>
                </a:lnTo>
                <a:lnTo>
                  <a:pt x="1106601" y="6685305"/>
                </a:lnTo>
                <a:lnTo>
                  <a:pt x="1062901" y="6699047"/>
                </a:lnTo>
                <a:lnTo>
                  <a:pt x="1018946" y="6712255"/>
                </a:lnTo>
                <a:lnTo>
                  <a:pt x="974763" y="6724917"/>
                </a:lnTo>
                <a:lnTo>
                  <a:pt x="930351" y="6737032"/>
                </a:lnTo>
                <a:lnTo>
                  <a:pt x="885723" y="6748589"/>
                </a:lnTo>
                <a:lnTo>
                  <a:pt x="840854" y="6759600"/>
                </a:lnTo>
                <a:lnTo>
                  <a:pt x="795782" y="6770040"/>
                </a:lnTo>
                <a:lnTo>
                  <a:pt x="750493" y="6779920"/>
                </a:lnTo>
                <a:lnTo>
                  <a:pt x="705002" y="6789229"/>
                </a:lnTo>
                <a:lnTo>
                  <a:pt x="659295" y="6797967"/>
                </a:lnTo>
                <a:lnTo>
                  <a:pt x="613384" y="6806120"/>
                </a:lnTo>
                <a:lnTo>
                  <a:pt x="567283" y="6813702"/>
                </a:lnTo>
                <a:lnTo>
                  <a:pt x="520979" y="6820700"/>
                </a:lnTo>
                <a:lnTo>
                  <a:pt x="474497" y="6827113"/>
                </a:lnTo>
                <a:lnTo>
                  <a:pt x="427812" y="6832930"/>
                </a:lnTo>
                <a:lnTo>
                  <a:pt x="380961" y="6838150"/>
                </a:lnTo>
                <a:lnTo>
                  <a:pt x="333921" y="6842773"/>
                </a:lnTo>
                <a:lnTo>
                  <a:pt x="286715" y="6846786"/>
                </a:lnTo>
                <a:lnTo>
                  <a:pt x="239331" y="6850202"/>
                </a:lnTo>
                <a:lnTo>
                  <a:pt x="191782" y="6852996"/>
                </a:lnTo>
                <a:lnTo>
                  <a:pt x="144068" y="6855180"/>
                </a:lnTo>
                <a:lnTo>
                  <a:pt x="96202" y="6856755"/>
                </a:lnTo>
                <a:lnTo>
                  <a:pt x="48171" y="6857695"/>
                </a:lnTo>
                <a:lnTo>
                  <a:pt x="0" y="6858000"/>
                </a:lnTo>
                <a:lnTo>
                  <a:pt x="3611118" y="6858000"/>
                </a:lnTo>
                <a:lnTo>
                  <a:pt x="3611118" y="3611118"/>
                </a:lnTo>
                <a:lnTo>
                  <a:pt x="3611118" y="3246882"/>
                </a:lnTo>
                <a:lnTo>
                  <a:pt x="3611118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085" cy="934085"/>
          </a:xfrm>
          <a:custGeom>
            <a:avLst/>
            <a:gdLst/>
            <a:ahLst/>
            <a:cxnLst/>
            <a:rect l="l" t="t" r="r" b="b"/>
            <a:pathLst>
              <a:path w="934085" h="934085">
                <a:moveTo>
                  <a:pt x="933855" y="0"/>
                </a:moveTo>
                <a:lnTo>
                  <a:pt x="0" y="0"/>
                </a:lnTo>
                <a:lnTo>
                  <a:pt x="0" y="933830"/>
                </a:lnTo>
                <a:lnTo>
                  <a:pt x="48056" y="932615"/>
                </a:lnTo>
                <a:lnTo>
                  <a:pt x="95482" y="929009"/>
                </a:lnTo>
                <a:lnTo>
                  <a:pt x="142218" y="923071"/>
                </a:lnTo>
                <a:lnTo>
                  <a:pt x="188205" y="914859"/>
                </a:lnTo>
                <a:lnTo>
                  <a:pt x="233386" y="904431"/>
                </a:lnTo>
                <a:lnTo>
                  <a:pt x="277701" y="891848"/>
                </a:lnTo>
                <a:lnTo>
                  <a:pt x="321092" y="877167"/>
                </a:lnTo>
                <a:lnTo>
                  <a:pt x="363500" y="860446"/>
                </a:lnTo>
                <a:lnTo>
                  <a:pt x="404866" y="841746"/>
                </a:lnTo>
                <a:lnTo>
                  <a:pt x="445132" y="821123"/>
                </a:lnTo>
                <a:lnTo>
                  <a:pt x="484240" y="798638"/>
                </a:lnTo>
                <a:lnTo>
                  <a:pt x="522129" y="774349"/>
                </a:lnTo>
                <a:lnTo>
                  <a:pt x="558742" y="748313"/>
                </a:lnTo>
                <a:lnTo>
                  <a:pt x="594020" y="720591"/>
                </a:lnTo>
                <a:lnTo>
                  <a:pt x="627905" y="691240"/>
                </a:lnTo>
                <a:lnTo>
                  <a:pt x="660337" y="660320"/>
                </a:lnTo>
                <a:lnTo>
                  <a:pt x="691258" y="627889"/>
                </a:lnTo>
                <a:lnTo>
                  <a:pt x="720609" y="594005"/>
                </a:lnTo>
                <a:lnTo>
                  <a:pt x="748332" y="558728"/>
                </a:lnTo>
                <a:lnTo>
                  <a:pt x="774368" y="522116"/>
                </a:lnTo>
                <a:lnTo>
                  <a:pt x="798659" y="484228"/>
                </a:lnTo>
                <a:lnTo>
                  <a:pt x="821145" y="445122"/>
                </a:lnTo>
                <a:lnTo>
                  <a:pt x="841767" y="404857"/>
                </a:lnTo>
                <a:lnTo>
                  <a:pt x="860469" y="363491"/>
                </a:lnTo>
                <a:lnTo>
                  <a:pt x="877189" y="321084"/>
                </a:lnTo>
                <a:lnTo>
                  <a:pt x="891871" y="277695"/>
                </a:lnTo>
                <a:lnTo>
                  <a:pt x="904455" y="233381"/>
                </a:lnTo>
                <a:lnTo>
                  <a:pt x="914882" y="188201"/>
                </a:lnTo>
                <a:lnTo>
                  <a:pt x="923095" y="142214"/>
                </a:lnTo>
                <a:lnTo>
                  <a:pt x="929034" y="95479"/>
                </a:lnTo>
                <a:lnTo>
                  <a:pt x="932640" y="48055"/>
                </a:lnTo>
                <a:lnTo>
                  <a:pt x="933855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2153" y="5590908"/>
            <a:ext cx="1572260" cy="1267460"/>
            <a:chOff x="8082153" y="5590908"/>
            <a:chExt cx="1572260" cy="1267460"/>
          </a:xfrm>
        </p:grpSpPr>
        <p:sp>
          <p:nvSpPr>
            <p:cNvPr id="5" name="object 5"/>
            <p:cNvSpPr/>
            <p:nvPr/>
          </p:nvSpPr>
          <p:spPr>
            <a:xfrm>
              <a:off x="8868283" y="5590908"/>
              <a:ext cx="786130" cy="1267460"/>
            </a:xfrm>
            <a:custGeom>
              <a:avLst/>
              <a:gdLst/>
              <a:ahLst/>
              <a:cxnLst/>
              <a:rect l="l" t="t" r="r" b="b"/>
              <a:pathLst>
                <a:path w="786129" h="1267459">
                  <a:moveTo>
                    <a:pt x="786130" y="0"/>
                  </a:moveTo>
                  <a:lnTo>
                    <a:pt x="705866" y="4051"/>
                  </a:lnTo>
                  <a:lnTo>
                    <a:pt x="658719" y="10281"/>
                  </a:lnTo>
                  <a:lnTo>
                    <a:pt x="612493" y="19255"/>
                  </a:lnTo>
                  <a:lnTo>
                    <a:pt x="567275" y="30885"/>
                  </a:lnTo>
                  <a:lnTo>
                    <a:pt x="523150" y="45086"/>
                  </a:lnTo>
                  <a:lnTo>
                    <a:pt x="480202" y="61774"/>
                  </a:lnTo>
                  <a:lnTo>
                    <a:pt x="438517" y="80863"/>
                  </a:lnTo>
                  <a:lnTo>
                    <a:pt x="398180" y="102267"/>
                  </a:lnTo>
                  <a:lnTo>
                    <a:pt x="359278" y="125901"/>
                  </a:lnTo>
                  <a:lnTo>
                    <a:pt x="321894" y="151680"/>
                  </a:lnTo>
                  <a:lnTo>
                    <a:pt x="286115" y="179519"/>
                  </a:lnTo>
                  <a:lnTo>
                    <a:pt x="252026" y="209331"/>
                  </a:lnTo>
                  <a:lnTo>
                    <a:pt x="219712" y="241033"/>
                  </a:lnTo>
                  <a:lnTo>
                    <a:pt x="189258" y="274537"/>
                  </a:lnTo>
                  <a:lnTo>
                    <a:pt x="160751" y="309760"/>
                  </a:lnTo>
                  <a:lnTo>
                    <a:pt x="134274" y="346615"/>
                  </a:lnTo>
                  <a:lnTo>
                    <a:pt x="109914" y="385018"/>
                  </a:lnTo>
                  <a:lnTo>
                    <a:pt x="87756" y="424882"/>
                  </a:lnTo>
                  <a:lnTo>
                    <a:pt x="67885" y="466123"/>
                  </a:lnTo>
                  <a:lnTo>
                    <a:pt x="50387" y="508655"/>
                  </a:lnTo>
                  <a:lnTo>
                    <a:pt x="35346" y="552393"/>
                  </a:lnTo>
                  <a:lnTo>
                    <a:pt x="22849" y="597251"/>
                  </a:lnTo>
                  <a:lnTo>
                    <a:pt x="12980" y="643144"/>
                  </a:lnTo>
                  <a:lnTo>
                    <a:pt x="5826" y="689987"/>
                  </a:lnTo>
                  <a:lnTo>
                    <a:pt x="1470" y="737694"/>
                  </a:lnTo>
                  <a:lnTo>
                    <a:pt x="0" y="786180"/>
                  </a:lnTo>
                  <a:lnTo>
                    <a:pt x="0" y="1267091"/>
                  </a:lnTo>
                  <a:lnTo>
                    <a:pt x="47893" y="1265656"/>
                  </a:lnTo>
                  <a:lnTo>
                    <a:pt x="95027" y="1261407"/>
                  </a:lnTo>
                  <a:lnTo>
                    <a:pt x="141319" y="1254424"/>
                  </a:lnTo>
                  <a:lnTo>
                    <a:pt x="186688" y="1244792"/>
                  </a:lnTo>
                  <a:lnTo>
                    <a:pt x="231050" y="1232591"/>
                  </a:lnTo>
                  <a:lnTo>
                    <a:pt x="274324" y="1217905"/>
                  </a:lnTo>
                  <a:lnTo>
                    <a:pt x="316428" y="1200814"/>
                  </a:lnTo>
                  <a:lnTo>
                    <a:pt x="357278" y="1181403"/>
                  </a:lnTo>
                  <a:lnTo>
                    <a:pt x="396795" y="1159752"/>
                  </a:lnTo>
                  <a:lnTo>
                    <a:pt x="434894" y="1135945"/>
                  </a:lnTo>
                  <a:lnTo>
                    <a:pt x="471493" y="1110062"/>
                  </a:lnTo>
                  <a:lnTo>
                    <a:pt x="506512" y="1082188"/>
                  </a:lnTo>
                  <a:lnTo>
                    <a:pt x="539867" y="1052403"/>
                  </a:lnTo>
                  <a:lnTo>
                    <a:pt x="571476" y="1020790"/>
                  </a:lnTo>
                  <a:lnTo>
                    <a:pt x="601257" y="987431"/>
                  </a:lnTo>
                  <a:lnTo>
                    <a:pt x="629127" y="952409"/>
                  </a:lnTo>
                  <a:lnTo>
                    <a:pt x="655006" y="915806"/>
                  </a:lnTo>
                  <a:lnTo>
                    <a:pt x="678810" y="877704"/>
                  </a:lnTo>
                  <a:lnTo>
                    <a:pt x="700457" y="838185"/>
                  </a:lnTo>
                  <a:lnTo>
                    <a:pt x="719865" y="797331"/>
                  </a:lnTo>
                  <a:lnTo>
                    <a:pt x="736952" y="755225"/>
                  </a:lnTo>
                  <a:lnTo>
                    <a:pt x="751636" y="711949"/>
                  </a:lnTo>
                  <a:lnTo>
                    <a:pt x="763835" y="667586"/>
                  </a:lnTo>
                  <a:lnTo>
                    <a:pt x="773465" y="622216"/>
                  </a:lnTo>
                  <a:lnTo>
                    <a:pt x="780446" y="575924"/>
                  </a:lnTo>
                  <a:lnTo>
                    <a:pt x="784695" y="528790"/>
                  </a:lnTo>
                  <a:lnTo>
                    <a:pt x="786130" y="480898"/>
                  </a:lnTo>
                  <a:lnTo>
                    <a:pt x="786130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2153" y="5590908"/>
              <a:ext cx="786130" cy="1267460"/>
            </a:xfrm>
            <a:custGeom>
              <a:avLst/>
              <a:gdLst/>
              <a:ahLst/>
              <a:cxnLst/>
              <a:rect l="l" t="t" r="r" b="b"/>
              <a:pathLst>
                <a:path w="786129" h="1267459">
                  <a:moveTo>
                    <a:pt x="0" y="0"/>
                  </a:moveTo>
                  <a:lnTo>
                    <a:pt x="0" y="480898"/>
                  </a:lnTo>
                  <a:lnTo>
                    <a:pt x="1434" y="528790"/>
                  </a:lnTo>
                  <a:lnTo>
                    <a:pt x="5683" y="575924"/>
                  </a:lnTo>
                  <a:lnTo>
                    <a:pt x="12664" y="622216"/>
                  </a:lnTo>
                  <a:lnTo>
                    <a:pt x="22294" y="667586"/>
                  </a:lnTo>
                  <a:lnTo>
                    <a:pt x="34493" y="711949"/>
                  </a:lnTo>
                  <a:lnTo>
                    <a:pt x="49177" y="755225"/>
                  </a:lnTo>
                  <a:lnTo>
                    <a:pt x="66264" y="797331"/>
                  </a:lnTo>
                  <a:lnTo>
                    <a:pt x="85672" y="838185"/>
                  </a:lnTo>
                  <a:lnTo>
                    <a:pt x="107319" y="877704"/>
                  </a:lnTo>
                  <a:lnTo>
                    <a:pt x="131123" y="915806"/>
                  </a:lnTo>
                  <a:lnTo>
                    <a:pt x="157002" y="952409"/>
                  </a:lnTo>
                  <a:lnTo>
                    <a:pt x="184872" y="987431"/>
                  </a:lnTo>
                  <a:lnTo>
                    <a:pt x="214653" y="1020790"/>
                  </a:lnTo>
                  <a:lnTo>
                    <a:pt x="246262" y="1052403"/>
                  </a:lnTo>
                  <a:lnTo>
                    <a:pt x="279617" y="1082188"/>
                  </a:lnTo>
                  <a:lnTo>
                    <a:pt x="314636" y="1110062"/>
                  </a:lnTo>
                  <a:lnTo>
                    <a:pt x="351235" y="1135945"/>
                  </a:lnTo>
                  <a:lnTo>
                    <a:pt x="389334" y="1159752"/>
                  </a:lnTo>
                  <a:lnTo>
                    <a:pt x="428851" y="1181403"/>
                  </a:lnTo>
                  <a:lnTo>
                    <a:pt x="469701" y="1200814"/>
                  </a:lnTo>
                  <a:lnTo>
                    <a:pt x="511805" y="1217905"/>
                  </a:lnTo>
                  <a:lnTo>
                    <a:pt x="555079" y="1232591"/>
                  </a:lnTo>
                  <a:lnTo>
                    <a:pt x="599441" y="1244792"/>
                  </a:lnTo>
                  <a:lnTo>
                    <a:pt x="644810" y="1254424"/>
                  </a:lnTo>
                  <a:lnTo>
                    <a:pt x="691102" y="1261407"/>
                  </a:lnTo>
                  <a:lnTo>
                    <a:pt x="738236" y="1265656"/>
                  </a:lnTo>
                  <a:lnTo>
                    <a:pt x="786129" y="1267091"/>
                  </a:lnTo>
                  <a:lnTo>
                    <a:pt x="786129" y="786180"/>
                  </a:lnTo>
                  <a:lnTo>
                    <a:pt x="784659" y="737694"/>
                  </a:lnTo>
                  <a:lnTo>
                    <a:pt x="780303" y="689987"/>
                  </a:lnTo>
                  <a:lnTo>
                    <a:pt x="773149" y="643144"/>
                  </a:lnTo>
                  <a:lnTo>
                    <a:pt x="763280" y="597251"/>
                  </a:lnTo>
                  <a:lnTo>
                    <a:pt x="750783" y="552393"/>
                  </a:lnTo>
                  <a:lnTo>
                    <a:pt x="735742" y="508655"/>
                  </a:lnTo>
                  <a:lnTo>
                    <a:pt x="718244" y="466123"/>
                  </a:lnTo>
                  <a:lnTo>
                    <a:pt x="698373" y="424882"/>
                  </a:lnTo>
                  <a:lnTo>
                    <a:pt x="676215" y="385018"/>
                  </a:lnTo>
                  <a:lnTo>
                    <a:pt x="651855" y="346615"/>
                  </a:lnTo>
                  <a:lnTo>
                    <a:pt x="625378" y="309760"/>
                  </a:lnTo>
                  <a:lnTo>
                    <a:pt x="596871" y="274537"/>
                  </a:lnTo>
                  <a:lnTo>
                    <a:pt x="566417" y="241033"/>
                  </a:lnTo>
                  <a:lnTo>
                    <a:pt x="534103" y="209331"/>
                  </a:lnTo>
                  <a:lnTo>
                    <a:pt x="500014" y="179519"/>
                  </a:lnTo>
                  <a:lnTo>
                    <a:pt x="464235" y="151680"/>
                  </a:lnTo>
                  <a:lnTo>
                    <a:pt x="426851" y="125901"/>
                  </a:lnTo>
                  <a:lnTo>
                    <a:pt x="387949" y="102267"/>
                  </a:lnTo>
                  <a:lnTo>
                    <a:pt x="347612" y="80863"/>
                  </a:lnTo>
                  <a:lnTo>
                    <a:pt x="305927" y="61774"/>
                  </a:lnTo>
                  <a:lnTo>
                    <a:pt x="262979" y="45086"/>
                  </a:lnTo>
                  <a:lnTo>
                    <a:pt x="218854" y="30885"/>
                  </a:lnTo>
                  <a:lnTo>
                    <a:pt x="173636" y="19255"/>
                  </a:lnTo>
                  <a:lnTo>
                    <a:pt x="127410" y="10281"/>
                  </a:lnTo>
                  <a:lnTo>
                    <a:pt x="80264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SCREENSHOTS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298" y="1454658"/>
            <a:ext cx="213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ahoma"/>
                <a:cs typeface="Tahoma"/>
              </a:rPr>
              <a:t>REGISTRATION</a:t>
            </a:r>
            <a:r>
              <a:rPr sz="1800" spc="-45" dirty="0">
                <a:latin typeface="Tahoma"/>
                <a:cs typeface="Tahoma"/>
              </a:rPr>
              <a:t> PAGE: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5628" y="1454658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ahoma"/>
                <a:cs typeface="Tahoma"/>
              </a:rPr>
              <a:t>LOGIN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PAGE: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FEBA98-8D2D-4AE9-F091-48E7E5C765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3035"/>
            <a:ext cx="5692119" cy="32076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F47008-BCCB-B190-9BA8-CBCA949F4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13" y="1981597"/>
            <a:ext cx="5371412" cy="3231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922782"/>
            <a:ext cx="4330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Technologies</a:t>
            </a:r>
            <a:r>
              <a:rPr spc="-135" dirty="0"/>
              <a:t> </a:t>
            </a:r>
            <a:r>
              <a:rPr spc="-4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5813" y="2505811"/>
            <a:ext cx="7807959" cy="164852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295910" algn="l"/>
              </a:tabLst>
            </a:pPr>
            <a:r>
              <a:rPr sz="2000" b="1" spc="-140" dirty="0">
                <a:solidFill>
                  <a:srgbClr val="FFFFFF"/>
                </a:solidFill>
                <a:latin typeface="Trebuchet MS"/>
                <a:cs typeface="Trebuchet MS"/>
              </a:rPr>
              <a:t>Frontend:</a:t>
            </a:r>
            <a:r>
              <a:rPr sz="2000" b="1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35" dirty="0">
                <a:solidFill>
                  <a:srgbClr val="FFFFFF"/>
                </a:solidFill>
                <a:latin typeface="Tahoma"/>
                <a:cs typeface="Tahoma"/>
              </a:rPr>
              <a:t>React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Bootstrap</a:t>
            </a:r>
            <a:endParaRPr sz="2000" dirty="0">
              <a:latin typeface="Tahoma"/>
              <a:cs typeface="Tahoma"/>
            </a:endParaRPr>
          </a:p>
          <a:p>
            <a:pPr marL="295910" indent="-28321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5910" algn="l"/>
              </a:tabLst>
            </a:pPr>
            <a:r>
              <a:rPr sz="2000" b="1" spc="-70" dirty="0">
                <a:solidFill>
                  <a:srgbClr val="FFFFFF"/>
                </a:solidFill>
                <a:latin typeface="Trebuchet MS"/>
                <a:cs typeface="Trebuchet MS"/>
              </a:rPr>
              <a:t>Backend: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Boot,</a:t>
            </a:r>
            <a:r>
              <a:rPr sz="20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Security,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JWT</a:t>
            </a:r>
            <a:endParaRPr sz="2000" dirty="0">
              <a:latin typeface="Tahoma"/>
              <a:cs typeface="Tahoma"/>
            </a:endParaRPr>
          </a:p>
          <a:p>
            <a:pPr marL="295910" indent="-28321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5910" algn="l"/>
              </a:tabLst>
            </a:pP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Database:</a:t>
            </a:r>
            <a:r>
              <a:rPr sz="2000" b="1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endParaRPr sz="2000" dirty="0">
              <a:latin typeface="Tahoma"/>
              <a:cs typeface="Tahoma"/>
            </a:endParaRPr>
          </a:p>
          <a:p>
            <a:pPr marL="295910" indent="-28321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5910" algn="l"/>
              </a:tabLst>
            </a:pPr>
            <a:r>
              <a:rPr sz="2000" b="1" spc="-114" dirty="0">
                <a:solidFill>
                  <a:srgbClr val="FFFFFF"/>
                </a:solidFill>
                <a:latin typeface="Trebuchet MS"/>
                <a:cs typeface="Trebuchet MS"/>
              </a:rPr>
              <a:t>Tools: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Postman,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GitHub,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lang="en-IN" sz="2000" spc="-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Words>316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Tahoma</vt:lpstr>
      <vt:lpstr>Trebuchet MS</vt:lpstr>
      <vt:lpstr>Office Theme</vt:lpstr>
      <vt:lpstr>MAVERICK BANK</vt:lpstr>
      <vt:lpstr>About Maverick Bank</vt:lpstr>
      <vt:lpstr>Key Features</vt:lpstr>
      <vt:lpstr>USE CASE DIAGRAM:</vt:lpstr>
      <vt:lpstr>ER Diagram</vt:lpstr>
      <vt:lpstr>Backend Project Structure</vt:lpstr>
      <vt:lpstr>Frontend Project Structure</vt:lpstr>
      <vt:lpstr>SCREENSHOTS</vt:lpstr>
      <vt:lpstr>Technologies Used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Sruthi Ramesh</dc:creator>
  <cp:lastModifiedBy>Harsh Magdum</cp:lastModifiedBy>
  <cp:revision>12</cp:revision>
  <dcterms:created xsi:type="dcterms:W3CDTF">2025-07-16T18:29:11Z</dcterms:created>
  <dcterms:modified xsi:type="dcterms:W3CDTF">2025-07-17T12:04:51Z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2025-07-16T00:00:00Z</vt:filetime>
  </property>
  <property fmtid="{D5CDD505-2E9C-101B-9397-08002B2CF9AE}" pid="5" name="Producer">
    <vt:lpwstr>Microsoft® PowerPoint® 2021</vt:lpwstr>
  </property>
</Properties>
</file>