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2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vishw/STEGANOGRAPHY_imag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07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4249" y="4536031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Harsh Vishwakarma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Ashoka Institute of Technology and Management Varanasi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BDA54D-3DF4-4D70-CC33-D09E751B4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742182"/>
            <a:ext cx="8459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AES/RSA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 with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&amp; Audio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the project to multimedia.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and prevent steganalysis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cloud-based steganographic data transfer.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9CAA2E-91A4-EC41-685B-4DAB2689C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47640"/>
            <a:ext cx="95964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digital world, secure communication is crucial.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techniques can be detected, leading to potential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an invisible way to hide sensitive data within digital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method to embed information inside images, ensuring secrecy.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6EB6C4-3DDC-A60B-4698-FD4758830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19029"/>
            <a:ext cx="71128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for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(Least Significant Bit) technique for embedding data in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manipulation using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jpg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formats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90240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Data is hidden </a:t>
            </a:r>
            <a:r>
              <a:rPr lang="en-IN" sz="2000" b="1" dirty="0"/>
              <a:t>inside images without visible changes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Unlike encryption, steganography makes the message </a:t>
            </a:r>
            <a:r>
              <a:rPr lang="en-IN" sz="2000" b="1" dirty="0"/>
              <a:t>undetectable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Dual-Layer Security </a:t>
            </a:r>
            <a:r>
              <a:rPr lang="en-IN" sz="2000" dirty="0"/>
              <a:t>: Supports </a:t>
            </a:r>
            <a:r>
              <a:rPr lang="en-IN" sz="2000" b="1" dirty="0"/>
              <a:t>password-protected decryption with Steganography </a:t>
            </a:r>
            <a:r>
              <a:rPr lang="en-IN" sz="2000" dirty="0"/>
              <a:t>for added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Useful for </a:t>
            </a:r>
            <a:r>
              <a:rPr lang="en-IN" sz="2000" b="1" dirty="0"/>
              <a:t>secure communication in cybersecurity and intelligence agencies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Practical demonstration:</a:t>
            </a:r>
            <a:r>
              <a:rPr lang="en-IN" sz="2000" dirty="0"/>
              <a:t> Encrypt and decrypt secret messages in an image.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30EA2-DAF1-6AA1-3653-721AEEA9F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98740"/>
            <a:ext cx="64331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data exchange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Confidential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news transmission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Forensics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investigation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Personal data security in images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DE954-B151-AF69-EB7D-9EACE75AF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860" y="4018279"/>
            <a:ext cx="4796173" cy="277404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B77CA-036A-4BA8-6E55-A1B57F20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94" y="585317"/>
            <a:ext cx="6174377" cy="3316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794F72-2756-C252-1CCA-6F22EC40F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1349290"/>
            <a:ext cx="5315762" cy="4102275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36F869B-0473-D855-6F21-C89C6BD5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91" y="9615123"/>
            <a:ext cx="8797364" cy="467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777238-9B85-BD68-66ED-9D411E92B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073" y="9593172"/>
            <a:ext cx="12192000" cy="48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E66171-C7AF-692F-A7F5-61709EC36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92516"/>
            <a:ext cx="94339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enhances digital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embedding secret data inside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LSB technique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and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shows potential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 in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capacity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4756"/>
            <a:ext cx="11029615" cy="2657578"/>
          </a:xfrm>
        </p:spPr>
        <p:txBody>
          <a:bodyPr>
            <a:normAutofit/>
          </a:bodyPr>
          <a:lstStyle/>
          <a:p>
            <a:r>
              <a:rPr lang="en-IN" sz="3200" b="1" dirty="0"/>
              <a:t>Make sure that there should be readme file : </a:t>
            </a:r>
            <a:r>
              <a:rPr lang="en-IN" sz="3200" b="1" dirty="0">
                <a:hlinkClick r:id="rId3"/>
              </a:rPr>
              <a:t>https://github.com/Harshvishw/STEGANOGRAPHY_image.git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360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 Vishwakarma</cp:lastModifiedBy>
  <cp:revision>33</cp:revision>
  <dcterms:created xsi:type="dcterms:W3CDTF">2021-05-26T16:50:10Z</dcterms:created>
  <dcterms:modified xsi:type="dcterms:W3CDTF">2025-02-13T08:21:11Z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