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19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21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28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842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30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201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38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466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44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15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73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2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1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60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25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85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67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2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shwardhan-7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jpg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Harshwardhan Jha</a:t>
            </a:r>
            <a:endParaRPr lang="en-IN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https://github.com/Harshwardhan-7</a:t>
            </a:r>
            <a:endParaRPr lang="en-US" sz="2400" spc="13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17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7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737360"/>
            <a:ext cx="8401050" cy="393633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IN" sz="1750" u="sng" dirty="0">
                <a:solidFill>
                  <a:srgbClr val="7030A0"/>
                </a:solidFill>
                <a:latin typeface="Carlito"/>
                <a:cs typeface="Carlito"/>
              </a:rPr>
              <a:t>https://github.com/Harshwardhan-7/Applied-Capstone-Data-Science-IBM-</a:t>
            </a:r>
            <a:endParaRPr lang="en-US" sz="2000" u="sng" spc="-5" dirty="0">
              <a:solidFill>
                <a:srgbClr val="7030A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74</TotalTime>
  <Words>2616</Words>
  <Application>Microsoft Office PowerPoint</Application>
  <PresentationFormat>Widescreen</PresentationFormat>
  <Paragraphs>274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Carlito</vt:lpstr>
      <vt:lpstr>Corbel</vt:lpstr>
      <vt:lpstr>Parallax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Harshwardhan Jha</cp:lastModifiedBy>
  <cp:revision>2</cp:revision>
  <dcterms:created xsi:type="dcterms:W3CDTF">2021-08-26T16:53:12Z</dcterms:created>
  <dcterms:modified xsi:type="dcterms:W3CDTF">2022-07-17T09:10:49Z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