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0"/>
  </p:notesMasterIdLst>
  <p:sldIdLst>
    <p:sldId id="256" r:id="rId2"/>
    <p:sldId id="304" r:id="rId3"/>
    <p:sldId id="258" r:id="rId4"/>
    <p:sldId id="259" r:id="rId5"/>
    <p:sldId id="305" r:id="rId6"/>
    <p:sldId id="260" r:id="rId7"/>
    <p:sldId id="261" r:id="rId8"/>
    <p:sldId id="307" r:id="rId9"/>
    <p:sldId id="308" r:id="rId10"/>
    <p:sldId id="310" r:id="rId11"/>
    <p:sldId id="309" r:id="rId12"/>
    <p:sldId id="313" r:id="rId13"/>
    <p:sldId id="315" r:id="rId14"/>
    <p:sldId id="314" r:id="rId15"/>
    <p:sldId id="311" r:id="rId16"/>
    <p:sldId id="306" r:id="rId17"/>
    <p:sldId id="273" r:id="rId18"/>
    <p:sldId id="275" r:id="rId19"/>
  </p:sldIdLst>
  <p:sldSz cx="9144000" cy="5143500" type="screen16x9"/>
  <p:notesSz cx="6858000" cy="9144000"/>
  <p:embeddedFontLst>
    <p:embeddedFont>
      <p:font typeface="Montserrat" panose="00000500000000000000" pitchFamily="2" charset="0"/>
      <p:regular r:id="rId21"/>
      <p:bold r:id="rId22"/>
      <p:italic r:id="rId23"/>
      <p:boldItalic r:id="rId24"/>
    </p:embeddedFont>
    <p:embeddedFont>
      <p:font typeface="Montserrat Black" panose="00000A00000000000000" pitchFamily="2" charset="0"/>
      <p:bold r:id="rId25"/>
      <p:boldItalic r:id="rId26"/>
    </p:embeddedFont>
    <p:embeddedFont>
      <p:font typeface="Montserrat ExtraLight" panose="00000300000000000000" pitchFamily="2" charset="0"/>
      <p:regular r:id="rId27"/>
      <p:bold r:id="rId28"/>
      <p:italic r:id="rId29"/>
      <p:boldItalic r:id="rId30"/>
    </p:embeddedFont>
    <p:embeddedFont>
      <p:font typeface="Montserrat Thin" panose="000003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BF1547-0D1F-44AA-A8D9-D53FD5188BCB}">
  <a:tblStyle styleId="{FBBF1547-0D1F-44AA-A8D9-D53FD5188BC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035" autoAdjust="0"/>
  </p:normalViewPr>
  <p:slideViewPr>
    <p:cSldViewPr snapToGrid="0">
      <p:cViewPr varScale="1">
        <p:scale>
          <a:sx n="84" d="100"/>
          <a:sy n="84" d="100"/>
        </p:scale>
        <p:origin x="780"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6d1c55ffe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6d1c55ffe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9803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6d1c55ffe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6d1c55ffe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8309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6d1c55ffe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6d1c55ffe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7015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6d1c55ffe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6d1c55ffe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3365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6d1c55ffe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6d1c55ffe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1220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6d1c55ffe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6d1c55ffe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9284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cd5d46934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cd5d46934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7659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6d3f01ad6f_0_244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6d3f01ad6f_0_244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47ac3c6b0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47ac3c6b0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6cd5d46934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6cd5d4693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5226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6cd5d46934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6cd5d4693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6cd5d46934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6cd5d4693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6cd5d46934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6cd5d4693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2934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7ac3c6b0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7ac3c6b0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cd5d46934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cd5d46934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cd5d46934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cd5d46934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4467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6d1c55ffe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6d1c55ffe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9582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4700" y="-32925"/>
            <a:ext cx="9168600" cy="5176500"/>
          </a:xfrm>
          <a:prstGeom prst="rect">
            <a:avLst/>
          </a:prstGeom>
          <a:solidFill>
            <a:srgbClr val="000000">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1070400" y="2730038"/>
            <a:ext cx="7003200" cy="9549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Font typeface="Montserrat Black"/>
              <a:buNone/>
              <a:defRPr sz="3600" b="0">
                <a:latin typeface="Montserrat Black"/>
                <a:ea typeface="Montserrat Black"/>
                <a:cs typeface="Montserrat Black"/>
                <a:sym typeface="Montserrat Black"/>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491150" y="3573350"/>
            <a:ext cx="61617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SECTION_TITLE_AND_DESCRIPTION_2">
    <p:spTree>
      <p:nvGrpSpPr>
        <p:cNvPr id="1" name="Shape 15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4931325" y="2270488"/>
            <a:ext cx="4109700" cy="841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3600"/>
              <a:buFont typeface="Montserrat ExtraLight"/>
              <a:buNone/>
              <a:defRPr sz="3600" b="0">
                <a:solidFill>
                  <a:schemeClr val="accent1"/>
                </a:solidFill>
                <a:latin typeface="Montserrat ExtraLight"/>
                <a:ea typeface="Montserrat ExtraLight"/>
                <a:cs typeface="Montserrat ExtraLight"/>
                <a:sym typeface="Montserrat ExtraLight"/>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4931325" y="1075113"/>
            <a:ext cx="3343200" cy="9525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Font typeface="Montserrat ExtraLight"/>
              <a:buNone/>
              <a:defRPr sz="4800" b="0">
                <a:latin typeface="Montserrat ExtraLight"/>
                <a:ea typeface="Montserrat ExtraLight"/>
                <a:cs typeface="Montserrat ExtraLight"/>
                <a:sym typeface="Montserrat ExtraLight"/>
              </a:defRPr>
            </a:lvl1pPr>
            <a:lvl2pPr lvl="1" rtl="0">
              <a:spcBef>
                <a:spcPts val="0"/>
              </a:spcBef>
              <a:spcAft>
                <a:spcPts val="0"/>
              </a:spcAft>
              <a:buSzPts val="4800"/>
              <a:buFont typeface="Montserrat ExtraLight"/>
              <a:buNone/>
              <a:defRPr sz="4800">
                <a:latin typeface="Montserrat ExtraLight"/>
                <a:ea typeface="Montserrat ExtraLight"/>
                <a:cs typeface="Montserrat ExtraLight"/>
                <a:sym typeface="Montserrat ExtraLight"/>
              </a:defRPr>
            </a:lvl2pPr>
            <a:lvl3pPr lvl="2" rtl="0">
              <a:spcBef>
                <a:spcPts val="0"/>
              </a:spcBef>
              <a:spcAft>
                <a:spcPts val="0"/>
              </a:spcAft>
              <a:buSzPts val="4800"/>
              <a:buFont typeface="Montserrat ExtraLight"/>
              <a:buNone/>
              <a:defRPr sz="4800">
                <a:latin typeface="Montserrat ExtraLight"/>
                <a:ea typeface="Montserrat ExtraLight"/>
                <a:cs typeface="Montserrat ExtraLight"/>
                <a:sym typeface="Montserrat ExtraLight"/>
              </a:defRPr>
            </a:lvl3pPr>
            <a:lvl4pPr lvl="3" rtl="0">
              <a:spcBef>
                <a:spcPts val="0"/>
              </a:spcBef>
              <a:spcAft>
                <a:spcPts val="0"/>
              </a:spcAft>
              <a:buSzPts val="4800"/>
              <a:buFont typeface="Montserrat ExtraLight"/>
              <a:buNone/>
              <a:defRPr sz="4800">
                <a:latin typeface="Montserrat ExtraLight"/>
                <a:ea typeface="Montserrat ExtraLight"/>
                <a:cs typeface="Montserrat ExtraLight"/>
                <a:sym typeface="Montserrat ExtraLight"/>
              </a:defRPr>
            </a:lvl4pPr>
            <a:lvl5pPr lvl="4" rtl="0">
              <a:spcBef>
                <a:spcPts val="0"/>
              </a:spcBef>
              <a:spcAft>
                <a:spcPts val="0"/>
              </a:spcAft>
              <a:buSzPts val="4800"/>
              <a:buFont typeface="Montserrat ExtraLight"/>
              <a:buNone/>
              <a:defRPr sz="4800">
                <a:latin typeface="Montserrat ExtraLight"/>
                <a:ea typeface="Montserrat ExtraLight"/>
                <a:cs typeface="Montserrat ExtraLight"/>
                <a:sym typeface="Montserrat ExtraLight"/>
              </a:defRPr>
            </a:lvl5pPr>
            <a:lvl6pPr lvl="5" rtl="0">
              <a:spcBef>
                <a:spcPts val="0"/>
              </a:spcBef>
              <a:spcAft>
                <a:spcPts val="0"/>
              </a:spcAft>
              <a:buSzPts val="4800"/>
              <a:buFont typeface="Montserrat ExtraLight"/>
              <a:buNone/>
              <a:defRPr sz="4800">
                <a:latin typeface="Montserrat ExtraLight"/>
                <a:ea typeface="Montserrat ExtraLight"/>
                <a:cs typeface="Montserrat ExtraLight"/>
                <a:sym typeface="Montserrat ExtraLight"/>
              </a:defRPr>
            </a:lvl6pPr>
            <a:lvl7pPr lvl="6" rtl="0">
              <a:spcBef>
                <a:spcPts val="0"/>
              </a:spcBef>
              <a:spcAft>
                <a:spcPts val="0"/>
              </a:spcAft>
              <a:buSzPts val="4800"/>
              <a:buFont typeface="Montserrat ExtraLight"/>
              <a:buNone/>
              <a:defRPr sz="4800">
                <a:latin typeface="Montserrat ExtraLight"/>
                <a:ea typeface="Montserrat ExtraLight"/>
                <a:cs typeface="Montserrat ExtraLight"/>
                <a:sym typeface="Montserrat ExtraLight"/>
              </a:defRPr>
            </a:lvl7pPr>
            <a:lvl8pPr lvl="7" rtl="0">
              <a:spcBef>
                <a:spcPts val="0"/>
              </a:spcBef>
              <a:spcAft>
                <a:spcPts val="0"/>
              </a:spcAft>
              <a:buSzPts val="4800"/>
              <a:buFont typeface="Montserrat ExtraLight"/>
              <a:buNone/>
              <a:defRPr sz="4800">
                <a:latin typeface="Montserrat ExtraLight"/>
                <a:ea typeface="Montserrat ExtraLight"/>
                <a:cs typeface="Montserrat ExtraLight"/>
                <a:sym typeface="Montserrat ExtraLight"/>
              </a:defRPr>
            </a:lvl8pPr>
            <a:lvl9pPr lvl="8" rtl="0">
              <a:spcBef>
                <a:spcPts val="0"/>
              </a:spcBef>
              <a:spcAft>
                <a:spcPts val="0"/>
              </a:spcAft>
              <a:buSzPts val="4800"/>
              <a:buFont typeface="Montserrat ExtraLight"/>
              <a:buNone/>
              <a:defRPr sz="4800">
                <a:latin typeface="Montserrat ExtraLight"/>
                <a:ea typeface="Montserrat ExtraLight"/>
                <a:cs typeface="Montserrat ExtraLight"/>
                <a:sym typeface="Montserrat ExtraLight"/>
              </a:defRPr>
            </a:lvl9pPr>
          </a:lstStyle>
          <a:p>
            <a:r>
              <a:t>xx%</a:t>
            </a:r>
          </a:p>
        </p:txBody>
      </p:sp>
      <p:sp>
        <p:nvSpPr>
          <p:cNvPr id="15" name="Google Shape;15;p3"/>
          <p:cNvSpPr txBox="1">
            <a:spLocks noGrp="1"/>
          </p:cNvSpPr>
          <p:nvPr>
            <p:ph type="subTitle" idx="1"/>
          </p:nvPr>
        </p:nvSpPr>
        <p:spPr>
          <a:xfrm>
            <a:off x="4931325" y="3275788"/>
            <a:ext cx="31056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214550" y="1292375"/>
            <a:ext cx="2808000" cy="5079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D5B961"/>
              </a:buClr>
              <a:buSzPts val="2400"/>
              <a:buFont typeface="Montserrat ExtraLight"/>
              <a:buNone/>
              <a:defRPr sz="2400" b="0">
                <a:solidFill>
                  <a:srgbClr val="D5B961"/>
                </a:solidFill>
                <a:latin typeface="Montserrat ExtraLight"/>
                <a:ea typeface="Montserrat ExtraLight"/>
                <a:cs typeface="Montserrat ExtraLight"/>
                <a:sym typeface="Montserrat ExtraLight"/>
              </a:defRPr>
            </a:lvl1pPr>
            <a:lvl2pPr lvl="1"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2pPr>
            <a:lvl3pPr lvl="2"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3pPr>
            <a:lvl4pPr lvl="3"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4pPr>
            <a:lvl5pPr lvl="4"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5pPr>
            <a:lvl6pPr lvl="5"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6pPr>
            <a:lvl7pPr lvl="6"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7pPr>
            <a:lvl8pPr lvl="7"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8pPr>
            <a:lvl9pPr lvl="8"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9pPr>
          </a:lstStyle>
          <a:p>
            <a:endParaRPr/>
          </a:p>
        </p:txBody>
      </p:sp>
      <p:sp>
        <p:nvSpPr>
          <p:cNvPr id="18" name="Google Shape;18;p4"/>
          <p:cNvSpPr txBox="1">
            <a:spLocks noGrp="1"/>
          </p:cNvSpPr>
          <p:nvPr>
            <p:ph type="body" idx="1"/>
          </p:nvPr>
        </p:nvSpPr>
        <p:spPr>
          <a:xfrm>
            <a:off x="1214550" y="2101825"/>
            <a:ext cx="2808000" cy="1749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rgbClr val="000000"/>
        </a:solid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5100750" y="1292375"/>
            <a:ext cx="2808000" cy="507900"/>
          </a:xfrm>
          <a:prstGeom prst="rect">
            <a:avLst/>
          </a:prstGeom>
        </p:spPr>
        <p:txBody>
          <a:bodyPr spcFirstLastPara="1" wrap="square" lIns="91425" tIns="91425" rIns="91425" bIns="91425" anchor="b" anchorCtr="0">
            <a:noAutofit/>
          </a:bodyPr>
          <a:lstStyle>
            <a:lvl1pPr lvl="0">
              <a:spcBef>
                <a:spcPts val="0"/>
              </a:spcBef>
              <a:spcAft>
                <a:spcPts val="0"/>
              </a:spcAft>
              <a:buClr>
                <a:srgbClr val="D5B961"/>
              </a:buClr>
              <a:buSzPts val="2400"/>
              <a:buFont typeface="Montserrat ExtraLight"/>
              <a:buNone/>
              <a:defRPr sz="2400" b="0">
                <a:solidFill>
                  <a:srgbClr val="D5B961"/>
                </a:solidFill>
                <a:latin typeface="Montserrat ExtraLight"/>
                <a:ea typeface="Montserrat ExtraLight"/>
                <a:cs typeface="Montserrat ExtraLight"/>
                <a:sym typeface="Montserrat ExtraLight"/>
              </a:defRPr>
            </a:lvl1pPr>
            <a:lvl2pPr lvl="1">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2pPr>
            <a:lvl3pPr lvl="2">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3pPr>
            <a:lvl4pPr lvl="3">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4pPr>
            <a:lvl5pPr lvl="4">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5pPr>
            <a:lvl6pPr lvl="5">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6pPr>
            <a:lvl7pPr lvl="6">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7pPr>
            <a:lvl8pPr lvl="7">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8pPr>
            <a:lvl9pPr lvl="8">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9pPr>
          </a:lstStyle>
          <a:p>
            <a:endParaRPr/>
          </a:p>
        </p:txBody>
      </p:sp>
      <p:sp>
        <p:nvSpPr>
          <p:cNvPr id="28" name="Google Shape;28;p7"/>
          <p:cNvSpPr txBox="1">
            <a:spLocks noGrp="1"/>
          </p:cNvSpPr>
          <p:nvPr>
            <p:ph type="body" idx="1"/>
          </p:nvPr>
        </p:nvSpPr>
        <p:spPr>
          <a:xfrm>
            <a:off x="5100750" y="2101825"/>
            <a:ext cx="2808000" cy="1749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Char char="●"/>
              <a:defRPr sz="1400">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2"/>
        <p:cNvGrpSpPr/>
        <p:nvPr/>
      </p:nvGrpSpPr>
      <p:grpSpPr>
        <a:xfrm>
          <a:off x="0" y="0"/>
          <a:ext cx="0" cy="0"/>
          <a:chOff x="0" y="0"/>
          <a:chExt cx="0" cy="0"/>
        </a:xfrm>
      </p:grpSpPr>
      <p:sp>
        <p:nvSpPr>
          <p:cNvPr id="43" name="Google Shape;43;p11"/>
          <p:cNvSpPr txBox="1">
            <a:spLocks noGrp="1"/>
          </p:cNvSpPr>
          <p:nvPr>
            <p:ph type="title" hasCustomPrompt="1"/>
          </p:nvPr>
        </p:nvSpPr>
        <p:spPr>
          <a:xfrm>
            <a:off x="311700" y="1312800"/>
            <a:ext cx="8520600" cy="1756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1"/>
              </a:buClr>
              <a:buSzPts val="9600"/>
              <a:buFont typeface="Montserrat ExtraLight"/>
              <a:buNone/>
              <a:defRPr sz="9600" b="0">
                <a:solidFill>
                  <a:schemeClr val="accent1"/>
                </a:solidFill>
                <a:latin typeface="Montserrat ExtraLight"/>
                <a:ea typeface="Montserrat ExtraLight"/>
                <a:cs typeface="Montserrat ExtraLight"/>
                <a:sym typeface="Montserrat ExtraLight"/>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4" name="Google Shape;44;p11"/>
          <p:cNvSpPr txBox="1">
            <a:spLocks noGrp="1"/>
          </p:cNvSpPr>
          <p:nvPr>
            <p:ph type="body" idx="1"/>
          </p:nvPr>
        </p:nvSpPr>
        <p:spPr>
          <a:xfrm>
            <a:off x="311700" y="3152225"/>
            <a:ext cx="8520600" cy="6957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400"/>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5" name="Google Shape;4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ITLE_1">
    <p:bg>
      <p:bgPr>
        <a:solidFill>
          <a:srgbClr val="000000"/>
        </a:solidFill>
        <a:effectLst/>
      </p:bgPr>
    </p:bg>
    <p:spTree>
      <p:nvGrpSpPr>
        <p:cNvPr id="1" name="Shape 51"/>
        <p:cNvGrpSpPr/>
        <p:nvPr/>
      </p:nvGrpSpPr>
      <p:grpSpPr>
        <a:xfrm>
          <a:off x="0" y="0"/>
          <a:ext cx="0" cy="0"/>
          <a:chOff x="0" y="0"/>
          <a:chExt cx="0" cy="0"/>
        </a:xfrm>
      </p:grpSpPr>
      <p:sp>
        <p:nvSpPr>
          <p:cNvPr id="52" name="Google Shape;52;p14"/>
          <p:cNvSpPr txBox="1">
            <a:spLocks noGrp="1"/>
          </p:cNvSpPr>
          <p:nvPr>
            <p:ph type="ctrTitle"/>
          </p:nvPr>
        </p:nvSpPr>
        <p:spPr>
          <a:xfrm>
            <a:off x="3003350" y="717380"/>
            <a:ext cx="2454600" cy="656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2pPr>
            <a:lvl3pPr lvl="2"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3pPr>
            <a:lvl4pPr lvl="3"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4pPr>
            <a:lvl5pPr lvl="4"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5pPr>
            <a:lvl6pPr lvl="5"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6pPr>
            <a:lvl7pPr lvl="6"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7pPr>
            <a:lvl8pPr lvl="7"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8pPr>
            <a:lvl9pPr lvl="8"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9pPr>
          </a:lstStyle>
          <a:p>
            <a:endParaRPr/>
          </a:p>
        </p:txBody>
      </p:sp>
      <p:sp>
        <p:nvSpPr>
          <p:cNvPr id="53" name="Google Shape;53;p14"/>
          <p:cNvSpPr txBox="1">
            <a:spLocks noGrp="1"/>
          </p:cNvSpPr>
          <p:nvPr>
            <p:ph type="subTitle" idx="1"/>
          </p:nvPr>
        </p:nvSpPr>
        <p:spPr>
          <a:xfrm>
            <a:off x="5267075" y="500219"/>
            <a:ext cx="2454600" cy="864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54" name="Google Shape;54;p14"/>
          <p:cNvSpPr txBox="1">
            <a:spLocks noGrp="1"/>
          </p:cNvSpPr>
          <p:nvPr>
            <p:ph type="title" idx="2" hasCustomPrompt="1"/>
          </p:nvPr>
        </p:nvSpPr>
        <p:spPr>
          <a:xfrm>
            <a:off x="965111" y="690493"/>
            <a:ext cx="1526100" cy="6561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D5B961"/>
              </a:buClr>
              <a:buSzPts val="4800"/>
              <a:buFont typeface="Montserrat Thin"/>
              <a:buNone/>
              <a:defRPr sz="4800" b="0">
                <a:solidFill>
                  <a:srgbClr val="D5B961"/>
                </a:solidFill>
                <a:latin typeface="Montserrat Thin"/>
                <a:ea typeface="Montserrat Thin"/>
                <a:cs typeface="Montserrat Thin"/>
                <a:sym typeface="Montserrat Thin"/>
              </a:defRPr>
            </a:lvl1pPr>
            <a:lvl2pPr lvl="1"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2pPr>
            <a:lvl3pPr lvl="2"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3pPr>
            <a:lvl4pPr lvl="3"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4pPr>
            <a:lvl5pPr lvl="4"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5pPr>
            <a:lvl6pPr lvl="5"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6pPr>
            <a:lvl7pPr lvl="6"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7pPr>
            <a:lvl8pPr lvl="7"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8pPr>
            <a:lvl9pPr lvl="8"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9pPr>
          </a:lstStyle>
          <a:p>
            <a:r>
              <a:t>xx%</a:t>
            </a:r>
          </a:p>
        </p:txBody>
      </p:sp>
      <p:sp>
        <p:nvSpPr>
          <p:cNvPr id="55" name="Google Shape;55;p14"/>
          <p:cNvSpPr txBox="1">
            <a:spLocks noGrp="1"/>
          </p:cNvSpPr>
          <p:nvPr>
            <p:ph type="ctrTitle" idx="3"/>
          </p:nvPr>
        </p:nvSpPr>
        <p:spPr>
          <a:xfrm>
            <a:off x="3003350" y="1747805"/>
            <a:ext cx="2454600" cy="656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2pPr>
            <a:lvl3pPr lvl="2"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3pPr>
            <a:lvl4pPr lvl="3"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4pPr>
            <a:lvl5pPr lvl="4"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5pPr>
            <a:lvl6pPr lvl="5"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6pPr>
            <a:lvl7pPr lvl="6"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7pPr>
            <a:lvl8pPr lvl="7"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8pPr>
            <a:lvl9pPr lvl="8"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9pPr>
          </a:lstStyle>
          <a:p>
            <a:endParaRPr/>
          </a:p>
        </p:txBody>
      </p:sp>
      <p:sp>
        <p:nvSpPr>
          <p:cNvPr id="56" name="Google Shape;56;p14"/>
          <p:cNvSpPr txBox="1">
            <a:spLocks noGrp="1"/>
          </p:cNvSpPr>
          <p:nvPr>
            <p:ph type="subTitle" idx="4"/>
          </p:nvPr>
        </p:nvSpPr>
        <p:spPr>
          <a:xfrm>
            <a:off x="5267075" y="1521683"/>
            <a:ext cx="2454600" cy="864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57" name="Google Shape;57;p14"/>
          <p:cNvSpPr txBox="1">
            <a:spLocks noGrp="1"/>
          </p:cNvSpPr>
          <p:nvPr>
            <p:ph type="title" idx="5" hasCustomPrompt="1"/>
          </p:nvPr>
        </p:nvSpPr>
        <p:spPr>
          <a:xfrm>
            <a:off x="965111" y="1702996"/>
            <a:ext cx="1526100" cy="6561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D5B961"/>
              </a:buClr>
              <a:buSzPts val="4800"/>
              <a:buFont typeface="Montserrat Thin"/>
              <a:buNone/>
              <a:defRPr sz="4800" b="0">
                <a:solidFill>
                  <a:srgbClr val="D5B961"/>
                </a:solidFill>
                <a:latin typeface="Montserrat Thin"/>
                <a:ea typeface="Montserrat Thin"/>
                <a:cs typeface="Montserrat Thin"/>
                <a:sym typeface="Montserrat Thin"/>
              </a:defRPr>
            </a:lvl1pPr>
            <a:lvl2pPr lvl="1"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2pPr>
            <a:lvl3pPr lvl="2"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3pPr>
            <a:lvl4pPr lvl="3"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4pPr>
            <a:lvl5pPr lvl="4"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5pPr>
            <a:lvl6pPr lvl="5"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6pPr>
            <a:lvl7pPr lvl="6"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7pPr>
            <a:lvl8pPr lvl="7"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8pPr>
            <a:lvl9pPr lvl="8"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9pPr>
          </a:lstStyle>
          <a:p>
            <a:r>
              <a:t>xx%</a:t>
            </a:r>
          </a:p>
        </p:txBody>
      </p:sp>
      <p:sp>
        <p:nvSpPr>
          <p:cNvPr id="58" name="Google Shape;58;p14"/>
          <p:cNvSpPr txBox="1">
            <a:spLocks noGrp="1"/>
          </p:cNvSpPr>
          <p:nvPr>
            <p:ph type="ctrTitle" idx="6"/>
          </p:nvPr>
        </p:nvSpPr>
        <p:spPr>
          <a:xfrm>
            <a:off x="3003350" y="2778230"/>
            <a:ext cx="2454600" cy="656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2pPr>
            <a:lvl3pPr lvl="2"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3pPr>
            <a:lvl4pPr lvl="3"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4pPr>
            <a:lvl5pPr lvl="4"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5pPr>
            <a:lvl6pPr lvl="5"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6pPr>
            <a:lvl7pPr lvl="6"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7pPr>
            <a:lvl8pPr lvl="7"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8pPr>
            <a:lvl9pPr lvl="8"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9pPr>
          </a:lstStyle>
          <a:p>
            <a:endParaRPr/>
          </a:p>
        </p:txBody>
      </p:sp>
      <p:sp>
        <p:nvSpPr>
          <p:cNvPr id="59" name="Google Shape;59;p14"/>
          <p:cNvSpPr txBox="1">
            <a:spLocks noGrp="1"/>
          </p:cNvSpPr>
          <p:nvPr>
            <p:ph type="subTitle" idx="7"/>
          </p:nvPr>
        </p:nvSpPr>
        <p:spPr>
          <a:xfrm>
            <a:off x="5267075" y="2543147"/>
            <a:ext cx="2454600" cy="864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60" name="Google Shape;60;p14"/>
          <p:cNvSpPr txBox="1">
            <a:spLocks noGrp="1"/>
          </p:cNvSpPr>
          <p:nvPr>
            <p:ph type="title" idx="8" hasCustomPrompt="1"/>
          </p:nvPr>
        </p:nvSpPr>
        <p:spPr>
          <a:xfrm>
            <a:off x="965111" y="2733421"/>
            <a:ext cx="1526100" cy="6561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D5B961"/>
              </a:buClr>
              <a:buSzPts val="4800"/>
              <a:buFont typeface="Montserrat Thin"/>
              <a:buNone/>
              <a:defRPr sz="4800" b="0">
                <a:solidFill>
                  <a:srgbClr val="D5B961"/>
                </a:solidFill>
                <a:latin typeface="Montserrat Thin"/>
                <a:ea typeface="Montserrat Thin"/>
                <a:cs typeface="Montserrat Thin"/>
                <a:sym typeface="Montserrat Thin"/>
              </a:defRPr>
            </a:lvl1pPr>
            <a:lvl2pPr lvl="1"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2pPr>
            <a:lvl3pPr lvl="2"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3pPr>
            <a:lvl4pPr lvl="3"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4pPr>
            <a:lvl5pPr lvl="4"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5pPr>
            <a:lvl6pPr lvl="5"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6pPr>
            <a:lvl7pPr lvl="6"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7pPr>
            <a:lvl8pPr lvl="7"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8pPr>
            <a:lvl9pPr lvl="8"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9pPr>
          </a:lstStyle>
          <a:p>
            <a:r>
              <a:t>xx%</a:t>
            </a:r>
          </a:p>
        </p:txBody>
      </p:sp>
      <p:sp>
        <p:nvSpPr>
          <p:cNvPr id="61" name="Google Shape;61;p14"/>
          <p:cNvSpPr txBox="1">
            <a:spLocks noGrp="1"/>
          </p:cNvSpPr>
          <p:nvPr>
            <p:ph type="ctrTitle" idx="9"/>
          </p:nvPr>
        </p:nvSpPr>
        <p:spPr>
          <a:xfrm>
            <a:off x="3003350" y="3808655"/>
            <a:ext cx="2454600" cy="656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2pPr>
            <a:lvl3pPr lvl="2"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3pPr>
            <a:lvl4pPr lvl="3"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4pPr>
            <a:lvl5pPr lvl="4"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5pPr>
            <a:lvl6pPr lvl="5"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6pPr>
            <a:lvl7pPr lvl="6"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7pPr>
            <a:lvl8pPr lvl="7"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8pPr>
            <a:lvl9pPr lvl="8" algn="ctr" rt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9pPr>
          </a:lstStyle>
          <a:p>
            <a:endParaRPr/>
          </a:p>
        </p:txBody>
      </p:sp>
      <p:sp>
        <p:nvSpPr>
          <p:cNvPr id="62" name="Google Shape;62;p14"/>
          <p:cNvSpPr txBox="1">
            <a:spLocks noGrp="1"/>
          </p:cNvSpPr>
          <p:nvPr>
            <p:ph type="subTitle" idx="13"/>
          </p:nvPr>
        </p:nvSpPr>
        <p:spPr>
          <a:xfrm>
            <a:off x="5267075" y="3582533"/>
            <a:ext cx="2454600" cy="864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63" name="Google Shape;63;p14"/>
          <p:cNvSpPr txBox="1">
            <a:spLocks noGrp="1"/>
          </p:cNvSpPr>
          <p:nvPr>
            <p:ph type="title" idx="14" hasCustomPrompt="1"/>
          </p:nvPr>
        </p:nvSpPr>
        <p:spPr>
          <a:xfrm>
            <a:off x="965111" y="3763846"/>
            <a:ext cx="1526100" cy="6561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D5B961"/>
              </a:buClr>
              <a:buSzPts val="4800"/>
              <a:buFont typeface="Montserrat Thin"/>
              <a:buNone/>
              <a:defRPr sz="4800" b="0">
                <a:solidFill>
                  <a:srgbClr val="D5B961"/>
                </a:solidFill>
                <a:latin typeface="Montserrat Thin"/>
                <a:ea typeface="Montserrat Thin"/>
                <a:cs typeface="Montserrat Thin"/>
                <a:sym typeface="Montserrat Thin"/>
              </a:defRPr>
            </a:lvl1pPr>
            <a:lvl2pPr lvl="1"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2pPr>
            <a:lvl3pPr lvl="2"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3pPr>
            <a:lvl4pPr lvl="3"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4pPr>
            <a:lvl5pPr lvl="4"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5pPr>
            <a:lvl6pPr lvl="5"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6pPr>
            <a:lvl7pPr lvl="6"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7pPr>
            <a:lvl8pPr lvl="7"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8pPr>
            <a:lvl9pPr lvl="8" algn="r" rtl="0">
              <a:spcBef>
                <a:spcPts val="0"/>
              </a:spcBef>
              <a:spcAft>
                <a:spcPts val="0"/>
              </a:spcAft>
              <a:buClr>
                <a:srgbClr val="D5B961"/>
              </a:buClr>
              <a:buSzPts val="4800"/>
              <a:buFont typeface="Montserrat Thin"/>
              <a:buNone/>
              <a:defRPr sz="4800">
                <a:solidFill>
                  <a:srgbClr val="D5B961"/>
                </a:solidFill>
                <a:latin typeface="Montserrat Thin"/>
                <a:ea typeface="Montserrat Thin"/>
                <a:cs typeface="Montserrat Thin"/>
                <a:sym typeface="Montserrat Thin"/>
              </a:defRPr>
            </a:lvl9pPr>
          </a:lstStyle>
          <a:p>
            <a:r>
              <a:t>xx%</a:t>
            </a:r>
          </a:p>
        </p:txBody>
      </p:sp>
      <p:cxnSp>
        <p:nvCxnSpPr>
          <p:cNvPr id="64" name="Google Shape;64;p14"/>
          <p:cNvCxnSpPr/>
          <p:nvPr/>
        </p:nvCxnSpPr>
        <p:spPr>
          <a:xfrm>
            <a:off x="2740450" y="720150"/>
            <a:ext cx="0" cy="3703200"/>
          </a:xfrm>
          <a:prstGeom prst="straightConnector1">
            <a:avLst/>
          </a:prstGeom>
          <a:noFill/>
          <a:ln w="9525" cap="flat" cmpd="sng">
            <a:solidFill>
              <a:srgbClr val="D5B961"/>
            </a:solidFill>
            <a:prstDash val="solid"/>
            <a:round/>
            <a:headEnd type="none" w="med" len="med"/>
            <a:tailEnd type="none" w="med" len="med"/>
          </a:ln>
        </p:spPr>
      </p:cxnSp>
      <p:cxnSp>
        <p:nvCxnSpPr>
          <p:cNvPr id="65" name="Google Shape;65;p14"/>
          <p:cNvCxnSpPr/>
          <p:nvPr/>
        </p:nvCxnSpPr>
        <p:spPr>
          <a:xfrm>
            <a:off x="5011807" y="720150"/>
            <a:ext cx="0" cy="3703200"/>
          </a:xfrm>
          <a:prstGeom prst="straightConnector1">
            <a:avLst/>
          </a:prstGeom>
          <a:noFill/>
          <a:ln w="9525" cap="flat" cmpd="sng">
            <a:solidFill>
              <a:srgbClr val="D5B96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p:cSld name="TITLE_AND_BODY_1_1">
    <p:bg>
      <p:bgPr>
        <a:solidFill>
          <a:schemeClr val="dk1"/>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68000" y="367600"/>
            <a:ext cx="2808000" cy="507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D5B961"/>
              </a:buClr>
              <a:buSzPts val="2000"/>
              <a:buFont typeface="Montserrat ExtraLight"/>
              <a:buNone/>
              <a:defRPr sz="2000" b="0">
                <a:solidFill>
                  <a:srgbClr val="D5B961"/>
                </a:solidFill>
                <a:latin typeface="Montserrat ExtraLight"/>
                <a:ea typeface="Montserrat ExtraLight"/>
                <a:cs typeface="Montserrat ExtraLight"/>
                <a:sym typeface="Montserrat ExtraLight"/>
              </a:defRPr>
            </a:lvl1pPr>
            <a:lvl2pPr lvl="1"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2pPr>
            <a:lvl3pPr lvl="2"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3pPr>
            <a:lvl4pPr lvl="3"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4pPr>
            <a:lvl5pPr lvl="4"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5pPr>
            <a:lvl6pPr lvl="5"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6pPr>
            <a:lvl7pPr lvl="6"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7pPr>
            <a:lvl8pPr lvl="7"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8pPr>
            <a:lvl9pPr lvl="8"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9pPr>
          </a:lstStyle>
          <a:p>
            <a:endParaRPr/>
          </a:p>
        </p:txBody>
      </p:sp>
      <p:sp>
        <p:nvSpPr>
          <p:cNvPr id="74" name="Google Shape;74;p16"/>
          <p:cNvSpPr txBox="1">
            <a:spLocks noGrp="1"/>
          </p:cNvSpPr>
          <p:nvPr>
            <p:ph type="subTitle" idx="1"/>
          </p:nvPr>
        </p:nvSpPr>
        <p:spPr>
          <a:xfrm>
            <a:off x="2609400" y="2326475"/>
            <a:ext cx="3925200" cy="170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wo Columns 1">
  <p:cSld name="TITLE_AND_BODY_1_3_1_2">
    <p:bg>
      <p:bgPr>
        <a:solidFill>
          <a:schemeClr val="dk1"/>
        </a:solidFill>
        <a:effectLst/>
      </p:bgPr>
    </p:bg>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68000" y="367600"/>
            <a:ext cx="2808000" cy="507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D5B961"/>
              </a:buClr>
              <a:buSzPts val="2000"/>
              <a:buFont typeface="Montserrat ExtraLight"/>
              <a:buNone/>
              <a:defRPr sz="2000" b="0">
                <a:solidFill>
                  <a:srgbClr val="D5B961"/>
                </a:solidFill>
                <a:latin typeface="Montserrat ExtraLight"/>
                <a:ea typeface="Montserrat ExtraLight"/>
                <a:cs typeface="Montserrat ExtraLight"/>
                <a:sym typeface="Montserrat ExtraLight"/>
              </a:defRPr>
            </a:lvl1pPr>
            <a:lvl2pPr lvl="1"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2pPr>
            <a:lvl3pPr lvl="2"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3pPr>
            <a:lvl4pPr lvl="3"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4pPr>
            <a:lvl5pPr lvl="4"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5pPr>
            <a:lvl6pPr lvl="5"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6pPr>
            <a:lvl7pPr lvl="6"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7pPr>
            <a:lvl8pPr lvl="7"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8pPr>
            <a:lvl9pPr lvl="8" algn="ctr" rtl="0">
              <a:spcBef>
                <a:spcPts val="0"/>
              </a:spcBef>
              <a:spcAft>
                <a:spcPts val="0"/>
              </a:spcAft>
              <a:buClr>
                <a:srgbClr val="D5B961"/>
              </a:buClr>
              <a:buSzPts val="2400"/>
              <a:buFont typeface="Montserrat ExtraLight"/>
              <a:buNone/>
              <a:defRPr sz="2400">
                <a:solidFill>
                  <a:srgbClr val="D5B961"/>
                </a:solidFill>
                <a:latin typeface="Montserrat ExtraLight"/>
                <a:ea typeface="Montserrat ExtraLight"/>
                <a:cs typeface="Montserrat ExtraLight"/>
                <a:sym typeface="Montserrat ExtraLight"/>
              </a:defRPr>
            </a:lvl9pPr>
          </a:lstStyle>
          <a:p>
            <a:endParaRPr/>
          </a:p>
        </p:txBody>
      </p:sp>
      <p:sp>
        <p:nvSpPr>
          <p:cNvPr id="111" name="Google Shape;111;p22"/>
          <p:cNvSpPr txBox="1">
            <a:spLocks noGrp="1"/>
          </p:cNvSpPr>
          <p:nvPr>
            <p:ph type="ctrTitle" idx="2"/>
          </p:nvPr>
        </p:nvSpPr>
        <p:spPr>
          <a:xfrm>
            <a:off x="1605350" y="2986800"/>
            <a:ext cx="2299500" cy="563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600"/>
              <a:buNone/>
              <a:defRPr sz="1600">
                <a:solidFill>
                  <a:schemeClr val="lt1"/>
                </a:solidFill>
              </a:defRPr>
            </a:lvl1pPr>
            <a:lvl2pPr lvl="1"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2pPr>
            <a:lvl3pPr lvl="2"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3pPr>
            <a:lvl4pPr lvl="3"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4pPr>
            <a:lvl5pPr lvl="4"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5pPr>
            <a:lvl6pPr lvl="5"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6pPr>
            <a:lvl7pPr lvl="6"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7pPr>
            <a:lvl8pPr lvl="7"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8pPr>
            <a:lvl9pPr lvl="8"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9pPr>
          </a:lstStyle>
          <a:p>
            <a:endParaRPr/>
          </a:p>
        </p:txBody>
      </p:sp>
      <p:sp>
        <p:nvSpPr>
          <p:cNvPr id="112" name="Google Shape;112;p22"/>
          <p:cNvSpPr txBox="1">
            <a:spLocks noGrp="1"/>
          </p:cNvSpPr>
          <p:nvPr>
            <p:ph type="subTitle" idx="1"/>
          </p:nvPr>
        </p:nvSpPr>
        <p:spPr>
          <a:xfrm>
            <a:off x="1605350" y="3610100"/>
            <a:ext cx="2299500" cy="8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13" name="Google Shape;113;p22"/>
          <p:cNvSpPr txBox="1">
            <a:spLocks noGrp="1"/>
          </p:cNvSpPr>
          <p:nvPr>
            <p:ph type="ctrTitle" idx="3"/>
          </p:nvPr>
        </p:nvSpPr>
        <p:spPr>
          <a:xfrm>
            <a:off x="5239150" y="2986800"/>
            <a:ext cx="2299500" cy="563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600"/>
              <a:buNone/>
              <a:defRPr sz="1600">
                <a:solidFill>
                  <a:schemeClr val="lt1"/>
                </a:solidFill>
              </a:defRPr>
            </a:lvl1pPr>
            <a:lvl2pPr lvl="1"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2pPr>
            <a:lvl3pPr lvl="2"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3pPr>
            <a:lvl4pPr lvl="3"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4pPr>
            <a:lvl5pPr lvl="4"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5pPr>
            <a:lvl6pPr lvl="5"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6pPr>
            <a:lvl7pPr lvl="6"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7pPr>
            <a:lvl8pPr lvl="7"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8pPr>
            <a:lvl9pPr lvl="8" algn="ctr" rtl="0">
              <a:spcBef>
                <a:spcPts val="0"/>
              </a:spcBef>
              <a:spcAft>
                <a:spcPts val="0"/>
              </a:spcAft>
              <a:buClr>
                <a:schemeClr val="lt1"/>
              </a:buClr>
              <a:buSzPts val="1600"/>
              <a:buFont typeface="Montserrat"/>
              <a:buNone/>
              <a:defRPr sz="1600" b="1">
                <a:solidFill>
                  <a:schemeClr val="lt1"/>
                </a:solidFill>
                <a:latin typeface="Montserrat"/>
                <a:ea typeface="Montserrat"/>
                <a:cs typeface="Montserrat"/>
                <a:sym typeface="Montserrat"/>
              </a:defRPr>
            </a:lvl9pPr>
          </a:lstStyle>
          <a:p>
            <a:endParaRPr/>
          </a:p>
        </p:txBody>
      </p:sp>
      <p:sp>
        <p:nvSpPr>
          <p:cNvPr id="114" name="Google Shape;114;p22"/>
          <p:cNvSpPr txBox="1">
            <a:spLocks noGrp="1"/>
          </p:cNvSpPr>
          <p:nvPr>
            <p:ph type="subTitle" idx="4"/>
          </p:nvPr>
        </p:nvSpPr>
        <p:spPr>
          <a:xfrm>
            <a:off x="5239150" y="3610100"/>
            <a:ext cx="2299500" cy="8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1"/>
              </a:buClr>
              <a:buSzPts val="1800"/>
              <a:buFont typeface="Montserrat"/>
              <a:buChar char="●"/>
              <a:defRPr sz="1800">
                <a:solidFill>
                  <a:schemeClr val="lt1"/>
                </a:solidFill>
                <a:latin typeface="Montserrat"/>
                <a:ea typeface="Montserrat"/>
                <a:cs typeface="Montserrat"/>
                <a:sym typeface="Montserrat"/>
              </a:defRPr>
            </a:lvl1pPr>
            <a:lvl2pPr marL="914400" lvl="1"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2pPr>
            <a:lvl3pPr marL="1371600" lvl="2"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3pPr>
            <a:lvl4pPr marL="1828800" lvl="3"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4pPr>
            <a:lvl5pPr marL="2286000" lvl="4"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5pPr>
            <a:lvl6pPr marL="2743200" lvl="5"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6pPr>
            <a:lvl7pPr marL="3200400" lvl="6"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7pPr>
            <a:lvl8pPr marL="3657600" lvl="7"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lt1"/>
              </a:buClr>
              <a:buSzPts val="1400"/>
              <a:buFont typeface="Montserrat"/>
              <a:buChar char="■"/>
              <a:defRPr>
                <a:solidFill>
                  <a:schemeClr val="l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7" r:id="rId5"/>
    <p:sldLayoutId id="2147483658" r:id="rId6"/>
    <p:sldLayoutId id="2147483660" r:id="rId7"/>
    <p:sldLayoutId id="2147483662" r:id="rId8"/>
    <p:sldLayoutId id="2147483668" r:id="rId9"/>
    <p:sldLayoutId id="214748367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4"/>
        <p:cNvGrpSpPr/>
        <p:nvPr/>
      </p:nvGrpSpPr>
      <p:grpSpPr>
        <a:xfrm>
          <a:off x="0" y="0"/>
          <a:ext cx="0" cy="0"/>
          <a:chOff x="0" y="0"/>
          <a:chExt cx="0" cy="0"/>
        </a:xfrm>
      </p:grpSpPr>
      <p:sp>
        <p:nvSpPr>
          <p:cNvPr id="165" name="Google Shape;165;p31"/>
          <p:cNvSpPr txBox="1">
            <a:spLocks noGrp="1"/>
          </p:cNvSpPr>
          <p:nvPr>
            <p:ph type="ctrTitle"/>
          </p:nvPr>
        </p:nvSpPr>
        <p:spPr>
          <a:xfrm>
            <a:off x="1070400" y="2730038"/>
            <a:ext cx="7003200" cy="95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lt1"/>
                </a:solidFill>
                <a:latin typeface="Montserrat"/>
                <a:ea typeface="Montserrat"/>
                <a:cs typeface="Montserrat"/>
                <a:sym typeface="Montserrat"/>
              </a:rPr>
              <a:t>Petrol Price </a:t>
            </a:r>
            <a:r>
              <a:rPr lang="en" dirty="0">
                <a:solidFill>
                  <a:schemeClr val="lt1"/>
                </a:solidFill>
              </a:rPr>
              <a:t>Analysis</a:t>
            </a:r>
            <a:endParaRPr dirty="0">
              <a:solidFill>
                <a:schemeClr val="lt1"/>
              </a:solidFill>
            </a:endParaRPr>
          </a:p>
        </p:txBody>
      </p:sp>
      <p:grpSp>
        <p:nvGrpSpPr>
          <p:cNvPr id="167" name="Google Shape;167;p31"/>
          <p:cNvGrpSpPr/>
          <p:nvPr/>
        </p:nvGrpSpPr>
        <p:grpSpPr>
          <a:xfrm>
            <a:off x="3379817" y="1884053"/>
            <a:ext cx="840385" cy="836425"/>
            <a:chOff x="1178525" y="238125"/>
            <a:chExt cx="5262275" cy="5237475"/>
          </a:xfrm>
        </p:grpSpPr>
        <p:sp>
          <p:nvSpPr>
            <p:cNvPr id="168" name="Google Shape;168;p31"/>
            <p:cNvSpPr/>
            <p:nvPr/>
          </p:nvSpPr>
          <p:spPr>
            <a:xfrm>
              <a:off x="1178525" y="238125"/>
              <a:ext cx="5262275" cy="5237475"/>
            </a:xfrm>
            <a:custGeom>
              <a:avLst/>
              <a:gdLst/>
              <a:ahLst/>
              <a:cxnLst/>
              <a:rect l="l" t="t" r="r" b="b"/>
              <a:pathLst>
                <a:path w="210491" h="209499" extrusionOk="0">
                  <a:moveTo>
                    <a:pt x="104753" y="43457"/>
                  </a:moveTo>
                  <a:cubicBezTo>
                    <a:pt x="138546" y="43457"/>
                    <a:pt x="166039" y="70955"/>
                    <a:pt x="166039" y="104749"/>
                  </a:cubicBezTo>
                  <a:cubicBezTo>
                    <a:pt x="166039" y="138546"/>
                    <a:pt x="138546" y="166043"/>
                    <a:pt x="104753" y="166043"/>
                  </a:cubicBezTo>
                  <a:cubicBezTo>
                    <a:pt x="70954" y="166042"/>
                    <a:pt x="43460" y="138544"/>
                    <a:pt x="43460" y="104748"/>
                  </a:cubicBezTo>
                  <a:cubicBezTo>
                    <a:pt x="43460" y="70954"/>
                    <a:pt x="70954" y="43457"/>
                    <a:pt x="104753" y="43457"/>
                  </a:cubicBezTo>
                  <a:close/>
                  <a:moveTo>
                    <a:pt x="104751" y="0"/>
                  </a:moveTo>
                  <a:cubicBezTo>
                    <a:pt x="46990" y="0"/>
                    <a:pt x="0" y="46989"/>
                    <a:pt x="0" y="104748"/>
                  </a:cubicBezTo>
                  <a:cubicBezTo>
                    <a:pt x="0" y="162509"/>
                    <a:pt x="46992" y="209499"/>
                    <a:pt x="104751" y="209499"/>
                  </a:cubicBezTo>
                  <a:lnTo>
                    <a:pt x="210491" y="209499"/>
                  </a:lnTo>
                  <a:lnTo>
                    <a:pt x="209500" y="104748"/>
                  </a:lnTo>
                  <a:cubicBezTo>
                    <a:pt x="209500" y="46989"/>
                    <a:pt x="162512" y="0"/>
                    <a:pt x="104751" y="0"/>
                  </a:cubicBezTo>
                  <a:close/>
                </a:path>
              </a:pathLst>
            </a:custGeom>
            <a:solidFill>
              <a:srgbClr val="D5B9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1"/>
            <p:cNvSpPr/>
            <p:nvPr/>
          </p:nvSpPr>
          <p:spPr>
            <a:xfrm>
              <a:off x="2037350" y="1096875"/>
              <a:ext cx="3519825" cy="3519975"/>
            </a:xfrm>
            <a:custGeom>
              <a:avLst/>
              <a:gdLst/>
              <a:ahLst/>
              <a:cxnLst/>
              <a:rect l="l" t="t" r="r" b="b"/>
              <a:pathLst>
                <a:path w="140793" h="140799" extrusionOk="0">
                  <a:moveTo>
                    <a:pt x="70398" y="18214"/>
                  </a:moveTo>
                  <a:cubicBezTo>
                    <a:pt x="99171" y="18214"/>
                    <a:pt x="122579" y="41622"/>
                    <a:pt x="122579" y="70398"/>
                  </a:cubicBezTo>
                  <a:cubicBezTo>
                    <a:pt x="122579" y="99174"/>
                    <a:pt x="99172" y="122585"/>
                    <a:pt x="70398" y="122585"/>
                  </a:cubicBezTo>
                  <a:cubicBezTo>
                    <a:pt x="41626" y="122585"/>
                    <a:pt x="18214" y="99173"/>
                    <a:pt x="18214" y="70398"/>
                  </a:cubicBezTo>
                  <a:cubicBezTo>
                    <a:pt x="18214" y="41622"/>
                    <a:pt x="41625" y="18214"/>
                    <a:pt x="70398" y="18214"/>
                  </a:cubicBezTo>
                  <a:close/>
                  <a:moveTo>
                    <a:pt x="70398" y="0"/>
                  </a:moveTo>
                  <a:cubicBezTo>
                    <a:pt x="31580" y="0"/>
                    <a:pt x="1" y="31579"/>
                    <a:pt x="1" y="70398"/>
                  </a:cubicBezTo>
                  <a:cubicBezTo>
                    <a:pt x="1" y="109216"/>
                    <a:pt x="31580" y="140798"/>
                    <a:pt x="70398" y="140798"/>
                  </a:cubicBezTo>
                  <a:cubicBezTo>
                    <a:pt x="109213" y="140798"/>
                    <a:pt x="140792" y="109216"/>
                    <a:pt x="140792" y="70398"/>
                  </a:cubicBezTo>
                  <a:cubicBezTo>
                    <a:pt x="140792" y="31580"/>
                    <a:pt x="109213" y="0"/>
                    <a:pt x="703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82;p33">
            <a:extLst>
              <a:ext uri="{FF2B5EF4-FFF2-40B4-BE49-F238E27FC236}">
                <a16:creationId xmlns:a16="http://schemas.microsoft.com/office/drawing/2014/main" id="{8ACA534D-377D-4C92-8E27-751F53616C96}"/>
              </a:ext>
            </a:extLst>
          </p:cNvPr>
          <p:cNvSpPr txBox="1">
            <a:spLocks/>
          </p:cNvSpPr>
          <p:nvPr/>
        </p:nvSpPr>
        <p:spPr>
          <a:xfrm>
            <a:off x="5163" y="7495"/>
            <a:ext cx="1018813" cy="954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9pPr>
          </a:lstStyle>
          <a:p>
            <a:pPr algn="r"/>
            <a:r>
              <a:rPr lang="en-IN" sz="5400" dirty="0"/>
              <a:t>G1</a:t>
            </a:r>
          </a:p>
        </p:txBody>
      </p:sp>
      <p:grpSp>
        <p:nvGrpSpPr>
          <p:cNvPr id="7" name="Google Shape;167;p31">
            <a:extLst>
              <a:ext uri="{FF2B5EF4-FFF2-40B4-BE49-F238E27FC236}">
                <a16:creationId xmlns:a16="http://schemas.microsoft.com/office/drawing/2014/main" id="{F8798ED1-9230-4DE2-8DC7-F7EBE5919454}"/>
              </a:ext>
            </a:extLst>
          </p:cNvPr>
          <p:cNvGrpSpPr/>
          <p:nvPr/>
        </p:nvGrpSpPr>
        <p:grpSpPr>
          <a:xfrm rot="5400000" flipH="1">
            <a:off x="4220202" y="3988101"/>
            <a:ext cx="840385" cy="836425"/>
            <a:chOff x="1178525" y="238125"/>
            <a:chExt cx="5262275" cy="5237475"/>
          </a:xfrm>
        </p:grpSpPr>
        <p:sp>
          <p:nvSpPr>
            <p:cNvPr id="8" name="Google Shape;168;p31">
              <a:extLst>
                <a:ext uri="{FF2B5EF4-FFF2-40B4-BE49-F238E27FC236}">
                  <a16:creationId xmlns:a16="http://schemas.microsoft.com/office/drawing/2014/main" id="{ED21024C-9150-48B4-88D8-5762FDF35A4E}"/>
                </a:ext>
              </a:extLst>
            </p:cNvPr>
            <p:cNvSpPr/>
            <p:nvPr/>
          </p:nvSpPr>
          <p:spPr>
            <a:xfrm>
              <a:off x="1178525" y="238125"/>
              <a:ext cx="5262275" cy="5237475"/>
            </a:xfrm>
            <a:custGeom>
              <a:avLst/>
              <a:gdLst/>
              <a:ahLst/>
              <a:cxnLst/>
              <a:rect l="l" t="t" r="r" b="b"/>
              <a:pathLst>
                <a:path w="210491" h="209499" extrusionOk="0">
                  <a:moveTo>
                    <a:pt x="104753" y="43457"/>
                  </a:moveTo>
                  <a:cubicBezTo>
                    <a:pt x="138546" y="43457"/>
                    <a:pt x="166039" y="70955"/>
                    <a:pt x="166039" y="104749"/>
                  </a:cubicBezTo>
                  <a:cubicBezTo>
                    <a:pt x="166039" y="138546"/>
                    <a:pt x="138546" y="166043"/>
                    <a:pt x="104753" y="166043"/>
                  </a:cubicBezTo>
                  <a:cubicBezTo>
                    <a:pt x="70954" y="166042"/>
                    <a:pt x="43460" y="138544"/>
                    <a:pt x="43460" y="104748"/>
                  </a:cubicBezTo>
                  <a:cubicBezTo>
                    <a:pt x="43460" y="70954"/>
                    <a:pt x="70954" y="43457"/>
                    <a:pt x="104753" y="43457"/>
                  </a:cubicBezTo>
                  <a:close/>
                  <a:moveTo>
                    <a:pt x="104751" y="0"/>
                  </a:moveTo>
                  <a:cubicBezTo>
                    <a:pt x="46990" y="0"/>
                    <a:pt x="0" y="46989"/>
                    <a:pt x="0" y="104748"/>
                  </a:cubicBezTo>
                  <a:cubicBezTo>
                    <a:pt x="0" y="162509"/>
                    <a:pt x="46992" y="209499"/>
                    <a:pt x="104751" y="209499"/>
                  </a:cubicBezTo>
                  <a:lnTo>
                    <a:pt x="210491" y="209499"/>
                  </a:lnTo>
                  <a:lnTo>
                    <a:pt x="209500" y="104748"/>
                  </a:lnTo>
                  <a:cubicBezTo>
                    <a:pt x="209500" y="46989"/>
                    <a:pt x="162512" y="0"/>
                    <a:pt x="104751" y="0"/>
                  </a:cubicBezTo>
                  <a:close/>
                </a:path>
              </a:pathLst>
            </a:custGeom>
            <a:solidFill>
              <a:srgbClr val="D5B9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9;p31">
              <a:extLst>
                <a:ext uri="{FF2B5EF4-FFF2-40B4-BE49-F238E27FC236}">
                  <a16:creationId xmlns:a16="http://schemas.microsoft.com/office/drawing/2014/main" id="{1E3EA4E2-F1BD-40D9-9386-DEBE2716D56D}"/>
                </a:ext>
              </a:extLst>
            </p:cNvPr>
            <p:cNvSpPr/>
            <p:nvPr/>
          </p:nvSpPr>
          <p:spPr>
            <a:xfrm>
              <a:off x="2037350" y="1096875"/>
              <a:ext cx="3519825" cy="3519975"/>
            </a:xfrm>
            <a:custGeom>
              <a:avLst/>
              <a:gdLst/>
              <a:ahLst/>
              <a:cxnLst/>
              <a:rect l="l" t="t" r="r" b="b"/>
              <a:pathLst>
                <a:path w="140793" h="140799" extrusionOk="0">
                  <a:moveTo>
                    <a:pt x="70398" y="18214"/>
                  </a:moveTo>
                  <a:cubicBezTo>
                    <a:pt x="99171" y="18214"/>
                    <a:pt x="122579" y="41622"/>
                    <a:pt x="122579" y="70398"/>
                  </a:cubicBezTo>
                  <a:cubicBezTo>
                    <a:pt x="122579" y="99174"/>
                    <a:pt x="99172" y="122585"/>
                    <a:pt x="70398" y="122585"/>
                  </a:cubicBezTo>
                  <a:cubicBezTo>
                    <a:pt x="41626" y="122585"/>
                    <a:pt x="18214" y="99173"/>
                    <a:pt x="18214" y="70398"/>
                  </a:cubicBezTo>
                  <a:cubicBezTo>
                    <a:pt x="18214" y="41622"/>
                    <a:pt x="41625" y="18214"/>
                    <a:pt x="70398" y="18214"/>
                  </a:cubicBezTo>
                  <a:close/>
                  <a:moveTo>
                    <a:pt x="70398" y="0"/>
                  </a:moveTo>
                  <a:cubicBezTo>
                    <a:pt x="31580" y="0"/>
                    <a:pt x="1" y="31579"/>
                    <a:pt x="1" y="70398"/>
                  </a:cubicBezTo>
                  <a:cubicBezTo>
                    <a:pt x="1" y="109216"/>
                    <a:pt x="31580" y="140798"/>
                    <a:pt x="70398" y="140798"/>
                  </a:cubicBezTo>
                  <a:cubicBezTo>
                    <a:pt x="109213" y="140798"/>
                    <a:pt x="140792" y="109216"/>
                    <a:pt x="140792" y="70398"/>
                  </a:cubicBezTo>
                  <a:cubicBezTo>
                    <a:pt x="140792" y="31580"/>
                    <a:pt x="109213" y="0"/>
                    <a:pt x="703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8"/>
          <p:cNvSpPr/>
          <p:nvPr/>
        </p:nvSpPr>
        <p:spPr>
          <a:xfrm>
            <a:off x="164892" y="629587"/>
            <a:ext cx="9158989" cy="4324662"/>
          </a:xfrm>
          <a:prstGeom prst="rect">
            <a:avLst/>
          </a:prstGeom>
          <a:noFill/>
          <a:ln w="9525" cap="flat" cmpd="sng">
            <a:solidFill>
              <a:srgbClr val="D5B96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8"/>
          <p:cNvSpPr txBox="1">
            <a:spLocks noGrp="1"/>
          </p:cNvSpPr>
          <p:nvPr>
            <p:ph type="title"/>
          </p:nvPr>
        </p:nvSpPr>
        <p:spPr>
          <a:xfrm>
            <a:off x="464695" y="52810"/>
            <a:ext cx="8214609" cy="5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b="1" i="1" dirty="0">
                <a:effectLst/>
                <a:latin typeface="Montserrat ExtraLight" panose="00000300000000000000" pitchFamily="2" charset="0"/>
                <a:ea typeface="Arial" panose="020B0604020202020204" pitchFamily="34" charset="0"/>
              </a:rPr>
              <a:t>Petrol price analysis</a:t>
            </a:r>
            <a:endParaRPr sz="2400" b="1" i="1" dirty="0">
              <a:latin typeface="Montserrat ExtraLight" panose="00000300000000000000" pitchFamily="2" charset="0"/>
            </a:endParaRPr>
          </a:p>
        </p:txBody>
      </p:sp>
      <p:graphicFrame>
        <p:nvGraphicFramePr>
          <p:cNvPr id="4" name="Table 4">
            <a:extLst>
              <a:ext uri="{FF2B5EF4-FFF2-40B4-BE49-F238E27FC236}">
                <a16:creationId xmlns:a16="http://schemas.microsoft.com/office/drawing/2014/main" id="{A9C08F17-7B67-47F2-BAB1-1ED4F51AE273}"/>
              </a:ext>
            </a:extLst>
          </p:cNvPr>
          <p:cNvGraphicFramePr>
            <a:graphicFrameLocks noGrp="1"/>
          </p:cNvGraphicFramePr>
          <p:nvPr>
            <p:extLst>
              <p:ext uri="{D42A27DB-BD31-4B8C-83A1-F6EECF244321}">
                <p14:modId xmlns:p14="http://schemas.microsoft.com/office/powerpoint/2010/main" val="3767106622"/>
              </p:ext>
            </p:extLst>
          </p:nvPr>
        </p:nvGraphicFramePr>
        <p:xfrm>
          <a:off x="294805" y="779594"/>
          <a:ext cx="8526904" cy="4139453"/>
        </p:xfrm>
        <a:graphic>
          <a:graphicData uri="http://schemas.openxmlformats.org/drawingml/2006/table">
            <a:tbl>
              <a:tblPr firstRow="1" bandRow="1">
                <a:tableStyleId>{FBBF1547-0D1F-44AA-A8D9-D53FD5188BCB}</a:tableStyleId>
              </a:tblPr>
              <a:tblGrid>
                <a:gridCol w="764375">
                  <a:extLst>
                    <a:ext uri="{9D8B030D-6E8A-4147-A177-3AD203B41FA5}">
                      <a16:colId xmlns:a16="http://schemas.microsoft.com/office/drawing/2014/main" val="1252453241"/>
                    </a:ext>
                  </a:extLst>
                </a:gridCol>
                <a:gridCol w="1579089">
                  <a:extLst>
                    <a:ext uri="{9D8B030D-6E8A-4147-A177-3AD203B41FA5}">
                      <a16:colId xmlns:a16="http://schemas.microsoft.com/office/drawing/2014/main" val="1133180713"/>
                    </a:ext>
                  </a:extLst>
                </a:gridCol>
                <a:gridCol w="1656413">
                  <a:extLst>
                    <a:ext uri="{9D8B030D-6E8A-4147-A177-3AD203B41FA5}">
                      <a16:colId xmlns:a16="http://schemas.microsoft.com/office/drawing/2014/main" val="3313434668"/>
                    </a:ext>
                  </a:extLst>
                </a:gridCol>
                <a:gridCol w="4527027">
                  <a:extLst>
                    <a:ext uri="{9D8B030D-6E8A-4147-A177-3AD203B41FA5}">
                      <a16:colId xmlns:a16="http://schemas.microsoft.com/office/drawing/2014/main" val="3992437800"/>
                    </a:ext>
                  </a:extLst>
                </a:gridCol>
              </a:tblGrid>
              <a:tr h="636976">
                <a:tc>
                  <a:txBody>
                    <a:bodyPr/>
                    <a:lstStyle/>
                    <a:p>
                      <a:r>
                        <a:rPr lang="en-US" b="1" dirty="0">
                          <a:solidFill>
                            <a:schemeClr val="bg1"/>
                          </a:solidFill>
                          <a:latin typeface="Montserrat ExtraLight" panose="00000300000000000000" pitchFamily="2" charset="0"/>
                        </a:rPr>
                        <a:t>Sr. No.</a:t>
                      </a:r>
                      <a:endParaRPr lang="en-IN" b="1" dirty="0">
                        <a:solidFill>
                          <a:schemeClr val="bg1"/>
                        </a:solidFill>
                        <a:latin typeface="Montserrat ExtraLight" panose="00000300000000000000" pitchFamily="2"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b="1" dirty="0">
                          <a:solidFill>
                            <a:schemeClr val="bg1"/>
                          </a:solidFill>
                          <a:latin typeface="Montserrat ExtraLight" panose="00000300000000000000" pitchFamily="2" charset="0"/>
                        </a:rPr>
                        <a:t>Author</a:t>
                      </a:r>
                      <a:endParaRPr lang="en-IN" b="1" dirty="0">
                        <a:solidFill>
                          <a:schemeClr val="bg1"/>
                        </a:solidFill>
                        <a:latin typeface="Montserrat ExtraLight" panose="00000300000000000000" pitchFamily="2" charset="0"/>
                      </a:endParaRPr>
                    </a:p>
                  </a:txBody>
                  <a:tcPr anchor="ctr">
                    <a:lnT w="12700" cap="flat" cmpd="sng" algn="ctr">
                      <a:noFill/>
                      <a:prstDash val="solid"/>
                      <a:round/>
                      <a:headEnd type="none" w="med" len="med"/>
                      <a:tailEnd type="none" w="med" len="med"/>
                    </a:lnT>
                  </a:tcPr>
                </a:tc>
                <a:tc>
                  <a:txBody>
                    <a:bodyPr/>
                    <a:lstStyle/>
                    <a:p>
                      <a:r>
                        <a:rPr lang="en-US" b="1" dirty="0">
                          <a:solidFill>
                            <a:schemeClr val="bg1"/>
                          </a:solidFill>
                          <a:latin typeface="Montserrat ExtraLight" panose="00000300000000000000" pitchFamily="2" charset="0"/>
                        </a:rPr>
                        <a:t>Objectives</a:t>
                      </a:r>
                      <a:endParaRPr lang="en-IN" b="1" dirty="0">
                        <a:solidFill>
                          <a:schemeClr val="bg1"/>
                        </a:solidFill>
                        <a:latin typeface="Montserrat ExtraLight" panose="00000300000000000000" pitchFamily="2" charset="0"/>
                      </a:endParaRPr>
                    </a:p>
                  </a:txBody>
                  <a:tcPr anchor="ctr">
                    <a:lnT w="12700" cap="flat" cmpd="sng" algn="ctr">
                      <a:noFill/>
                      <a:prstDash val="solid"/>
                      <a:round/>
                      <a:headEnd type="none" w="med" len="med"/>
                      <a:tailEnd type="none" w="med" len="med"/>
                    </a:lnT>
                  </a:tcPr>
                </a:tc>
                <a:tc>
                  <a:txBody>
                    <a:bodyPr/>
                    <a:lstStyle/>
                    <a:p>
                      <a:r>
                        <a:rPr lang="en-US" b="1" dirty="0">
                          <a:solidFill>
                            <a:schemeClr val="bg1"/>
                          </a:solidFill>
                          <a:latin typeface="Montserrat ExtraLight" panose="00000300000000000000" pitchFamily="2" charset="0"/>
                        </a:rPr>
                        <a:t>Summary</a:t>
                      </a:r>
                      <a:endParaRPr lang="en-IN" b="1" dirty="0">
                        <a:solidFill>
                          <a:schemeClr val="bg1"/>
                        </a:solidFill>
                        <a:latin typeface="Montserrat ExtraLight" panose="00000300000000000000" pitchFamily="2" charset="0"/>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3136192661"/>
                  </a:ext>
                </a:extLst>
              </a:tr>
              <a:tr h="3502477">
                <a:tc>
                  <a:txBody>
                    <a:bodyPr/>
                    <a:lstStyle/>
                    <a:p>
                      <a:pPr algn="r"/>
                      <a:r>
                        <a:rPr lang="en-US" b="1" dirty="0">
                          <a:solidFill>
                            <a:schemeClr val="bg1"/>
                          </a:solidFill>
                          <a:latin typeface="Montserrat ExtraLight" panose="00000300000000000000" pitchFamily="2" charset="0"/>
                        </a:rPr>
                        <a:t>2</a:t>
                      </a:r>
                      <a:endParaRPr lang="en-IN" b="1" dirty="0">
                        <a:solidFill>
                          <a:schemeClr val="bg1"/>
                        </a:solidFill>
                        <a:latin typeface="Montserrat ExtraLight" panose="00000300000000000000" pitchFamily="2" charset="0"/>
                      </a:endParaRP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just"/>
                      <a:r>
                        <a:rPr lang="en-IN" dirty="0" err="1">
                          <a:solidFill>
                            <a:schemeClr val="bg1"/>
                          </a:solidFill>
                          <a:latin typeface="Montserrat ExtraLight" panose="00000300000000000000" pitchFamily="2" charset="0"/>
                        </a:rPr>
                        <a:t>Makumbonori</a:t>
                      </a:r>
                      <a:r>
                        <a:rPr lang="en-IN" dirty="0">
                          <a:solidFill>
                            <a:schemeClr val="bg1"/>
                          </a:solidFill>
                          <a:latin typeface="Montserrat ExtraLight" panose="00000300000000000000" pitchFamily="2" charset="0"/>
                        </a:rPr>
                        <a:t> </a:t>
                      </a:r>
                      <a:r>
                        <a:rPr lang="en-IN" dirty="0" err="1">
                          <a:solidFill>
                            <a:schemeClr val="bg1"/>
                          </a:solidFill>
                          <a:latin typeface="Montserrat ExtraLight" panose="00000300000000000000" pitchFamily="2" charset="0"/>
                        </a:rPr>
                        <a:t>Bristonea</a:t>
                      </a:r>
                      <a:r>
                        <a:rPr lang="en-IN" dirty="0">
                          <a:solidFill>
                            <a:schemeClr val="bg1"/>
                          </a:solidFill>
                          <a:latin typeface="Montserrat ExtraLight" panose="00000300000000000000" pitchFamily="2" charset="0"/>
                        </a:rPr>
                        <a:t> , Rajesh </a:t>
                      </a:r>
                      <a:r>
                        <a:rPr lang="en-IN" dirty="0" err="1">
                          <a:solidFill>
                            <a:schemeClr val="bg1"/>
                          </a:solidFill>
                          <a:latin typeface="Montserrat ExtraLight" panose="00000300000000000000" pitchFamily="2" charset="0"/>
                        </a:rPr>
                        <a:t>Prasadb</a:t>
                      </a:r>
                      <a:r>
                        <a:rPr lang="en-IN" dirty="0">
                          <a:solidFill>
                            <a:schemeClr val="bg1"/>
                          </a:solidFill>
                          <a:latin typeface="Montserrat ExtraLight" panose="00000300000000000000" pitchFamily="2" charset="0"/>
                        </a:rPr>
                        <a:t>,∗ , Adamu Ali </a:t>
                      </a:r>
                      <a:r>
                        <a:rPr lang="en-IN" dirty="0" err="1">
                          <a:solidFill>
                            <a:schemeClr val="bg1"/>
                          </a:solidFill>
                          <a:latin typeface="Montserrat ExtraLight" panose="00000300000000000000" pitchFamily="2" charset="0"/>
                        </a:rPr>
                        <a:t>Abubakara</a:t>
                      </a:r>
                      <a:r>
                        <a:rPr lang="en-IN" dirty="0">
                          <a:solidFill>
                            <a:schemeClr val="bg1"/>
                          </a:solidFill>
                          <a:latin typeface="Montserrat ExtraLight" panose="00000300000000000000" pitchFamily="2" charset="0"/>
                        </a:rPr>
                        <a:t> </a:t>
                      </a:r>
                      <a:endParaRPr lang="en-IN" b="1" dirty="0">
                        <a:solidFill>
                          <a:schemeClr val="bg1"/>
                        </a:solidFill>
                        <a:latin typeface="Montserrat ExtraLight" panose="00000300000000000000" pitchFamily="2" charset="0"/>
                      </a:endParaRPr>
                    </a:p>
                  </a:txBody>
                  <a:tcPr>
                    <a:lnB w="12700" cap="flat" cmpd="sng" algn="ctr">
                      <a:noFill/>
                      <a:prstDash val="solid"/>
                      <a:round/>
                      <a:headEnd type="none" w="med" len="med"/>
                      <a:tailEnd type="none" w="med" len="med"/>
                    </a:lnB>
                  </a:tcPr>
                </a:tc>
                <a:tc>
                  <a:txBody>
                    <a:bodyPr/>
                    <a:lstStyle/>
                    <a:p>
                      <a:pPr algn="just"/>
                      <a:r>
                        <a:rPr lang="en-IN" sz="1400" b="0" i="0" u="none" strike="noStrike" cap="none" dirty="0">
                          <a:solidFill>
                            <a:schemeClr val="bg1"/>
                          </a:solidFill>
                          <a:effectLst/>
                          <a:latin typeface="Montserrat ExtraLight" panose="00000300000000000000" pitchFamily="2" charset="0"/>
                          <a:ea typeface="Arial"/>
                          <a:cs typeface="Arial"/>
                          <a:sym typeface="Arial"/>
                        </a:rPr>
                        <a:t>Crude oil price prediction using complex network and deep learning algorithms </a:t>
                      </a:r>
                      <a:endParaRPr lang="en-IN" b="1" dirty="0">
                        <a:solidFill>
                          <a:schemeClr val="bg1"/>
                        </a:solidFill>
                        <a:latin typeface="Montserrat ExtraLight" panose="00000300000000000000" pitchFamily="2" charset="0"/>
                      </a:endParaRPr>
                    </a:p>
                  </a:txBody>
                  <a:tcPr>
                    <a:lnB w="12700" cap="flat" cmpd="sng" algn="ctr">
                      <a:noFill/>
                      <a:prstDash val="solid"/>
                      <a:round/>
                      <a:headEnd type="none" w="med" len="med"/>
                      <a:tailEnd type="none" w="med" len="med"/>
                    </a:lnB>
                  </a:tcPr>
                </a:tc>
                <a:tc>
                  <a:txBody>
                    <a:bodyPr/>
                    <a:lstStyle/>
                    <a:p>
                      <a:pPr marL="285750" marR="0" lvl="0" indent="-285750" algn="just" defTabSz="914400" rtl="0" eaLnBrk="1" fontAlgn="auto" latinLnBrk="0" hangingPunct="1">
                        <a:lnSpc>
                          <a:spcPct val="100000"/>
                        </a:lnSpc>
                        <a:spcBef>
                          <a:spcPts val="0"/>
                        </a:spcBef>
                        <a:spcAft>
                          <a:spcPts val="0"/>
                        </a:spcAft>
                        <a:buClr>
                          <a:schemeClr val="bg1"/>
                        </a:buClr>
                        <a:buSzTx/>
                        <a:buFont typeface="Wingdings" panose="05000000000000000000" pitchFamily="2" charset="2"/>
                        <a:buChar char="ü"/>
                        <a:tabLst/>
                        <a:defRPr/>
                      </a:pPr>
                      <a:r>
                        <a:rPr lang="en-IN" sz="1400" b="0" i="0" u="none" strike="noStrike" cap="none" dirty="0">
                          <a:solidFill>
                            <a:schemeClr val="bg1"/>
                          </a:solidFill>
                          <a:effectLst/>
                          <a:latin typeface="Montserrat ExtraLight" panose="00000300000000000000" pitchFamily="2" charset="0"/>
                          <a:ea typeface="Arial"/>
                          <a:cs typeface="Arial"/>
                          <a:sym typeface="Arial"/>
                        </a:rPr>
                        <a:t> Model for crude oil price prediction that uses the complex network analysis and long short-term memory (LSTM) of the deep learning algorithms.</a:t>
                      </a:r>
                    </a:p>
                    <a:p>
                      <a:pPr marL="285750" marR="0" lvl="0" indent="-285750" algn="just" defTabSz="914400" rtl="0" eaLnBrk="1" fontAlgn="auto" latinLnBrk="0" hangingPunct="1">
                        <a:lnSpc>
                          <a:spcPct val="100000"/>
                        </a:lnSpc>
                        <a:spcBef>
                          <a:spcPts val="0"/>
                        </a:spcBef>
                        <a:spcAft>
                          <a:spcPts val="0"/>
                        </a:spcAft>
                        <a:buClr>
                          <a:schemeClr val="bg1"/>
                        </a:buClr>
                        <a:buSzTx/>
                        <a:buFont typeface="Wingdings" panose="05000000000000000000" pitchFamily="2" charset="2"/>
                        <a:buChar char="ü"/>
                        <a:tabLst/>
                        <a:defRPr/>
                      </a:pPr>
                      <a:r>
                        <a:rPr lang="en-IN" sz="1400" b="0" i="0" u="none" strike="noStrike" cap="none" dirty="0">
                          <a:solidFill>
                            <a:schemeClr val="bg1"/>
                          </a:solidFill>
                          <a:effectLst/>
                          <a:latin typeface="Montserrat ExtraLight" panose="00000300000000000000" pitchFamily="2" charset="0"/>
                          <a:ea typeface="Arial"/>
                          <a:cs typeface="Arial"/>
                          <a:sym typeface="Arial"/>
                        </a:rPr>
                        <a:t> LSTM is fit to the training data, it can be used to make predictions, The LSTM model can clearly predict the trend of crude oil price in the next time period.</a:t>
                      </a:r>
                      <a:endParaRPr lang="en-IN" b="1" dirty="0">
                        <a:solidFill>
                          <a:schemeClr val="bg1"/>
                        </a:solidFill>
                        <a:latin typeface="Montserrat ExtraLight" panose="00000300000000000000" pitchFamily="2" charset="0"/>
                      </a:endParaRP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3479385436"/>
                  </a:ext>
                </a:extLst>
              </a:tr>
            </a:tbl>
          </a:graphicData>
        </a:graphic>
      </p:graphicFrame>
    </p:spTree>
    <p:extLst>
      <p:ext uri="{BB962C8B-B14F-4D97-AF65-F5344CB8AC3E}">
        <p14:creationId xmlns:p14="http://schemas.microsoft.com/office/powerpoint/2010/main" val="1185774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8"/>
          <p:cNvSpPr/>
          <p:nvPr/>
        </p:nvSpPr>
        <p:spPr>
          <a:xfrm>
            <a:off x="-67456" y="629587"/>
            <a:ext cx="9024079" cy="4324662"/>
          </a:xfrm>
          <a:prstGeom prst="rect">
            <a:avLst/>
          </a:prstGeom>
          <a:noFill/>
          <a:ln w="9525" cap="flat" cmpd="sng">
            <a:solidFill>
              <a:srgbClr val="D5B96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8"/>
          <p:cNvSpPr txBox="1">
            <a:spLocks noGrp="1"/>
          </p:cNvSpPr>
          <p:nvPr>
            <p:ph type="title"/>
          </p:nvPr>
        </p:nvSpPr>
        <p:spPr>
          <a:xfrm>
            <a:off x="464695" y="52810"/>
            <a:ext cx="8214609" cy="5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0" i="0" u="none" strike="noStrike" dirty="0">
                <a:solidFill>
                  <a:schemeClr val="accent1"/>
                </a:solidFill>
                <a:effectLst/>
                <a:latin typeface="Montserrat ExtraLight" panose="00000300000000000000" pitchFamily="2" charset="0"/>
              </a:rPr>
              <a:t>NARX Based Forecasting of Petrol Prices</a:t>
            </a:r>
            <a:endParaRPr sz="2400" dirty="0">
              <a:solidFill>
                <a:schemeClr val="accent1"/>
              </a:solidFill>
              <a:latin typeface="Montserrat ExtraLight" panose="00000300000000000000" pitchFamily="2" charset="0"/>
            </a:endParaRPr>
          </a:p>
        </p:txBody>
      </p:sp>
      <p:graphicFrame>
        <p:nvGraphicFramePr>
          <p:cNvPr id="4" name="Table 4">
            <a:extLst>
              <a:ext uri="{FF2B5EF4-FFF2-40B4-BE49-F238E27FC236}">
                <a16:creationId xmlns:a16="http://schemas.microsoft.com/office/drawing/2014/main" id="{A9C08F17-7B67-47F2-BAB1-1ED4F51AE273}"/>
              </a:ext>
            </a:extLst>
          </p:cNvPr>
          <p:cNvGraphicFramePr>
            <a:graphicFrameLocks noGrp="1"/>
          </p:cNvGraphicFramePr>
          <p:nvPr>
            <p:extLst>
              <p:ext uri="{D42A27DB-BD31-4B8C-83A1-F6EECF244321}">
                <p14:modId xmlns:p14="http://schemas.microsoft.com/office/powerpoint/2010/main" val="1518981676"/>
              </p:ext>
            </p:extLst>
          </p:nvPr>
        </p:nvGraphicFramePr>
        <p:xfrm>
          <a:off x="187376" y="779594"/>
          <a:ext cx="8590864" cy="4032250"/>
        </p:xfrm>
        <a:graphic>
          <a:graphicData uri="http://schemas.openxmlformats.org/drawingml/2006/table">
            <a:tbl>
              <a:tblPr firstRow="1" bandRow="1">
                <a:tableStyleId>{FBBF1547-0D1F-44AA-A8D9-D53FD5188BCB}</a:tableStyleId>
              </a:tblPr>
              <a:tblGrid>
                <a:gridCol w="742264">
                  <a:extLst>
                    <a:ext uri="{9D8B030D-6E8A-4147-A177-3AD203B41FA5}">
                      <a16:colId xmlns:a16="http://schemas.microsoft.com/office/drawing/2014/main" val="1252453241"/>
                    </a:ext>
                  </a:extLst>
                </a:gridCol>
                <a:gridCol w="2209800">
                  <a:extLst>
                    <a:ext uri="{9D8B030D-6E8A-4147-A177-3AD203B41FA5}">
                      <a16:colId xmlns:a16="http://schemas.microsoft.com/office/drawing/2014/main" val="1133180713"/>
                    </a:ext>
                  </a:extLst>
                </a:gridCol>
                <a:gridCol w="5638800">
                  <a:extLst>
                    <a:ext uri="{9D8B030D-6E8A-4147-A177-3AD203B41FA5}">
                      <a16:colId xmlns:a16="http://schemas.microsoft.com/office/drawing/2014/main" val="3992437800"/>
                    </a:ext>
                  </a:extLst>
                </a:gridCol>
              </a:tblGrid>
              <a:tr h="529773">
                <a:tc>
                  <a:txBody>
                    <a:bodyPr/>
                    <a:lstStyle/>
                    <a:p>
                      <a:r>
                        <a:rPr lang="en-US" b="1" dirty="0">
                          <a:solidFill>
                            <a:schemeClr val="bg1"/>
                          </a:solidFill>
                          <a:latin typeface="Montserrat ExtraLight" panose="00000300000000000000" pitchFamily="2" charset="0"/>
                        </a:rPr>
                        <a:t>Sr. No.</a:t>
                      </a:r>
                      <a:endParaRPr lang="en-IN" b="1" dirty="0">
                        <a:solidFill>
                          <a:schemeClr val="bg1"/>
                        </a:solidFill>
                        <a:latin typeface="Montserrat ExtraLight" panose="00000300000000000000" pitchFamily="2"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b="1" dirty="0">
                          <a:solidFill>
                            <a:schemeClr val="bg1"/>
                          </a:solidFill>
                          <a:latin typeface="Montserrat ExtraLight" panose="00000300000000000000" pitchFamily="2" charset="0"/>
                        </a:rPr>
                        <a:t>Author</a:t>
                      </a:r>
                      <a:endParaRPr lang="en-IN" b="1" dirty="0">
                        <a:solidFill>
                          <a:schemeClr val="bg1"/>
                        </a:solidFill>
                        <a:latin typeface="Montserrat ExtraLight" panose="00000300000000000000" pitchFamily="2" charset="0"/>
                      </a:endParaRPr>
                    </a:p>
                  </a:txBody>
                  <a:tcPr anchor="ctr">
                    <a:lnT w="12700" cap="flat" cmpd="sng" algn="ctr">
                      <a:noFill/>
                      <a:prstDash val="solid"/>
                      <a:round/>
                      <a:headEnd type="none" w="med" len="med"/>
                      <a:tailEnd type="none" w="med" len="med"/>
                    </a:lnT>
                  </a:tcPr>
                </a:tc>
                <a:tc>
                  <a:txBody>
                    <a:bodyPr/>
                    <a:lstStyle/>
                    <a:p>
                      <a:r>
                        <a:rPr lang="en-US" b="1" dirty="0">
                          <a:solidFill>
                            <a:schemeClr val="bg1"/>
                          </a:solidFill>
                          <a:latin typeface="Montserrat ExtraLight" panose="00000300000000000000" pitchFamily="2" charset="0"/>
                        </a:rPr>
                        <a:t>Summary</a:t>
                      </a:r>
                      <a:endParaRPr lang="en-IN" b="1" dirty="0">
                        <a:solidFill>
                          <a:schemeClr val="bg1"/>
                        </a:solidFill>
                        <a:latin typeface="Montserrat ExtraLight" panose="00000300000000000000" pitchFamily="2" charset="0"/>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3136192661"/>
                  </a:ext>
                </a:extLst>
              </a:tr>
              <a:tr h="3502477">
                <a:tc>
                  <a:txBody>
                    <a:bodyPr/>
                    <a:lstStyle/>
                    <a:p>
                      <a:pPr algn="r"/>
                      <a:r>
                        <a:rPr lang="en-US" b="1" dirty="0">
                          <a:solidFill>
                            <a:schemeClr val="bg1"/>
                          </a:solidFill>
                          <a:latin typeface="Montserrat ExtraLight" panose="00000300000000000000" pitchFamily="2" charset="0"/>
                        </a:rPr>
                        <a:t>3</a:t>
                      </a:r>
                      <a:endParaRPr lang="en-IN" b="1" dirty="0">
                        <a:solidFill>
                          <a:schemeClr val="bg1"/>
                        </a:solidFill>
                        <a:latin typeface="Montserrat ExtraLight" panose="00000300000000000000" pitchFamily="2" charset="0"/>
                      </a:endParaRP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r>
                        <a:rPr lang="en-IN" sz="1400" b="0" i="0" u="none" strike="noStrike" cap="none" dirty="0">
                          <a:solidFill>
                            <a:schemeClr val="bg1"/>
                          </a:solidFill>
                          <a:effectLst/>
                          <a:latin typeface="Montserrat ExtraLight" panose="00000300000000000000" pitchFamily="2" charset="0"/>
                          <a:ea typeface="Arial"/>
                          <a:cs typeface="Arial"/>
                          <a:sym typeface="Arial"/>
                        </a:rPr>
                        <a:t>Anita Thakur1 , Aishwarya Tiwari2 , </a:t>
                      </a:r>
                      <a:r>
                        <a:rPr lang="en-IN" sz="1400" b="0" i="0" u="none" strike="noStrike" cap="none" dirty="0" err="1">
                          <a:solidFill>
                            <a:schemeClr val="bg1"/>
                          </a:solidFill>
                          <a:effectLst/>
                          <a:latin typeface="Montserrat ExtraLight" panose="00000300000000000000" pitchFamily="2" charset="0"/>
                          <a:ea typeface="Arial"/>
                          <a:cs typeface="Arial"/>
                          <a:sym typeface="Arial"/>
                        </a:rPr>
                        <a:t>Saswat</a:t>
                      </a:r>
                      <a:r>
                        <a:rPr lang="en-IN" sz="1400" b="0" i="0" u="none" strike="noStrike" cap="none" dirty="0">
                          <a:solidFill>
                            <a:schemeClr val="bg1"/>
                          </a:solidFill>
                          <a:effectLst/>
                          <a:latin typeface="Montserrat ExtraLight" panose="00000300000000000000" pitchFamily="2" charset="0"/>
                          <a:ea typeface="Arial"/>
                          <a:cs typeface="Arial"/>
                          <a:sym typeface="Arial"/>
                        </a:rPr>
                        <a:t> Kumar3 , Aditya Jain4 , </a:t>
                      </a:r>
                      <a:r>
                        <a:rPr lang="en-IN" sz="1400" b="0" i="0" u="none" strike="noStrike" cap="none" dirty="0" err="1">
                          <a:solidFill>
                            <a:schemeClr val="bg1"/>
                          </a:solidFill>
                          <a:effectLst/>
                          <a:latin typeface="Montserrat ExtraLight" panose="00000300000000000000" pitchFamily="2" charset="0"/>
                          <a:ea typeface="Arial"/>
                          <a:cs typeface="Arial"/>
                          <a:sym typeface="Arial"/>
                        </a:rPr>
                        <a:t>Jagjot</a:t>
                      </a:r>
                      <a:r>
                        <a:rPr lang="en-IN" sz="1400" b="0" i="0" u="none" strike="noStrike" cap="none" dirty="0">
                          <a:solidFill>
                            <a:schemeClr val="bg1"/>
                          </a:solidFill>
                          <a:effectLst/>
                          <a:latin typeface="Montserrat ExtraLight" panose="00000300000000000000" pitchFamily="2" charset="0"/>
                          <a:ea typeface="Arial"/>
                          <a:cs typeface="Arial"/>
                          <a:sym typeface="Arial"/>
                        </a:rPr>
                        <a:t> Singh</a:t>
                      </a:r>
                      <a:endParaRPr lang="en-IN" b="1" dirty="0">
                        <a:solidFill>
                          <a:schemeClr val="bg1"/>
                        </a:solidFill>
                        <a:latin typeface="Montserrat ExtraLight" panose="00000300000000000000" pitchFamily="2" charset="0"/>
                      </a:endParaRPr>
                    </a:p>
                  </a:txBody>
                  <a:tcPr>
                    <a:lnB w="12700" cap="flat" cmpd="sng" algn="ctr">
                      <a:noFill/>
                      <a:prstDash val="solid"/>
                      <a:round/>
                      <a:headEnd type="none" w="med" len="med"/>
                      <a:tailEnd type="none" w="med" len="med"/>
                    </a:lnB>
                  </a:tcPr>
                </a:tc>
                <a:tc>
                  <a:txBody>
                    <a:bodyPr/>
                    <a:lstStyle/>
                    <a:p>
                      <a:pPr rtl="0"/>
                      <a:r>
                        <a:rPr lang="en-US" sz="1400" b="0" i="0" u="none" strike="noStrike" cap="none" dirty="0">
                          <a:solidFill>
                            <a:schemeClr val="bg1"/>
                          </a:solidFill>
                          <a:effectLst/>
                          <a:latin typeface="Montserrat ExtraLight" panose="00000300000000000000" pitchFamily="2" charset="0"/>
                          <a:ea typeface="Arial"/>
                          <a:cs typeface="Arial"/>
                          <a:sym typeface="Arial"/>
                        </a:rPr>
                        <a:t>The ability to accurately estimate the price of gasoline is critical in the global economy. For petrol price prediction, a method employing moving average, auto regression, and neural networks has been proposed. Any series' trend is measured using a moving average and the NARX time series programmed. They can be used for both linear and non-linear trends. The ability of neural networks to construct flexible approximation functional correlations between inputs and outputs data. A strong and very accurate model for predicting gas price is created by combining moving average with NARX.</a:t>
                      </a:r>
                      <a:endParaRPr lang="en-US" b="0" dirty="0">
                        <a:solidFill>
                          <a:schemeClr val="bg1"/>
                        </a:solidFill>
                        <a:effectLst/>
                        <a:latin typeface="Montserrat ExtraLight" panose="00000300000000000000" pitchFamily="2" charset="0"/>
                      </a:endParaRP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3479385436"/>
                  </a:ext>
                </a:extLst>
              </a:tr>
            </a:tbl>
          </a:graphicData>
        </a:graphic>
      </p:graphicFrame>
    </p:spTree>
    <p:extLst>
      <p:ext uri="{BB962C8B-B14F-4D97-AF65-F5344CB8AC3E}">
        <p14:creationId xmlns:p14="http://schemas.microsoft.com/office/powerpoint/2010/main" val="3041712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8"/>
          <p:cNvSpPr/>
          <p:nvPr/>
        </p:nvSpPr>
        <p:spPr>
          <a:xfrm>
            <a:off x="164893" y="629587"/>
            <a:ext cx="9099028" cy="4324662"/>
          </a:xfrm>
          <a:prstGeom prst="rect">
            <a:avLst/>
          </a:prstGeom>
          <a:noFill/>
          <a:ln w="9525" cap="flat" cmpd="sng">
            <a:solidFill>
              <a:srgbClr val="D5B96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8"/>
          <p:cNvSpPr txBox="1">
            <a:spLocks noGrp="1"/>
          </p:cNvSpPr>
          <p:nvPr>
            <p:ph type="title"/>
          </p:nvPr>
        </p:nvSpPr>
        <p:spPr>
          <a:xfrm>
            <a:off x="464695" y="52810"/>
            <a:ext cx="8214609" cy="507900"/>
          </a:xfrm>
          <a:prstGeom prst="rect">
            <a:avLst/>
          </a:prstGeom>
        </p:spPr>
        <p:txBody>
          <a:bodyPr spcFirstLastPara="1" wrap="square" lIns="91425" tIns="91425" rIns="91425" bIns="91425" anchor="b" anchorCtr="0">
            <a:noAutofit/>
          </a:bodyPr>
          <a:lstStyle/>
          <a:p>
            <a:pPr rtl="0">
              <a:spcBef>
                <a:spcPts val="0"/>
              </a:spcBef>
              <a:spcAft>
                <a:spcPts val="0"/>
              </a:spcAft>
            </a:pPr>
            <a:r>
              <a:rPr lang="en-US" sz="1800" b="0" i="0" u="none" strike="noStrike" dirty="0">
                <a:solidFill>
                  <a:schemeClr val="accent1"/>
                </a:solidFill>
                <a:effectLst/>
                <a:latin typeface="Arial" panose="020B0604020202020204" pitchFamily="34" charset="0"/>
              </a:rPr>
              <a:t>Fuel Price Prediction Using RNN</a:t>
            </a:r>
            <a:endParaRPr dirty="0">
              <a:solidFill>
                <a:schemeClr val="accent1"/>
              </a:solidFill>
            </a:endParaRPr>
          </a:p>
        </p:txBody>
      </p:sp>
      <p:graphicFrame>
        <p:nvGraphicFramePr>
          <p:cNvPr id="4" name="Table 4">
            <a:extLst>
              <a:ext uri="{FF2B5EF4-FFF2-40B4-BE49-F238E27FC236}">
                <a16:creationId xmlns:a16="http://schemas.microsoft.com/office/drawing/2014/main" id="{A9C08F17-7B67-47F2-BAB1-1ED4F51AE273}"/>
              </a:ext>
            </a:extLst>
          </p:cNvPr>
          <p:cNvGraphicFramePr>
            <a:graphicFrameLocks noGrp="1"/>
          </p:cNvGraphicFramePr>
          <p:nvPr>
            <p:extLst>
              <p:ext uri="{D42A27DB-BD31-4B8C-83A1-F6EECF244321}">
                <p14:modId xmlns:p14="http://schemas.microsoft.com/office/powerpoint/2010/main" val="4146717646"/>
              </p:ext>
            </p:extLst>
          </p:nvPr>
        </p:nvGraphicFramePr>
        <p:xfrm>
          <a:off x="294805" y="779594"/>
          <a:ext cx="8684303" cy="4034973"/>
        </p:xfrm>
        <a:graphic>
          <a:graphicData uri="http://schemas.openxmlformats.org/drawingml/2006/table">
            <a:tbl>
              <a:tblPr firstRow="1" bandRow="1">
                <a:tableStyleId>{FBBF1547-0D1F-44AA-A8D9-D53FD5188BCB}</a:tableStyleId>
              </a:tblPr>
              <a:tblGrid>
                <a:gridCol w="726275">
                  <a:extLst>
                    <a:ext uri="{9D8B030D-6E8A-4147-A177-3AD203B41FA5}">
                      <a16:colId xmlns:a16="http://schemas.microsoft.com/office/drawing/2014/main" val="1252453241"/>
                    </a:ext>
                  </a:extLst>
                </a:gridCol>
                <a:gridCol w="1729740">
                  <a:extLst>
                    <a:ext uri="{9D8B030D-6E8A-4147-A177-3AD203B41FA5}">
                      <a16:colId xmlns:a16="http://schemas.microsoft.com/office/drawing/2014/main" val="1133180713"/>
                    </a:ext>
                  </a:extLst>
                </a:gridCol>
                <a:gridCol w="6228288">
                  <a:extLst>
                    <a:ext uri="{9D8B030D-6E8A-4147-A177-3AD203B41FA5}">
                      <a16:colId xmlns:a16="http://schemas.microsoft.com/office/drawing/2014/main" val="3992437800"/>
                    </a:ext>
                  </a:extLst>
                </a:gridCol>
              </a:tblGrid>
              <a:tr h="529773">
                <a:tc>
                  <a:txBody>
                    <a:bodyPr/>
                    <a:lstStyle/>
                    <a:p>
                      <a:r>
                        <a:rPr lang="en-US" b="1" dirty="0">
                          <a:solidFill>
                            <a:schemeClr val="bg1"/>
                          </a:solidFill>
                          <a:latin typeface="Montserrat ExtraLight" panose="00000300000000000000" pitchFamily="2" charset="0"/>
                        </a:rPr>
                        <a:t>Sr. No.</a:t>
                      </a:r>
                      <a:endParaRPr lang="en-IN" b="1" dirty="0">
                        <a:solidFill>
                          <a:schemeClr val="bg1"/>
                        </a:solidFill>
                        <a:latin typeface="Montserrat ExtraLight" panose="00000300000000000000" pitchFamily="2"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b="1" dirty="0">
                          <a:solidFill>
                            <a:schemeClr val="bg1"/>
                          </a:solidFill>
                          <a:latin typeface="Montserrat ExtraLight" panose="00000300000000000000" pitchFamily="2" charset="0"/>
                        </a:rPr>
                        <a:t>Author</a:t>
                      </a:r>
                      <a:endParaRPr lang="en-IN" b="1" dirty="0">
                        <a:solidFill>
                          <a:schemeClr val="bg1"/>
                        </a:solidFill>
                        <a:latin typeface="Montserrat ExtraLight" panose="00000300000000000000" pitchFamily="2" charset="0"/>
                      </a:endParaRPr>
                    </a:p>
                  </a:txBody>
                  <a:tcPr anchor="ctr">
                    <a:lnT w="12700" cap="flat" cmpd="sng" algn="ctr">
                      <a:noFill/>
                      <a:prstDash val="solid"/>
                      <a:round/>
                      <a:headEnd type="none" w="med" len="med"/>
                      <a:tailEnd type="none" w="med" len="med"/>
                    </a:lnT>
                  </a:tcPr>
                </a:tc>
                <a:tc>
                  <a:txBody>
                    <a:bodyPr/>
                    <a:lstStyle/>
                    <a:p>
                      <a:r>
                        <a:rPr lang="en-US" b="1" dirty="0">
                          <a:solidFill>
                            <a:schemeClr val="bg1"/>
                          </a:solidFill>
                          <a:latin typeface="Montserrat ExtraLight" panose="00000300000000000000" pitchFamily="2" charset="0"/>
                        </a:rPr>
                        <a:t>Summary</a:t>
                      </a:r>
                      <a:endParaRPr lang="en-IN" b="1" dirty="0">
                        <a:solidFill>
                          <a:schemeClr val="bg1"/>
                        </a:solidFill>
                        <a:latin typeface="Montserrat ExtraLight" panose="00000300000000000000" pitchFamily="2" charset="0"/>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3136192661"/>
                  </a:ext>
                </a:extLst>
              </a:tr>
              <a:tr h="3502477">
                <a:tc>
                  <a:txBody>
                    <a:bodyPr/>
                    <a:lstStyle/>
                    <a:p>
                      <a:pPr algn="r"/>
                      <a:r>
                        <a:rPr lang="en-US" b="1" dirty="0">
                          <a:solidFill>
                            <a:schemeClr val="bg1"/>
                          </a:solidFill>
                          <a:latin typeface="Montserrat ExtraLight" panose="00000300000000000000" pitchFamily="2" charset="0"/>
                        </a:rPr>
                        <a:t>4</a:t>
                      </a:r>
                      <a:endParaRPr lang="en-IN" b="1" dirty="0">
                        <a:solidFill>
                          <a:schemeClr val="bg1"/>
                        </a:solidFill>
                        <a:latin typeface="Montserrat ExtraLight" panose="00000300000000000000" pitchFamily="2" charset="0"/>
                      </a:endParaRP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r>
                        <a:rPr lang="en-IN" sz="1400" b="0" i="0" u="none" strike="noStrike" cap="none" dirty="0">
                          <a:solidFill>
                            <a:schemeClr val="bg1"/>
                          </a:solidFill>
                          <a:effectLst/>
                          <a:latin typeface="Montserrat ExtraLight" panose="00000300000000000000" pitchFamily="2" charset="0"/>
                          <a:ea typeface="Arial"/>
                          <a:cs typeface="Arial"/>
                          <a:sym typeface="Arial"/>
                        </a:rPr>
                        <a:t>Chaitanya </a:t>
                      </a:r>
                      <a:r>
                        <a:rPr lang="en-IN" sz="1400" b="0" i="0" u="none" strike="noStrike" cap="none" dirty="0" err="1">
                          <a:solidFill>
                            <a:schemeClr val="bg1"/>
                          </a:solidFill>
                          <a:effectLst/>
                          <a:latin typeface="Montserrat ExtraLight" panose="00000300000000000000" pitchFamily="2" charset="0"/>
                          <a:ea typeface="Arial"/>
                          <a:cs typeface="Arial"/>
                          <a:sym typeface="Arial"/>
                        </a:rPr>
                        <a:t>Lahari</a:t>
                      </a:r>
                      <a:r>
                        <a:rPr lang="en-IN" sz="1400" b="0" i="0" u="none" strike="noStrike" cap="none" dirty="0">
                          <a:solidFill>
                            <a:schemeClr val="bg1"/>
                          </a:solidFill>
                          <a:effectLst/>
                          <a:latin typeface="Montserrat ExtraLight" panose="00000300000000000000" pitchFamily="2" charset="0"/>
                          <a:ea typeface="Arial"/>
                          <a:cs typeface="Arial"/>
                          <a:sym typeface="Arial"/>
                        </a:rPr>
                        <a:t> M, </a:t>
                      </a:r>
                      <a:r>
                        <a:rPr lang="en-IN" sz="1400" b="0" i="0" u="none" strike="noStrike" cap="none" dirty="0" err="1">
                          <a:solidFill>
                            <a:schemeClr val="bg1"/>
                          </a:solidFill>
                          <a:effectLst/>
                          <a:latin typeface="Montserrat ExtraLight" panose="00000300000000000000" pitchFamily="2" charset="0"/>
                          <a:ea typeface="Arial"/>
                          <a:cs typeface="Arial"/>
                          <a:sym typeface="Arial"/>
                        </a:rPr>
                        <a:t>Dhakate</a:t>
                      </a:r>
                      <a:r>
                        <a:rPr lang="en-IN" sz="1400" b="0" i="0" u="none" strike="noStrike" cap="none" dirty="0">
                          <a:solidFill>
                            <a:schemeClr val="bg1"/>
                          </a:solidFill>
                          <a:effectLst/>
                          <a:latin typeface="Montserrat ExtraLight" panose="00000300000000000000" pitchFamily="2" charset="0"/>
                          <a:ea typeface="Arial"/>
                          <a:cs typeface="Arial"/>
                          <a:sym typeface="Arial"/>
                        </a:rPr>
                        <a:t> Hardik Ravi, R Bharathi  </a:t>
                      </a:r>
                      <a:endParaRPr lang="en-IN" b="1" dirty="0">
                        <a:solidFill>
                          <a:schemeClr val="bg1"/>
                        </a:solidFill>
                        <a:latin typeface="Montserrat ExtraLight" panose="00000300000000000000" pitchFamily="2" charset="0"/>
                      </a:endParaRPr>
                    </a:p>
                  </a:txBody>
                  <a:tcPr>
                    <a:lnB w="12700" cap="flat" cmpd="sng" algn="ctr">
                      <a:noFill/>
                      <a:prstDash val="solid"/>
                      <a:round/>
                      <a:headEnd type="none" w="med" len="med"/>
                      <a:tailEnd type="none" w="med" len="med"/>
                    </a:lnB>
                  </a:tcPr>
                </a:tc>
                <a:tc>
                  <a:txBody>
                    <a:bodyPr/>
                    <a:lstStyle/>
                    <a:p>
                      <a:pPr rtl="0"/>
                      <a:r>
                        <a:rPr lang="en-US" sz="1400" b="0" i="0" u="none" strike="noStrike" cap="none" dirty="0">
                          <a:solidFill>
                            <a:schemeClr val="bg1"/>
                          </a:solidFill>
                          <a:effectLst/>
                          <a:latin typeface="Montserrat ExtraLight" panose="00000300000000000000" pitchFamily="2" charset="0"/>
                          <a:ea typeface="Arial"/>
                          <a:cs typeface="Arial"/>
                          <a:sym typeface="Arial"/>
                        </a:rPr>
                        <a:t>The established model forecasts fuel prices for the following day in key metropolises such as Chennai, Delhi, Mumbai, and Kolkata. The previous prices in these cities are kept up to current, and the next day's fuel prices are forecasted based on the price of an international Brent oil barrel and exchange rates. In order to forecast the future one-week pricing, the input parameters are also tail extrapolated. The approach, however, has the following limitations: the forecast is totally dependent on the daily updating of datasets. Predictions are inaccurate if the dataset is out of date. Furthermore, the method is unable to detect price swings with sharp increases or decreases that may be caused by political imbalances or other circumstances. It may be determined from the data that the anticipated values are pretty close to the actual prices. For next-day prices, the model's accuracy is above 90%, and for one-week forecasts, it's above 80%. As a result, using recurrent neural networks to regression issues allows for high accuracies, making them effective</a:t>
                      </a:r>
                      <a:endParaRPr lang="en-US" b="0" dirty="0">
                        <a:solidFill>
                          <a:schemeClr val="bg1"/>
                        </a:solidFill>
                        <a:effectLst/>
                        <a:latin typeface="Montserrat ExtraLight" panose="00000300000000000000" pitchFamily="2" charset="0"/>
                      </a:endParaRP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3479385436"/>
                  </a:ext>
                </a:extLst>
              </a:tr>
            </a:tbl>
          </a:graphicData>
        </a:graphic>
      </p:graphicFrame>
    </p:spTree>
    <p:extLst>
      <p:ext uri="{BB962C8B-B14F-4D97-AF65-F5344CB8AC3E}">
        <p14:creationId xmlns:p14="http://schemas.microsoft.com/office/powerpoint/2010/main" val="3244633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8"/>
          <p:cNvSpPr/>
          <p:nvPr/>
        </p:nvSpPr>
        <p:spPr>
          <a:xfrm>
            <a:off x="-132287" y="629587"/>
            <a:ext cx="9099028" cy="4324662"/>
          </a:xfrm>
          <a:prstGeom prst="rect">
            <a:avLst/>
          </a:prstGeom>
          <a:noFill/>
          <a:ln w="9525" cap="flat" cmpd="sng">
            <a:solidFill>
              <a:srgbClr val="D5B96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8"/>
          <p:cNvSpPr txBox="1">
            <a:spLocks noGrp="1"/>
          </p:cNvSpPr>
          <p:nvPr>
            <p:ph type="title"/>
          </p:nvPr>
        </p:nvSpPr>
        <p:spPr>
          <a:xfrm>
            <a:off x="464695" y="52810"/>
            <a:ext cx="8214609" cy="5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Name of Paper</a:t>
            </a:r>
            <a:endParaRPr dirty="0"/>
          </a:p>
        </p:txBody>
      </p:sp>
      <p:graphicFrame>
        <p:nvGraphicFramePr>
          <p:cNvPr id="4" name="Table 4">
            <a:extLst>
              <a:ext uri="{FF2B5EF4-FFF2-40B4-BE49-F238E27FC236}">
                <a16:creationId xmlns:a16="http://schemas.microsoft.com/office/drawing/2014/main" id="{A9C08F17-7B67-47F2-BAB1-1ED4F51AE273}"/>
              </a:ext>
            </a:extLst>
          </p:cNvPr>
          <p:cNvGraphicFramePr>
            <a:graphicFrameLocks noGrp="1"/>
          </p:cNvGraphicFramePr>
          <p:nvPr/>
        </p:nvGraphicFramePr>
        <p:xfrm>
          <a:off x="294805" y="779594"/>
          <a:ext cx="8526904" cy="4032250"/>
        </p:xfrm>
        <a:graphic>
          <a:graphicData uri="http://schemas.openxmlformats.org/drawingml/2006/table">
            <a:tbl>
              <a:tblPr firstRow="1" bandRow="1">
                <a:tableStyleId>{FBBF1547-0D1F-44AA-A8D9-D53FD5188BCB}</a:tableStyleId>
              </a:tblPr>
              <a:tblGrid>
                <a:gridCol w="806972">
                  <a:extLst>
                    <a:ext uri="{9D8B030D-6E8A-4147-A177-3AD203B41FA5}">
                      <a16:colId xmlns:a16="http://schemas.microsoft.com/office/drawing/2014/main" val="1252453241"/>
                    </a:ext>
                  </a:extLst>
                </a:gridCol>
                <a:gridCol w="1738859">
                  <a:extLst>
                    <a:ext uri="{9D8B030D-6E8A-4147-A177-3AD203B41FA5}">
                      <a16:colId xmlns:a16="http://schemas.microsoft.com/office/drawing/2014/main" val="1133180713"/>
                    </a:ext>
                  </a:extLst>
                </a:gridCol>
                <a:gridCol w="2226039">
                  <a:extLst>
                    <a:ext uri="{9D8B030D-6E8A-4147-A177-3AD203B41FA5}">
                      <a16:colId xmlns:a16="http://schemas.microsoft.com/office/drawing/2014/main" val="3313434668"/>
                    </a:ext>
                  </a:extLst>
                </a:gridCol>
                <a:gridCol w="3755034">
                  <a:extLst>
                    <a:ext uri="{9D8B030D-6E8A-4147-A177-3AD203B41FA5}">
                      <a16:colId xmlns:a16="http://schemas.microsoft.com/office/drawing/2014/main" val="3992437800"/>
                    </a:ext>
                  </a:extLst>
                </a:gridCol>
              </a:tblGrid>
              <a:tr h="529773">
                <a:tc>
                  <a:txBody>
                    <a:bodyPr/>
                    <a:lstStyle/>
                    <a:p>
                      <a:r>
                        <a:rPr lang="en-US" b="1" dirty="0">
                          <a:solidFill>
                            <a:schemeClr val="bg1"/>
                          </a:solidFill>
                          <a:latin typeface="Montserrat ExtraLight" panose="00000300000000000000" pitchFamily="2" charset="0"/>
                        </a:rPr>
                        <a:t>Sr. No.</a:t>
                      </a:r>
                      <a:endParaRPr lang="en-IN" b="1" dirty="0">
                        <a:solidFill>
                          <a:schemeClr val="bg1"/>
                        </a:solidFill>
                        <a:latin typeface="Montserrat ExtraLight" panose="00000300000000000000" pitchFamily="2"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b="1" dirty="0">
                          <a:solidFill>
                            <a:schemeClr val="bg1"/>
                          </a:solidFill>
                          <a:latin typeface="Montserrat ExtraLight" panose="00000300000000000000" pitchFamily="2" charset="0"/>
                        </a:rPr>
                        <a:t>Author</a:t>
                      </a:r>
                      <a:endParaRPr lang="en-IN" b="1" dirty="0">
                        <a:solidFill>
                          <a:schemeClr val="bg1"/>
                        </a:solidFill>
                        <a:latin typeface="Montserrat ExtraLight" panose="00000300000000000000" pitchFamily="2" charset="0"/>
                      </a:endParaRPr>
                    </a:p>
                  </a:txBody>
                  <a:tcPr anchor="ctr">
                    <a:lnT w="12700" cap="flat" cmpd="sng" algn="ctr">
                      <a:noFill/>
                      <a:prstDash val="solid"/>
                      <a:round/>
                      <a:headEnd type="none" w="med" len="med"/>
                      <a:tailEnd type="none" w="med" len="med"/>
                    </a:lnT>
                  </a:tcPr>
                </a:tc>
                <a:tc>
                  <a:txBody>
                    <a:bodyPr/>
                    <a:lstStyle/>
                    <a:p>
                      <a:r>
                        <a:rPr lang="en-US" b="1" dirty="0">
                          <a:solidFill>
                            <a:schemeClr val="bg1"/>
                          </a:solidFill>
                          <a:latin typeface="Montserrat ExtraLight" panose="00000300000000000000" pitchFamily="2" charset="0"/>
                        </a:rPr>
                        <a:t>Objectives</a:t>
                      </a:r>
                      <a:endParaRPr lang="en-IN" b="1" dirty="0">
                        <a:solidFill>
                          <a:schemeClr val="bg1"/>
                        </a:solidFill>
                        <a:latin typeface="Montserrat ExtraLight" panose="00000300000000000000" pitchFamily="2" charset="0"/>
                      </a:endParaRPr>
                    </a:p>
                  </a:txBody>
                  <a:tcPr anchor="ctr">
                    <a:lnT w="12700" cap="flat" cmpd="sng" algn="ctr">
                      <a:noFill/>
                      <a:prstDash val="solid"/>
                      <a:round/>
                      <a:headEnd type="none" w="med" len="med"/>
                      <a:tailEnd type="none" w="med" len="med"/>
                    </a:lnT>
                  </a:tcPr>
                </a:tc>
                <a:tc>
                  <a:txBody>
                    <a:bodyPr/>
                    <a:lstStyle/>
                    <a:p>
                      <a:r>
                        <a:rPr lang="en-US" b="1" dirty="0">
                          <a:solidFill>
                            <a:schemeClr val="bg1"/>
                          </a:solidFill>
                          <a:latin typeface="Montserrat ExtraLight" panose="00000300000000000000" pitchFamily="2" charset="0"/>
                        </a:rPr>
                        <a:t>Summary</a:t>
                      </a:r>
                      <a:endParaRPr lang="en-IN" b="1" dirty="0">
                        <a:solidFill>
                          <a:schemeClr val="bg1"/>
                        </a:solidFill>
                        <a:latin typeface="Montserrat ExtraLight" panose="00000300000000000000" pitchFamily="2" charset="0"/>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3136192661"/>
                  </a:ext>
                </a:extLst>
              </a:tr>
              <a:tr h="3502477">
                <a:tc>
                  <a:txBody>
                    <a:bodyPr/>
                    <a:lstStyle/>
                    <a:p>
                      <a:pPr algn="r"/>
                      <a:r>
                        <a:rPr lang="en-US" b="1" dirty="0">
                          <a:solidFill>
                            <a:schemeClr val="bg1"/>
                          </a:solidFill>
                          <a:latin typeface="Montserrat ExtraLight" panose="00000300000000000000" pitchFamily="2" charset="0"/>
                        </a:rPr>
                        <a:t>1</a:t>
                      </a:r>
                      <a:endParaRPr lang="en-IN" b="1" dirty="0">
                        <a:solidFill>
                          <a:schemeClr val="bg1"/>
                        </a:solidFill>
                        <a:latin typeface="Montserrat ExtraLight" panose="00000300000000000000" pitchFamily="2" charset="0"/>
                      </a:endParaRP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endParaRPr lang="en-IN" b="1" dirty="0">
                        <a:solidFill>
                          <a:schemeClr val="bg1"/>
                        </a:solidFill>
                        <a:latin typeface="Montserrat ExtraLight" panose="00000300000000000000" pitchFamily="2" charset="0"/>
                      </a:endParaRPr>
                    </a:p>
                  </a:txBody>
                  <a:tcPr>
                    <a:lnB w="12700" cap="flat" cmpd="sng" algn="ctr">
                      <a:noFill/>
                      <a:prstDash val="solid"/>
                      <a:round/>
                      <a:headEnd type="none" w="med" len="med"/>
                      <a:tailEnd type="none" w="med" len="med"/>
                    </a:lnB>
                  </a:tcPr>
                </a:tc>
                <a:tc>
                  <a:txBody>
                    <a:bodyPr/>
                    <a:lstStyle/>
                    <a:p>
                      <a:endParaRPr lang="en-IN" b="1" dirty="0">
                        <a:solidFill>
                          <a:schemeClr val="bg1"/>
                        </a:solidFill>
                        <a:latin typeface="Montserrat ExtraLight" panose="00000300000000000000" pitchFamily="2" charset="0"/>
                      </a:endParaRPr>
                    </a:p>
                  </a:txBody>
                  <a:tcPr>
                    <a:lnB w="12700" cap="flat" cmpd="sng" algn="ctr">
                      <a:noFill/>
                      <a:prstDash val="solid"/>
                      <a:round/>
                      <a:headEnd type="none" w="med" len="med"/>
                      <a:tailEnd type="none" w="med" len="med"/>
                    </a:lnB>
                  </a:tcPr>
                </a:tc>
                <a:tc>
                  <a:txBody>
                    <a:bodyPr/>
                    <a:lstStyle/>
                    <a:p>
                      <a:endParaRPr lang="en-IN" b="1" dirty="0">
                        <a:solidFill>
                          <a:schemeClr val="bg1"/>
                        </a:solidFill>
                        <a:latin typeface="Montserrat ExtraLight" panose="00000300000000000000" pitchFamily="2" charset="0"/>
                      </a:endParaRP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3479385436"/>
                  </a:ext>
                </a:extLst>
              </a:tr>
            </a:tbl>
          </a:graphicData>
        </a:graphic>
      </p:graphicFrame>
    </p:spTree>
    <p:extLst>
      <p:ext uri="{BB962C8B-B14F-4D97-AF65-F5344CB8AC3E}">
        <p14:creationId xmlns:p14="http://schemas.microsoft.com/office/powerpoint/2010/main" val="2506297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8"/>
          <p:cNvSpPr/>
          <p:nvPr/>
        </p:nvSpPr>
        <p:spPr>
          <a:xfrm>
            <a:off x="164893" y="629587"/>
            <a:ext cx="9099028" cy="4324662"/>
          </a:xfrm>
          <a:prstGeom prst="rect">
            <a:avLst/>
          </a:prstGeom>
          <a:noFill/>
          <a:ln w="9525" cap="flat" cmpd="sng">
            <a:solidFill>
              <a:srgbClr val="D5B96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8"/>
          <p:cNvSpPr txBox="1">
            <a:spLocks noGrp="1"/>
          </p:cNvSpPr>
          <p:nvPr>
            <p:ph type="title"/>
          </p:nvPr>
        </p:nvSpPr>
        <p:spPr>
          <a:xfrm>
            <a:off x="464695" y="52810"/>
            <a:ext cx="8214609" cy="5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Name of Paper</a:t>
            </a:r>
            <a:endParaRPr dirty="0"/>
          </a:p>
        </p:txBody>
      </p:sp>
      <p:graphicFrame>
        <p:nvGraphicFramePr>
          <p:cNvPr id="4" name="Table 4">
            <a:extLst>
              <a:ext uri="{FF2B5EF4-FFF2-40B4-BE49-F238E27FC236}">
                <a16:creationId xmlns:a16="http://schemas.microsoft.com/office/drawing/2014/main" id="{A9C08F17-7B67-47F2-BAB1-1ED4F51AE273}"/>
              </a:ext>
            </a:extLst>
          </p:cNvPr>
          <p:cNvGraphicFramePr>
            <a:graphicFrameLocks noGrp="1"/>
          </p:cNvGraphicFramePr>
          <p:nvPr/>
        </p:nvGraphicFramePr>
        <p:xfrm>
          <a:off x="294805" y="779594"/>
          <a:ext cx="8526904" cy="4032250"/>
        </p:xfrm>
        <a:graphic>
          <a:graphicData uri="http://schemas.openxmlformats.org/drawingml/2006/table">
            <a:tbl>
              <a:tblPr firstRow="1" bandRow="1">
                <a:tableStyleId>{FBBF1547-0D1F-44AA-A8D9-D53FD5188BCB}</a:tableStyleId>
              </a:tblPr>
              <a:tblGrid>
                <a:gridCol w="806972">
                  <a:extLst>
                    <a:ext uri="{9D8B030D-6E8A-4147-A177-3AD203B41FA5}">
                      <a16:colId xmlns:a16="http://schemas.microsoft.com/office/drawing/2014/main" val="1252453241"/>
                    </a:ext>
                  </a:extLst>
                </a:gridCol>
                <a:gridCol w="1738859">
                  <a:extLst>
                    <a:ext uri="{9D8B030D-6E8A-4147-A177-3AD203B41FA5}">
                      <a16:colId xmlns:a16="http://schemas.microsoft.com/office/drawing/2014/main" val="1133180713"/>
                    </a:ext>
                  </a:extLst>
                </a:gridCol>
                <a:gridCol w="2226039">
                  <a:extLst>
                    <a:ext uri="{9D8B030D-6E8A-4147-A177-3AD203B41FA5}">
                      <a16:colId xmlns:a16="http://schemas.microsoft.com/office/drawing/2014/main" val="3313434668"/>
                    </a:ext>
                  </a:extLst>
                </a:gridCol>
                <a:gridCol w="3755034">
                  <a:extLst>
                    <a:ext uri="{9D8B030D-6E8A-4147-A177-3AD203B41FA5}">
                      <a16:colId xmlns:a16="http://schemas.microsoft.com/office/drawing/2014/main" val="3992437800"/>
                    </a:ext>
                  </a:extLst>
                </a:gridCol>
              </a:tblGrid>
              <a:tr h="529773">
                <a:tc>
                  <a:txBody>
                    <a:bodyPr/>
                    <a:lstStyle/>
                    <a:p>
                      <a:r>
                        <a:rPr lang="en-US" b="1" dirty="0">
                          <a:solidFill>
                            <a:schemeClr val="bg1"/>
                          </a:solidFill>
                          <a:latin typeface="Montserrat ExtraLight" panose="00000300000000000000" pitchFamily="2" charset="0"/>
                        </a:rPr>
                        <a:t>Sr. No.</a:t>
                      </a:r>
                      <a:endParaRPr lang="en-IN" b="1" dirty="0">
                        <a:solidFill>
                          <a:schemeClr val="bg1"/>
                        </a:solidFill>
                        <a:latin typeface="Montserrat ExtraLight" panose="00000300000000000000" pitchFamily="2"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b="1" dirty="0">
                          <a:solidFill>
                            <a:schemeClr val="bg1"/>
                          </a:solidFill>
                          <a:latin typeface="Montserrat ExtraLight" panose="00000300000000000000" pitchFamily="2" charset="0"/>
                        </a:rPr>
                        <a:t>Author</a:t>
                      </a:r>
                      <a:endParaRPr lang="en-IN" b="1" dirty="0">
                        <a:solidFill>
                          <a:schemeClr val="bg1"/>
                        </a:solidFill>
                        <a:latin typeface="Montserrat ExtraLight" panose="00000300000000000000" pitchFamily="2" charset="0"/>
                      </a:endParaRPr>
                    </a:p>
                  </a:txBody>
                  <a:tcPr anchor="ctr">
                    <a:lnT w="12700" cap="flat" cmpd="sng" algn="ctr">
                      <a:noFill/>
                      <a:prstDash val="solid"/>
                      <a:round/>
                      <a:headEnd type="none" w="med" len="med"/>
                      <a:tailEnd type="none" w="med" len="med"/>
                    </a:lnT>
                  </a:tcPr>
                </a:tc>
                <a:tc>
                  <a:txBody>
                    <a:bodyPr/>
                    <a:lstStyle/>
                    <a:p>
                      <a:r>
                        <a:rPr lang="en-US" b="1" dirty="0">
                          <a:solidFill>
                            <a:schemeClr val="bg1"/>
                          </a:solidFill>
                          <a:latin typeface="Montserrat ExtraLight" panose="00000300000000000000" pitchFamily="2" charset="0"/>
                        </a:rPr>
                        <a:t>Objectives</a:t>
                      </a:r>
                      <a:endParaRPr lang="en-IN" b="1" dirty="0">
                        <a:solidFill>
                          <a:schemeClr val="bg1"/>
                        </a:solidFill>
                        <a:latin typeface="Montserrat ExtraLight" panose="00000300000000000000" pitchFamily="2" charset="0"/>
                      </a:endParaRPr>
                    </a:p>
                  </a:txBody>
                  <a:tcPr anchor="ctr">
                    <a:lnT w="12700" cap="flat" cmpd="sng" algn="ctr">
                      <a:noFill/>
                      <a:prstDash val="solid"/>
                      <a:round/>
                      <a:headEnd type="none" w="med" len="med"/>
                      <a:tailEnd type="none" w="med" len="med"/>
                    </a:lnT>
                  </a:tcPr>
                </a:tc>
                <a:tc>
                  <a:txBody>
                    <a:bodyPr/>
                    <a:lstStyle/>
                    <a:p>
                      <a:r>
                        <a:rPr lang="en-US" b="1" dirty="0">
                          <a:solidFill>
                            <a:schemeClr val="bg1"/>
                          </a:solidFill>
                          <a:latin typeface="Montserrat ExtraLight" panose="00000300000000000000" pitchFamily="2" charset="0"/>
                        </a:rPr>
                        <a:t>Summary</a:t>
                      </a:r>
                      <a:endParaRPr lang="en-IN" b="1" dirty="0">
                        <a:solidFill>
                          <a:schemeClr val="bg1"/>
                        </a:solidFill>
                        <a:latin typeface="Montserrat ExtraLight" panose="00000300000000000000" pitchFamily="2" charset="0"/>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3136192661"/>
                  </a:ext>
                </a:extLst>
              </a:tr>
              <a:tr h="3502477">
                <a:tc>
                  <a:txBody>
                    <a:bodyPr/>
                    <a:lstStyle/>
                    <a:p>
                      <a:pPr algn="r"/>
                      <a:r>
                        <a:rPr lang="en-US" b="1" dirty="0">
                          <a:solidFill>
                            <a:schemeClr val="bg1"/>
                          </a:solidFill>
                          <a:latin typeface="Montserrat ExtraLight" panose="00000300000000000000" pitchFamily="2" charset="0"/>
                        </a:rPr>
                        <a:t>1</a:t>
                      </a:r>
                      <a:endParaRPr lang="en-IN" b="1" dirty="0">
                        <a:solidFill>
                          <a:schemeClr val="bg1"/>
                        </a:solidFill>
                        <a:latin typeface="Montserrat ExtraLight" panose="00000300000000000000" pitchFamily="2" charset="0"/>
                      </a:endParaRP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endParaRPr lang="en-IN" b="1" dirty="0">
                        <a:solidFill>
                          <a:schemeClr val="bg1"/>
                        </a:solidFill>
                        <a:latin typeface="Montserrat ExtraLight" panose="00000300000000000000" pitchFamily="2" charset="0"/>
                      </a:endParaRPr>
                    </a:p>
                  </a:txBody>
                  <a:tcPr>
                    <a:lnB w="12700" cap="flat" cmpd="sng" algn="ctr">
                      <a:noFill/>
                      <a:prstDash val="solid"/>
                      <a:round/>
                      <a:headEnd type="none" w="med" len="med"/>
                      <a:tailEnd type="none" w="med" len="med"/>
                    </a:lnB>
                  </a:tcPr>
                </a:tc>
                <a:tc>
                  <a:txBody>
                    <a:bodyPr/>
                    <a:lstStyle/>
                    <a:p>
                      <a:endParaRPr lang="en-IN" b="1" dirty="0">
                        <a:solidFill>
                          <a:schemeClr val="bg1"/>
                        </a:solidFill>
                        <a:latin typeface="Montserrat ExtraLight" panose="00000300000000000000" pitchFamily="2" charset="0"/>
                      </a:endParaRPr>
                    </a:p>
                  </a:txBody>
                  <a:tcPr>
                    <a:lnB w="12700" cap="flat" cmpd="sng" algn="ctr">
                      <a:noFill/>
                      <a:prstDash val="solid"/>
                      <a:round/>
                      <a:headEnd type="none" w="med" len="med"/>
                      <a:tailEnd type="none" w="med" len="med"/>
                    </a:lnB>
                  </a:tcPr>
                </a:tc>
                <a:tc>
                  <a:txBody>
                    <a:bodyPr/>
                    <a:lstStyle/>
                    <a:p>
                      <a:endParaRPr lang="en-IN" b="1" dirty="0">
                        <a:solidFill>
                          <a:schemeClr val="bg1"/>
                        </a:solidFill>
                        <a:latin typeface="Montserrat ExtraLight" panose="00000300000000000000" pitchFamily="2" charset="0"/>
                      </a:endParaRP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3479385436"/>
                  </a:ext>
                </a:extLst>
              </a:tr>
            </a:tbl>
          </a:graphicData>
        </a:graphic>
      </p:graphicFrame>
    </p:spTree>
    <p:extLst>
      <p:ext uri="{BB962C8B-B14F-4D97-AF65-F5344CB8AC3E}">
        <p14:creationId xmlns:p14="http://schemas.microsoft.com/office/powerpoint/2010/main" val="2234835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8"/>
          <p:cNvSpPr/>
          <p:nvPr/>
        </p:nvSpPr>
        <p:spPr>
          <a:xfrm>
            <a:off x="-132287" y="629587"/>
            <a:ext cx="9099028" cy="4324662"/>
          </a:xfrm>
          <a:prstGeom prst="rect">
            <a:avLst/>
          </a:prstGeom>
          <a:noFill/>
          <a:ln w="9525" cap="flat" cmpd="sng">
            <a:solidFill>
              <a:srgbClr val="D5B96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8"/>
          <p:cNvSpPr txBox="1">
            <a:spLocks noGrp="1"/>
          </p:cNvSpPr>
          <p:nvPr>
            <p:ph type="title"/>
          </p:nvPr>
        </p:nvSpPr>
        <p:spPr>
          <a:xfrm>
            <a:off x="464695" y="52810"/>
            <a:ext cx="8214609" cy="5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Name of Paper</a:t>
            </a:r>
            <a:endParaRPr dirty="0"/>
          </a:p>
        </p:txBody>
      </p:sp>
      <p:graphicFrame>
        <p:nvGraphicFramePr>
          <p:cNvPr id="4" name="Table 4">
            <a:extLst>
              <a:ext uri="{FF2B5EF4-FFF2-40B4-BE49-F238E27FC236}">
                <a16:creationId xmlns:a16="http://schemas.microsoft.com/office/drawing/2014/main" id="{A9C08F17-7B67-47F2-BAB1-1ED4F51AE273}"/>
              </a:ext>
            </a:extLst>
          </p:cNvPr>
          <p:cNvGraphicFramePr>
            <a:graphicFrameLocks noGrp="1"/>
          </p:cNvGraphicFramePr>
          <p:nvPr/>
        </p:nvGraphicFramePr>
        <p:xfrm>
          <a:off x="294805" y="779594"/>
          <a:ext cx="8526904" cy="4032250"/>
        </p:xfrm>
        <a:graphic>
          <a:graphicData uri="http://schemas.openxmlformats.org/drawingml/2006/table">
            <a:tbl>
              <a:tblPr firstRow="1" bandRow="1">
                <a:tableStyleId>{FBBF1547-0D1F-44AA-A8D9-D53FD5188BCB}</a:tableStyleId>
              </a:tblPr>
              <a:tblGrid>
                <a:gridCol w="806972">
                  <a:extLst>
                    <a:ext uri="{9D8B030D-6E8A-4147-A177-3AD203B41FA5}">
                      <a16:colId xmlns:a16="http://schemas.microsoft.com/office/drawing/2014/main" val="1252453241"/>
                    </a:ext>
                  </a:extLst>
                </a:gridCol>
                <a:gridCol w="1738859">
                  <a:extLst>
                    <a:ext uri="{9D8B030D-6E8A-4147-A177-3AD203B41FA5}">
                      <a16:colId xmlns:a16="http://schemas.microsoft.com/office/drawing/2014/main" val="1133180713"/>
                    </a:ext>
                  </a:extLst>
                </a:gridCol>
                <a:gridCol w="2226039">
                  <a:extLst>
                    <a:ext uri="{9D8B030D-6E8A-4147-A177-3AD203B41FA5}">
                      <a16:colId xmlns:a16="http://schemas.microsoft.com/office/drawing/2014/main" val="3313434668"/>
                    </a:ext>
                  </a:extLst>
                </a:gridCol>
                <a:gridCol w="3755034">
                  <a:extLst>
                    <a:ext uri="{9D8B030D-6E8A-4147-A177-3AD203B41FA5}">
                      <a16:colId xmlns:a16="http://schemas.microsoft.com/office/drawing/2014/main" val="3992437800"/>
                    </a:ext>
                  </a:extLst>
                </a:gridCol>
              </a:tblGrid>
              <a:tr h="529773">
                <a:tc>
                  <a:txBody>
                    <a:bodyPr/>
                    <a:lstStyle/>
                    <a:p>
                      <a:r>
                        <a:rPr lang="en-US" b="1" dirty="0">
                          <a:solidFill>
                            <a:schemeClr val="bg1"/>
                          </a:solidFill>
                          <a:latin typeface="Montserrat ExtraLight" panose="00000300000000000000" pitchFamily="2" charset="0"/>
                        </a:rPr>
                        <a:t>Sr. No.</a:t>
                      </a:r>
                      <a:endParaRPr lang="en-IN" b="1" dirty="0">
                        <a:solidFill>
                          <a:schemeClr val="bg1"/>
                        </a:solidFill>
                        <a:latin typeface="Montserrat ExtraLight" panose="00000300000000000000" pitchFamily="2"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b="1" dirty="0">
                          <a:solidFill>
                            <a:schemeClr val="bg1"/>
                          </a:solidFill>
                          <a:latin typeface="Montserrat ExtraLight" panose="00000300000000000000" pitchFamily="2" charset="0"/>
                        </a:rPr>
                        <a:t>Author</a:t>
                      </a:r>
                      <a:endParaRPr lang="en-IN" b="1" dirty="0">
                        <a:solidFill>
                          <a:schemeClr val="bg1"/>
                        </a:solidFill>
                        <a:latin typeface="Montserrat ExtraLight" panose="00000300000000000000" pitchFamily="2" charset="0"/>
                      </a:endParaRPr>
                    </a:p>
                  </a:txBody>
                  <a:tcPr anchor="ctr">
                    <a:lnT w="12700" cap="flat" cmpd="sng" algn="ctr">
                      <a:noFill/>
                      <a:prstDash val="solid"/>
                      <a:round/>
                      <a:headEnd type="none" w="med" len="med"/>
                      <a:tailEnd type="none" w="med" len="med"/>
                    </a:lnT>
                  </a:tcPr>
                </a:tc>
                <a:tc>
                  <a:txBody>
                    <a:bodyPr/>
                    <a:lstStyle/>
                    <a:p>
                      <a:r>
                        <a:rPr lang="en-US" b="1" dirty="0">
                          <a:solidFill>
                            <a:schemeClr val="bg1"/>
                          </a:solidFill>
                          <a:latin typeface="Montserrat ExtraLight" panose="00000300000000000000" pitchFamily="2" charset="0"/>
                        </a:rPr>
                        <a:t>Objectives</a:t>
                      </a:r>
                      <a:endParaRPr lang="en-IN" b="1" dirty="0">
                        <a:solidFill>
                          <a:schemeClr val="bg1"/>
                        </a:solidFill>
                        <a:latin typeface="Montserrat ExtraLight" panose="00000300000000000000" pitchFamily="2" charset="0"/>
                      </a:endParaRPr>
                    </a:p>
                  </a:txBody>
                  <a:tcPr anchor="ctr">
                    <a:lnT w="12700" cap="flat" cmpd="sng" algn="ctr">
                      <a:noFill/>
                      <a:prstDash val="solid"/>
                      <a:round/>
                      <a:headEnd type="none" w="med" len="med"/>
                      <a:tailEnd type="none" w="med" len="med"/>
                    </a:lnT>
                  </a:tcPr>
                </a:tc>
                <a:tc>
                  <a:txBody>
                    <a:bodyPr/>
                    <a:lstStyle/>
                    <a:p>
                      <a:r>
                        <a:rPr lang="en-US" b="1" dirty="0">
                          <a:solidFill>
                            <a:schemeClr val="bg1"/>
                          </a:solidFill>
                          <a:latin typeface="Montserrat ExtraLight" panose="00000300000000000000" pitchFamily="2" charset="0"/>
                        </a:rPr>
                        <a:t>Summary</a:t>
                      </a:r>
                      <a:endParaRPr lang="en-IN" b="1" dirty="0">
                        <a:solidFill>
                          <a:schemeClr val="bg1"/>
                        </a:solidFill>
                        <a:latin typeface="Montserrat ExtraLight" panose="00000300000000000000" pitchFamily="2" charset="0"/>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3136192661"/>
                  </a:ext>
                </a:extLst>
              </a:tr>
              <a:tr h="3502477">
                <a:tc>
                  <a:txBody>
                    <a:bodyPr/>
                    <a:lstStyle/>
                    <a:p>
                      <a:pPr algn="r"/>
                      <a:r>
                        <a:rPr lang="en-US" b="1" dirty="0">
                          <a:solidFill>
                            <a:schemeClr val="bg1"/>
                          </a:solidFill>
                          <a:latin typeface="Montserrat ExtraLight" panose="00000300000000000000" pitchFamily="2" charset="0"/>
                        </a:rPr>
                        <a:t>1</a:t>
                      </a:r>
                      <a:endParaRPr lang="en-IN" b="1" dirty="0">
                        <a:solidFill>
                          <a:schemeClr val="bg1"/>
                        </a:solidFill>
                        <a:latin typeface="Montserrat ExtraLight" panose="00000300000000000000" pitchFamily="2" charset="0"/>
                      </a:endParaRP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endParaRPr lang="en-IN" b="1" dirty="0">
                        <a:solidFill>
                          <a:schemeClr val="bg1"/>
                        </a:solidFill>
                        <a:latin typeface="Montserrat ExtraLight" panose="00000300000000000000" pitchFamily="2" charset="0"/>
                      </a:endParaRPr>
                    </a:p>
                  </a:txBody>
                  <a:tcPr>
                    <a:lnB w="12700" cap="flat" cmpd="sng" algn="ctr">
                      <a:noFill/>
                      <a:prstDash val="solid"/>
                      <a:round/>
                      <a:headEnd type="none" w="med" len="med"/>
                      <a:tailEnd type="none" w="med" len="med"/>
                    </a:lnB>
                  </a:tcPr>
                </a:tc>
                <a:tc>
                  <a:txBody>
                    <a:bodyPr/>
                    <a:lstStyle/>
                    <a:p>
                      <a:endParaRPr lang="en-IN" b="1" dirty="0">
                        <a:solidFill>
                          <a:schemeClr val="bg1"/>
                        </a:solidFill>
                        <a:latin typeface="Montserrat ExtraLight" panose="00000300000000000000" pitchFamily="2" charset="0"/>
                      </a:endParaRPr>
                    </a:p>
                  </a:txBody>
                  <a:tcPr>
                    <a:lnB w="12700" cap="flat" cmpd="sng" algn="ctr">
                      <a:noFill/>
                      <a:prstDash val="solid"/>
                      <a:round/>
                      <a:headEnd type="none" w="med" len="med"/>
                      <a:tailEnd type="none" w="med" len="med"/>
                    </a:lnB>
                  </a:tcPr>
                </a:tc>
                <a:tc>
                  <a:txBody>
                    <a:bodyPr/>
                    <a:lstStyle/>
                    <a:p>
                      <a:endParaRPr lang="en-IN" b="1" dirty="0">
                        <a:solidFill>
                          <a:schemeClr val="bg1"/>
                        </a:solidFill>
                        <a:latin typeface="Montserrat ExtraLight" panose="00000300000000000000" pitchFamily="2" charset="0"/>
                      </a:endParaRP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3479385436"/>
                  </a:ext>
                </a:extLst>
              </a:tr>
            </a:tbl>
          </a:graphicData>
        </a:graphic>
      </p:graphicFrame>
    </p:spTree>
    <p:extLst>
      <p:ext uri="{BB962C8B-B14F-4D97-AF65-F5344CB8AC3E}">
        <p14:creationId xmlns:p14="http://schemas.microsoft.com/office/powerpoint/2010/main" val="4161928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6"/>
          <p:cNvSpPr txBox="1">
            <a:spLocks noGrp="1"/>
          </p:cNvSpPr>
          <p:nvPr>
            <p:ph type="title"/>
          </p:nvPr>
        </p:nvSpPr>
        <p:spPr>
          <a:xfrm>
            <a:off x="1214550" y="1292375"/>
            <a:ext cx="2808000" cy="50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MOTIVE</a:t>
            </a:r>
            <a:endParaRPr dirty="0"/>
          </a:p>
        </p:txBody>
      </p:sp>
      <p:sp>
        <p:nvSpPr>
          <p:cNvPr id="215" name="Google Shape;215;p36"/>
          <p:cNvSpPr txBox="1">
            <a:spLocks noGrp="1"/>
          </p:cNvSpPr>
          <p:nvPr>
            <p:ph type="body" idx="1"/>
          </p:nvPr>
        </p:nvSpPr>
        <p:spPr>
          <a:xfrm>
            <a:off x="1214549" y="2101825"/>
            <a:ext cx="3132599" cy="174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sz="1800" dirty="0">
                <a:latin typeface="Montserrat ExtraLight" panose="00000300000000000000" pitchFamily="2" charset="0"/>
              </a:rPr>
              <a:t>To provide detailed analysis  which is done by considering most of features directly affecting to price</a:t>
            </a:r>
          </a:p>
          <a:p>
            <a:pPr marL="285750" lvl="0" indent="-285750" algn="just" rtl="0">
              <a:spcBef>
                <a:spcPts val="0"/>
              </a:spcBef>
              <a:spcAft>
                <a:spcPts val="0"/>
              </a:spcAft>
              <a:buClr>
                <a:schemeClr val="bg1"/>
              </a:buClr>
              <a:buSzPct val="85000"/>
              <a:buFont typeface="Wingdings" panose="05000000000000000000" pitchFamily="2" charset="2"/>
              <a:buChar char="ü"/>
            </a:pPr>
            <a:r>
              <a:rPr lang="en-US" sz="1800" dirty="0">
                <a:latin typeface="Montserrat ExtraLight" panose="00000300000000000000" pitchFamily="2" charset="0"/>
              </a:rPr>
              <a:t>Exploratory Data Analysis</a:t>
            </a:r>
          </a:p>
          <a:p>
            <a:pPr marL="285750" lvl="0" indent="-285750" algn="just" rtl="0">
              <a:spcBef>
                <a:spcPts val="0"/>
              </a:spcBef>
              <a:spcAft>
                <a:spcPts val="0"/>
              </a:spcAft>
              <a:buClr>
                <a:schemeClr val="bg1"/>
              </a:buClr>
              <a:buSzPct val="85000"/>
              <a:buFont typeface="Wingdings" panose="05000000000000000000" pitchFamily="2" charset="2"/>
              <a:buChar char="ü"/>
            </a:pPr>
            <a:r>
              <a:rPr lang="en-US" sz="1800" dirty="0">
                <a:latin typeface="Montserrat ExtraLight" panose="00000300000000000000" pitchFamily="2" charset="0"/>
              </a:rPr>
              <a:t>Graphical visualizations</a:t>
            </a:r>
          </a:p>
          <a:p>
            <a:pPr marL="0" lvl="0" indent="0" algn="just" rtl="0">
              <a:spcBef>
                <a:spcPts val="0"/>
              </a:spcBef>
              <a:spcAft>
                <a:spcPts val="0"/>
              </a:spcAft>
              <a:buClr>
                <a:schemeClr val="dk1"/>
              </a:buClr>
              <a:buSzPts val="1100"/>
              <a:buFont typeface="Arial"/>
              <a:buNone/>
            </a:pPr>
            <a:endParaRPr lang="en-US" sz="1800" dirty="0">
              <a:latin typeface="Montserrat ExtraLight" panose="00000300000000000000" pitchFamily="2" charset="0"/>
            </a:endParaRPr>
          </a:p>
        </p:txBody>
      </p:sp>
      <p:sp>
        <p:nvSpPr>
          <p:cNvPr id="216" name="Google Shape;216;p36"/>
          <p:cNvSpPr txBox="1">
            <a:spLocks noGrp="1"/>
          </p:cNvSpPr>
          <p:nvPr>
            <p:ph type="ctrTitle" idx="4294967295"/>
          </p:nvPr>
        </p:nvSpPr>
        <p:spPr>
          <a:xfrm>
            <a:off x="5260874" y="1894589"/>
            <a:ext cx="2535000" cy="68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0" dirty="0">
                <a:solidFill>
                  <a:schemeClr val="lt1"/>
                </a:solidFill>
              </a:rPr>
              <a:t>EDA</a:t>
            </a:r>
            <a:endParaRPr sz="1800" dirty="0">
              <a:solidFill>
                <a:schemeClr val="lt1"/>
              </a:solidFill>
            </a:endParaRPr>
          </a:p>
        </p:txBody>
      </p:sp>
      <p:grpSp>
        <p:nvGrpSpPr>
          <p:cNvPr id="217" name="Google Shape;217;p36"/>
          <p:cNvGrpSpPr/>
          <p:nvPr/>
        </p:nvGrpSpPr>
        <p:grpSpPr>
          <a:xfrm flipH="1">
            <a:off x="6115306" y="933367"/>
            <a:ext cx="847306" cy="836425"/>
            <a:chOff x="1178525" y="238125"/>
            <a:chExt cx="5262275" cy="5237475"/>
          </a:xfrm>
        </p:grpSpPr>
        <p:sp>
          <p:nvSpPr>
            <p:cNvPr id="218" name="Google Shape;218;p36"/>
            <p:cNvSpPr/>
            <p:nvPr/>
          </p:nvSpPr>
          <p:spPr>
            <a:xfrm>
              <a:off x="1178525" y="238125"/>
              <a:ext cx="5262275" cy="5237475"/>
            </a:xfrm>
            <a:custGeom>
              <a:avLst/>
              <a:gdLst/>
              <a:ahLst/>
              <a:cxnLst/>
              <a:rect l="l" t="t" r="r" b="b"/>
              <a:pathLst>
                <a:path w="210491" h="209499" extrusionOk="0">
                  <a:moveTo>
                    <a:pt x="104753" y="43457"/>
                  </a:moveTo>
                  <a:cubicBezTo>
                    <a:pt x="138546" y="43457"/>
                    <a:pt x="166039" y="70955"/>
                    <a:pt x="166039" y="104749"/>
                  </a:cubicBezTo>
                  <a:cubicBezTo>
                    <a:pt x="166039" y="138546"/>
                    <a:pt x="138546" y="166043"/>
                    <a:pt x="104753" y="166043"/>
                  </a:cubicBezTo>
                  <a:cubicBezTo>
                    <a:pt x="70954" y="166042"/>
                    <a:pt x="43460" y="138544"/>
                    <a:pt x="43460" y="104748"/>
                  </a:cubicBezTo>
                  <a:cubicBezTo>
                    <a:pt x="43460" y="70954"/>
                    <a:pt x="70954" y="43457"/>
                    <a:pt x="104753" y="43457"/>
                  </a:cubicBezTo>
                  <a:close/>
                  <a:moveTo>
                    <a:pt x="104751" y="0"/>
                  </a:moveTo>
                  <a:cubicBezTo>
                    <a:pt x="46990" y="0"/>
                    <a:pt x="0" y="46989"/>
                    <a:pt x="0" y="104748"/>
                  </a:cubicBezTo>
                  <a:cubicBezTo>
                    <a:pt x="0" y="162509"/>
                    <a:pt x="46992" y="209499"/>
                    <a:pt x="104751" y="209499"/>
                  </a:cubicBezTo>
                  <a:lnTo>
                    <a:pt x="210491" y="209499"/>
                  </a:lnTo>
                  <a:lnTo>
                    <a:pt x="209500" y="104748"/>
                  </a:lnTo>
                  <a:cubicBezTo>
                    <a:pt x="209500" y="46989"/>
                    <a:pt x="162512" y="0"/>
                    <a:pt x="104751" y="0"/>
                  </a:cubicBezTo>
                  <a:close/>
                </a:path>
              </a:pathLst>
            </a:custGeom>
            <a:solidFill>
              <a:srgbClr val="D5B9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6"/>
            <p:cNvSpPr/>
            <p:nvPr/>
          </p:nvSpPr>
          <p:spPr>
            <a:xfrm>
              <a:off x="2037351" y="1096872"/>
              <a:ext cx="3519824" cy="3519974"/>
            </a:xfrm>
            <a:custGeom>
              <a:avLst/>
              <a:gdLst/>
              <a:ahLst/>
              <a:cxnLst/>
              <a:rect l="l" t="t" r="r" b="b"/>
              <a:pathLst>
                <a:path w="140793" h="140799" extrusionOk="0">
                  <a:moveTo>
                    <a:pt x="70398" y="18214"/>
                  </a:moveTo>
                  <a:cubicBezTo>
                    <a:pt x="99171" y="18214"/>
                    <a:pt x="122579" y="41622"/>
                    <a:pt x="122579" y="70398"/>
                  </a:cubicBezTo>
                  <a:cubicBezTo>
                    <a:pt x="122579" y="99174"/>
                    <a:pt x="99172" y="122585"/>
                    <a:pt x="70398" y="122585"/>
                  </a:cubicBezTo>
                  <a:cubicBezTo>
                    <a:pt x="41626" y="122585"/>
                    <a:pt x="18214" y="99173"/>
                    <a:pt x="18214" y="70398"/>
                  </a:cubicBezTo>
                  <a:cubicBezTo>
                    <a:pt x="18214" y="41622"/>
                    <a:pt x="41625" y="18214"/>
                    <a:pt x="70398" y="18214"/>
                  </a:cubicBezTo>
                  <a:close/>
                  <a:moveTo>
                    <a:pt x="70398" y="0"/>
                  </a:moveTo>
                  <a:cubicBezTo>
                    <a:pt x="31580" y="0"/>
                    <a:pt x="1" y="31579"/>
                    <a:pt x="1" y="70398"/>
                  </a:cubicBezTo>
                  <a:cubicBezTo>
                    <a:pt x="1" y="109216"/>
                    <a:pt x="31580" y="140798"/>
                    <a:pt x="70398" y="140798"/>
                  </a:cubicBezTo>
                  <a:cubicBezTo>
                    <a:pt x="109213" y="140798"/>
                    <a:pt x="140792" y="109216"/>
                    <a:pt x="140792" y="70398"/>
                  </a:cubicBezTo>
                  <a:cubicBezTo>
                    <a:pt x="140792" y="31580"/>
                    <a:pt x="109213" y="0"/>
                    <a:pt x="703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 name="Google Shape;216;p36">
            <a:extLst>
              <a:ext uri="{FF2B5EF4-FFF2-40B4-BE49-F238E27FC236}">
                <a16:creationId xmlns:a16="http://schemas.microsoft.com/office/drawing/2014/main" id="{29995DB7-E245-4C8F-AEF4-C0609622DE69}"/>
              </a:ext>
            </a:extLst>
          </p:cNvPr>
          <p:cNvSpPr txBox="1">
            <a:spLocks/>
          </p:cNvSpPr>
          <p:nvPr/>
        </p:nvSpPr>
        <p:spPr>
          <a:xfrm>
            <a:off x="5315838" y="3672772"/>
            <a:ext cx="2535000" cy="68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pPr algn="ctr"/>
            <a:r>
              <a:rPr lang="en-IN" sz="1800" b="0" dirty="0"/>
              <a:t>Visualisation</a:t>
            </a:r>
            <a:endParaRPr lang="en-IN" sz="1800" dirty="0"/>
          </a:p>
        </p:txBody>
      </p:sp>
      <p:grpSp>
        <p:nvGrpSpPr>
          <p:cNvPr id="9" name="Google Shape;217;p36">
            <a:extLst>
              <a:ext uri="{FF2B5EF4-FFF2-40B4-BE49-F238E27FC236}">
                <a16:creationId xmlns:a16="http://schemas.microsoft.com/office/drawing/2014/main" id="{C594091D-4776-41B7-8231-ABEBAD029938}"/>
              </a:ext>
            </a:extLst>
          </p:cNvPr>
          <p:cNvGrpSpPr/>
          <p:nvPr/>
        </p:nvGrpSpPr>
        <p:grpSpPr>
          <a:xfrm>
            <a:off x="6163144" y="2711550"/>
            <a:ext cx="840385" cy="836425"/>
            <a:chOff x="1178525" y="238125"/>
            <a:chExt cx="5262275" cy="5237475"/>
          </a:xfrm>
        </p:grpSpPr>
        <p:sp>
          <p:nvSpPr>
            <p:cNvPr id="10" name="Google Shape;218;p36">
              <a:extLst>
                <a:ext uri="{FF2B5EF4-FFF2-40B4-BE49-F238E27FC236}">
                  <a16:creationId xmlns:a16="http://schemas.microsoft.com/office/drawing/2014/main" id="{BFE21E7B-E9A9-49C0-AC20-48C521BC36BD}"/>
                </a:ext>
              </a:extLst>
            </p:cNvPr>
            <p:cNvSpPr/>
            <p:nvPr/>
          </p:nvSpPr>
          <p:spPr>
            <a:xfrm>
              <a:off x="1178525" y="238125"/>
              <a:ext cx="5262275" cy="5237475"/>
            </a:xfrm>
            <a:custGeom>
              <a:avLst/>
              <a:gdLst/>
              <a:ahLst/>
              <a:cxnLst/>
              <a:rect l="l" t="t" r="r" b="b"/>
              <a:pathLst>
                <a:path w="210491" h="209499" extrusionOk="0">
                  <a:moveTo>
                    <a:pt x="104753" y="43457"/>
                  </a:moveTo>
                  <a:cubicBezTo>
                    <a:pt x="138546" y="43457"/>
                    <a:pt x="166039" y="70955"/>
                    <a:pt x="166039" y="104749"/>
                  </a:cubicBezTo>
                  <a:cubicBezTo>
                    <a:pt x="166039" y="138546"/>
                    <a:pt x="138546" y="166043"/>
                    <a:pt x="104753" y="166043"/>
                  </a:cubicBezTo>
                  <a:cubicBezTo>
                    <a:pt x="70954" y="166042"/>
                    <a:pt x="43460" y="138544"/>
                    <a:pt x="43460" y="104748"/>
                  </a:cubicBezTo>
                  <a:cubicBezTo>
                    <a:pt x="43460" y="70954"/>
                    <a:pt x="70954" y="43457"/>
                    <a:pt x="104753" y="43457"/>
                  </a:cubicBezTo>
                  <a:close/>
                  <a:moveTo>
                    <a:pt x="104751" y="0"/>
                  </a:moveTo>
                  <a:cubicBezTo>
                    <a:pt x="46990" y="0"/>
                    <a:pt x="0" y="46989"/>
                    <a:pt x="0" y="104748"/>
                  </a:cubicBezTo>
                  <a:cubicBezTo>
                    <a:pt x="0" y="162509"/>
                    <a:pt x="46992" y="209499"/>
                    <a:pt x="104751" y="209499"/>
                  </a:cubicBezTo>
                  <a:lnTo>
                    <a:pt x="210491" y="209499"/>
                  </a:lnTo>
                  <a:lnTo>
                    <a:pt x="209500" y="104748"/>
                  </a:lnTo>
                  <a:cubicBezTo>
                    <a:pt x="209500" y="46989"/>
                    <a:pt x="162512" y="0"/>
                    <a:pt x="104751" y="0"/>
                  </a:cubicBezTo>
                  <a:close/>
                </a:path>
              </a:pathLst>
            </a:custGeom>
            <a:solidFill>
              <a:srgbClr val="D5B9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19;p36">
              <a:extLst>
                <a:ext uri="{FF2B5EF4-FFF2-40B4-BE49-F238E27FC236}">
                  <a16:creationId xmlns:a16="http://schemas.microsoft.com/office/drawing/2014/main" id="{FDACE938-CE10-4637-885B-EBABBAEFC956}"/>
                </a:ext>
              </a:extLst>
            </p:cNvPr>
            <p:cNvSpPr/>
            <p:nvPr/>
          </p:nvSpPr>
          <p:spPr>
            <a:xfrm>
              <a:off x="2037350" y="1096875"/>
              <a:ext cx="3519825" cy="3519975"/>
            </a:xfrm>
            <a:custGeom>
              <a:avLst/>
              <a:gdLst/>
              <a:ahLst/>
              <a:cxnLst/>
              <a:rect l="l" t="t" r="r" b="b"/>
              <a:pathLst>
                <a:path w="140793" h="140799" extrusionOk="0">
                  <a:moveTo>
                    <a:pt x="70398" y="18214"/>
                  </a:moveTo>
                  <a:cubicBezTo>
                    <a:pt x="99171" y="18214"/>
                    <a:pt x="122579" y="41622"/>
                    <a:pt x="122579" y="70398"/>
                  </a:cubicBezTo>
                  <a:cubicBezTo>
                    <a:pt x="122579" y="99174"/>
                    <a:pt x="99172" y="122585"/>
                    <a:pt x="70398" y="122585"/>
                  </a:cubicBezTo>
                  <a:cubicBezTo>
                    <a:pt x="41626" y="122585"/>
                    <a:pt x="18214" y="99173"/>
                    <a:pt x="18214" y="70398"/>
                  </a:cubicBezTo>
                  <a:cubicBezTo>
                    <a:pt x="18214" y="41622"/>
                    <a:pt x="41625" y="18214"/>
                    <a:pt x="70398" y="18214"/>
                  </a:cubicBezTo>
                  <a:close/>
                  <a:moveTo>
                    <a:pt x="70398" y="0"/>
                  </a:moveTo>
                  <a:cubicBezTo>
                    <a:pt x="31580" y="0"/>
                    <a:pt x="1" y="31579"/>
                    <a:pt x="1" y="70398"/>
                  </a:cubicBezTo>
                  <a:cubicBezTo>
                    <a:pt x="1" y="109216"/>
                    <a:pt x="31580" y="140798"/>
                    <a:pt x="70398" y="140798"/>
                  </a:cubicBezTo>
                  <a:cubicBezTo>
                    <a:pt x="109213" y="140798"/>
                    <a:pt x="140792" y="109216"/>
                    <a:pt x="140792" y="70398"/>
                  </a:cubicBezTo>
                  <a:cubicBezTo>
                    <a:pt x="140792" y="31580"/>
                    <a:pt x="109213" y="0"/>
                    <a:pt x="703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002497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8"/>
          <p:cNvSpPr txBox="1">
            <a:spLocks noGrp="1"/>
          </p:cNvSpPr>
          <p:nvPr>
            <p:ph type="title"/>
          </p:nvPr>
        </p:nvSpPr>
        <p:spPr>
          <a:xfrm>
            <a:off x="1956216" y="367600"/>
            <a:ext cx="5149122" cy="5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Tools &amp; Technologies</a:t>
            </a:r>
            <a:endParaRPr sz="3200" dirty="0"/>
          </a:p>
        </p:txBody>
      </p:sp>
      <p:sp>
        <p:nvSpPr>
          <p:cNvPr id="425" name="Google Shape;425;p48"/>
          <p:cNvSpPr txBox="1">
            <a:spLocks noGrp="1"/>
          </p:cNvSpPr>
          <p:nvPr>
            <p:ph type="ctrTitle" idx="2"/>
          </p:nvPr>
        </p:nvSpPr>
        <p:spPr>
          <a:xfrm>
            <a:off x="3269259" y="2986800"/>
            <a:ext cx="2299500" cy="56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EDA</a:t>
            </a:r>
            <a:endParaRPr dirty="0"/>
          </a:p>
        </p:txBody>
      </p:sp>
      <p:sp>
        <p:nvSpPr>
          <p:cNvPr id="427" name="Google Shape;427;p48"/>
          <p:cNvSpPr txBox="1">
            <a:spLocks noGrp="1"/>
          </p:cNvSpPr>
          <p:nvPr>
            <p:ph type="ctrTitle" idx="3"/>
          </p:nvPr>
        </p:nvSpPr>
        <p:spPr>
          <a:xfrm>
            <a:off x="6176042" y="2986800"/>
            <a:ext cx="2299500" cy="56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Visualisation</a:t>
            </a:r>
            <a:endParaRPr dirty="0"/>
          </a:p>
        </p:txBody>
      </p:sp>
      <p:sp>
        <p:nvSpPr>
          <p:cNvPr id="429" name="Google Shape;429;p48"/>
          <p:cNvSpPr txBox="1">
            <a:spLocks noGrp="1"/>
          </p:cNvSpPr>
          <p:nvPr>
            <p:ph type="title"/>
          </p:nvPr>
        </p:nvSpPr>
        <p:spPr>
          <a:xfrm>
            <a:off x="3043004" y="1720138"/>
            <a:ext cx="2750695" cy="65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t>R Programming</a:t>
            </a:r>
            <a:endParaRPr sz="2400" dirty="0"/>
          </a:p>
        </p:txBody>
      </p:sp>
      <p:sp>
        <p:nvSpPr>
          <p:cNvPr id="430" name="Google Shape;430;p48"/>
          <p:cNvSpPr txBox="1">
            <a:spLocks noGrp="1"/>
          </p:cNvSpPr>
          <p:nvPr>
            <p:ph type="title"/>
          </p:nvPr>
        </p:nvSpPr>
        <p:spPr>
          <a:xfrm>
            <a:off x="6198992" y="1720138"/>
            <a:ext cx="2253600" cy="65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t>GG Plot 2</a:t>
            </a:r>
            <a:endParaRPr sz="2400" dirty="0"/>
          </a:p>
        </p:txBody>
      </p:sp>
      <p:cxnSp>
        <p:nvCxnSpPr>
          <p:cNvPr id="431" name="Google Shape;431;p48"/>
          <p:cNvCxnSpPr>
            <a:cxnSpLocks/>
            <a:stCxn id="429" idx="2"/>
            <a:endCxn id="425" idx="0"/>
          </p:cNvCxnSpPr>
          <p:nvPr/>
        </p:nvCxnSpPr>
        <p:spPr>
          <a:xfrm>
            <a:off x="4418352" y="2376238"/>
            <a:ext cx="657" cy="610562"/>
          </a:xfrm>
          <a:prstGeom prst="straightConnector1">
            <a:avLst/>
          </a:prstGeom>
          <a:noFill/>
          <a:ln w="9525" cap="flat" cmpd="sng">
            <a:solidFill>
              <a:schemeClr val="accent1"/>
            </a:solidFill>
            <a:prstDash val="solid"/>
            <a:round/>
            <a:headEnd type="oval" w="med" len="med"/>
            <a:tailEnd type="none" w="med" len="med"/>
          </a:ln>
        </p:spPr>
      </p:cxnSp>
      <p:cxnSp>
        <p:nvCxnSpPr>
          <p:cNvPr id="432" name="Google Shape;432;p48"/>
          <p:cNvCxnSpPr>
            <a:stCxn id="430" idx="2"/>
            <a:endCxn id="427" idx="0"/>
          </p:cNvCxnSpPr>
          <p:nvPr/>
        </p:nvCxnSpPr>
        <p:spPr>
          <a:xfrm>
            <a:off x="7325792" y="2376238"/>
            <a:ext cx="0" cy="610500"/>
          </a:xfrm>
          <a:prstGeom prst="straightConnector1">
            <a:avLst/>
          </a:prstGeom>
          <a:noFill/>
          <a:ln w="9525" cap="flat" cmpd="sng">
            <a:solidFill>
              <a:schemeClr val="accent1"/>
            </a:solidFill>
            <a:prstDash val="solid"/>
            <a:round/>
            <a:headEnd type="oval" w="med" len="med"/>
            <a:tailEnd type="none" w="med" len="med"/>
          </a:ln>
        </p:spPr>
      </p:cxnSp>
      <p:sp>
        <p:nvSpPr>
          <p:cNvPr id="25" name="Google Shape;425;p48">
            <a:extLst>
              <a:ext uri="{FF2B5EF4-FFF2-40B4-BE49-F238E27FC236}">
                <a16:creationId xmlns:a16="http://schemas.microsoft.com/office/drawing/2014/main" id="{DED2B16E-751A-4118-9170-069597410222}"/>
              </a:ext>
            </a:extLst>
          </p:cNvPr>
          <p:cNvSpPr txBox="1">
            <a:spLocks/>
          </p:cNvSpPr>
          <p:nvPr/>
        </p:nvSpPr>
        <p:spPr>
          <a:xfrm>
            <a:off x="596014" y="2989300"/>
            <a:ext cx="2299500" cy="563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600"/>
              <a:buFont typeface="Montserrat"/>
              <a:buNone/>
              <a:defRPr sz="16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1"/>
              </a:buClr>
              <a:buSzPts val="1600"/>
              <a:buFont typeface="Montserrat"/>
              <a:buNone/>
              <a:defRPr sz="16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1600"/>
              <a:buFont typeface="Montserrat"/>
              <a:buNone/>
              <a:defRPr sz="16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1600"/>
              <a:buFont typeface="Montserrat"/>
              <a:buNone/>
              <a:defRPr sz="16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1600"/>
              <a:buFont typeface="Montserrat"/>
              <a:buNone/>
              <a:defRPr sz="16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1600"/>
              <a:buFont typeface="Montserrat"/>
              <a:buNone/>
              <a:defRPr sz="16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1600"/>
              <a:buFont typeface="Montserrat"/>
              <a:buNone/>
              <a:defRPr sz="16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1600"/>
              <a:buFont typeface="Montserrat"/>
              <a:buNone/>
              <a:defRPr sz="16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1600"/>
              <a:buFont typeface="Montserrat"/>
              <a:buNone/>
              <a:defRPr sz="1600" b="1" i="0" u="none" strike="noStrike" cap="none">
                <a:solidFill>
                  <a:schemeClr val="lt1"/>
                </a:solidFill>
                <a:latin typeface="Montserrat"/>
                <a:ea typeface="Montserrat"/>
                <a:cs typeface="Montserrat"/>
                <a:sym typeface="Montserrat"/>
              </a:defRPr>
            </a:lvl9pPr>
          </a:lstStyle>
          <a:p>
            <a:r>
              <a:rPr lang="en-IN" dirty="0"/>
              <a:t>Data Set</a:t>
            </a:r>
          </a:p>
        </p:txBody>
      </p:sp>
      <p:sp>
        <p:nvSpPr>
          <p:cNvPr id="26" name="Google Shape;429;p48">
            <a:extLst>
              <a:ext uri="{FF2B5EF4-FFF2-40B4-BE49-F238E27FC236}">
                <a16:creationId xmlns:a16="http://schemas.microsoft.com/office/drawing/2014/main" id="{56141DF0-7BC5-49BB-9D25-DB3296146BD3}"/>
              </a:ext>
            </a:extLst>
          </p:cNvPr>
          <p:cNvSpPr txBox="1">
            <a:spLocks/>
          </p:cNvSpPr>
          <p:nvPr/>
        </p:nvSpPr>
        <p:spPr>
          <a:xfrm>
            <a:off x="847601" y="1722638"/>
            <a:ext cx="1789453" cy="656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D5B961"/>
              </a:buClr>
              <a:buSzPts val="2000"/>
              <a:buFont typeface="Montserrat ExtraLight"/>
              <a:buNone/>
              <a:defRPr sz="2000" b="0" i="0" u="none" strike="noStrike" cap="none">
                <a:solidFill>
                  <a:srgbClr val="D5B961"/>
                </a:solidFill>
                <a:latin typeface="Montserrat ExtraLight"/>
                <a:ea typeface="Montserrat ExtraLight"/>
                <a:cs typeface="Montserrat ExtraLight"/>
                <a:sym typeface="Montserrat ExtraLight"/>
              </a:defRPr>
            </a:lvl1pPr>
            <a:lvl2pPr marR="0" lvl="1" algn="ctr" rtl="0">
              <a:lnSpc>
                <a:spcPct val="100000"/>
              </a:lnSpc>
              <a:spcBef>
                <a:spcPts val="0"/>
              </a:spcBef>
              <a:spcAft>
                <a:spcPts val="0"/>
              </a:spcAft>
              <a:buClr>
                <a:srgbClr val="D5B961"/>
              </a:buClr>
              <a:buSzPts val="2400"/>
              <a:buFont typeface="Montserrat ExtraLight"/>
              <a:buNone/>
              <a:defRPr sz="2400" b="0" i="0" u="none" strike="noStrike" cap="none">
                <a:solidFill>
                  <a:srgbClr val="D5B961"/>
                </a:solidFill>
                <a:latin typeface="Montserrat ExtraLight"/>
                <a:ea typeface="Montserrat ExtraLight"/>
                <a:cs typeface="Montserrat ExtraLight"/>
                <a:sym typeface="Montserrat ExtraLight"/>
              </a:defRPr>
            </a:lvl2pPr>
            <a:lvl3pPr marR="0" lvl="2" algn="ctr" rtl="0">
              <a:lnSpc>
                <a:spcPct val="100000"/>
              </a:lnSpc>
              <a:spcBef>
                <a:spcPts val="0"/>
              </a:spcBef>
              <a:spcAft>
                <a:spcPts val="0"/>
              </a:spcAft>
              <a:buClr>
                <a:srgbClr val="D5B961"/>
              </a:buClr>
              <a:buSzPts val="2400"/>
              <a:buFont typeface="Montserrat ExtraLight"/>
              <a:buNone/>
              <a:defRPr sz="2400" b="0" i="0" u="none" strike="noStrike" cap="none">
                <a:solidFill>
                  <a:srgbClr val="D5B961"/>
                </a:solidFill>
                <a:latin typeface="Montserrat ExtraLight"/>
                <a:ea typeface="Montserrat ExtraLight"/>
                <a:cs typeface="Montserrat ExtraLight"/>
                <a:sym typeface="Montserrat ExtraLight"/>
              </a:defRPr>
            </a:lvl3pPr>
            <a:lvl4pPr marR="0" lvl="3" algn="ctr" rtl="0">
              <a:lnSpc>
                <a:spcPct val="100000"/>
              </a:lnSpc>
              <a:spcBef>
                <a:spcPts val="0"/>
              </a:spcBef>
              <a:spcAft>
                <a:spcPts val="0"/>
              </a:spcAft>
              <a:buClr>
                <a:srgbClr val="D5B961"/>
              </a:buClr>
              <a:buSzPts val="2400"/>
              <a:buFont typeface="Montserrat ExtraLight"/>
              <a:buNone/>
              <a:defRPr sz="2400" b="0" i="0" u="none" strike="noStrike" cap="none">
                <a:solidFill>
                  <a:srgbClr val="D5B961"/>
                </a:solidFill>
                <a:latin typeface="Montserrat ExtraLight"/>
                <a:ea typeface="Montserrat ExtraLight"/>
                <a:cs typeface="Montserrat ExtraLight"/>
                <a:sym typeface="Montserrat ExtraLight"/>
              </a:defRPr>
            </a:lvl4pPr>
            <a:lvl5pPr marR="0" lvl="4" algn="ctr" rtl="0">
              <a:lnSpc>
                <a:spcPct val="100000"/>
              </a:lnSpc>
              <a:spcBef>
                <a:spcPts val="0"/>
              </a:spcBef>
              <a:spcAft>
                <a:spcPts val="0"/>
              </a:spcAft>
              <a:buClr>
                <a:srgbClr val="D5B961"/>
              </a:buClr>
              <a:buSzPts val="2400"/>
              <a:buFont typeface="Montserrat ExtraLight"/>
              <a:buNone/>
              <a:defRPr sz="2400" b="0" i="0" u="none" strike="noStrike" cap="none">
                <a:solidFill>
                  <a:srgbClr val="D5B961"/>
                </a:solidFill>
                <a:latin typeface="Montserrat ExtraLight"/>
                <a:ea typeface="Montserrat ExtraLight"/>
                <a:cs typeface="Montserrat ExtraLight"/>
                <a:sym typeface="Montserrat ExtraLight"/>
              </a:defRPr>
            </a:lvl5pPr>
            <a:lvl6pPr marR="0" lvl="5" algn="ctr" rtl="0">
              <a:lnSpc>
                <a:spcPct val="100000"/>
              </a:lnSpc>
              <a:spcBef>
                <a:spcPts val="0"/>
              </a:spcBef>
              <a:spcAft>
                <a:spcPts val="0"/>
              </a:spcAft>
              <a:buClr>
                <a:srgbClr val="D5B961"/>
              </a:buClr>
              <a:buSzPts val="2400"/>
              <a:buFont typeface="Montserrat ExtraLight"/>
              <a:buNone/>
              <a:defRPr sz="2400" b="0" i="0" u="none" strike="noStrike" cap="none">
                <a:solidFill>
                  <a:srgbClr val="D5B961"/>
                </a:solidFill>
                <a:latin typeface="Montserrat ExtraLight"/>
                <a:ea typeface="Montserrat ExtraLight"/>
                <a:cs typeface="Montserrat ExtraLight"/>
                <a:sym typeface="Montserrat ExtraLight"/>
              </a:defRPr>
            </a:lvl6pPr>
            <a:lvl7pPr marR="0" lvl="6" algn="ctr" rtl="0">
              <a:lnSpc>
                <a:spcPct val="100000"/>
              </a:lnSpc>
              <a:spcBef>
                <a:spcPts val="0"/>
              </a:spcBef>
              <a:spcAft>
                <a:spcPts val="0"/>
              </a:spcAft>
              <a:buClr>
                <a:srgbClr val="D5B961"/>
              </a:buClr>
              <a:buSzPts val="2400"/>
              <a:buFont typeface="Montserrat ExtraLight"/>
              <a:buNone/>
              <a:defRPr sz="2400" b="0" i="0" u="none" strike="noStrike" cap="none">
                <a:solidFill>
                  <a:srgbClr val="D5B961"/>
                </a:solidFill>
                <a:latin typeface="Montserrat ExtraLight"/>
                <a:ea typeface="Montserrat ExtraLight"/>
                <a:cs typeface="Montserrat ExtraLight"/>
                <a:sym typeface="Montserrat ExtraLight"/>
              </a:defRPr>
            </a:lvl7pPr>
            <a:lvl8pPr marR="0" lvl="7" algn="ctr" rtl="0">
              <a:lnSpc>
                <a:spcPct val="100000"/>
              </a:lnSpc>
              <a:spcBef>
                <a:spcPts val="0"/>
              </a:spcBef>
              <a:spcAft>
                <a:spcPts val="0"/>
              </a:spcAft>
              <a:buClr>
                <a:srgbClr val="D5B961"/>
              </a:buClr>
              <a:buSzPts val="2400"/>
              <a:buFont typeface="Montserrat ExtraLight"/>
              <a:buNone/>
              <a:defRPr sz="2400" b="0" i="0" u="none" strike="noStrike" cap="none">
                <a:solidFill>
                  <a:srgbClr val="D5B961"/>
                </a:solidFill>
                <a:latin typeface="Montserrat ExtraLight"/>
                <a:ea typeface="Montserrat ExtraLight"/>
                <a:cs typeface="Montserrat ExtraLight"/>
                <a:sym typeface="Montserrat ExtraLight"/>
              </a:defRPr>
            </a:lvl8pPr>
            <a:lvl9pPr marR="0" lvl="8" algn="ctr" rtl="0">
              <a:lnSpc>
                <a:spcPct val="100000"/>
              </a:lnSpc>
              <a:spcBef>
                <a:spcPts val="0"/>
              </a:spcBef>
              <a:spcAft>
                <a:spcPts val="0"/>
              </a:spcAft>
              <a:buClr>
                <a:srgbClr val="D5B961"/>
              </a:buClr>
              <a:buSzPts val="2400"/>
              <a:buFont typeface="Montserrat ExtraLight"/>
              <a:buNone/>
              <a:defRPr sz="2400" b="0" i="0" u="none" strike="noStrike" cap="none">
                <a:solidFill>
                  <a:srgbClr val="D5B961"/>
                </a:solidFill>
                <a:latin typeface="Montserrat ExtraLight"/>
                <a:ea typeface="Montserrat ExtraLight"/>
                <a:cs typeface="Montserrat ExtraLight"/>
                <a:sym typeface="Montserrat ExtraLight"/>
              </a:defRPr>
            </a:lvl9pPr>
          </a:lstStyle>
          <a:p>
            <a:r>
              <a:rPr lang="en-IN" sz="2400" dirty="0"/>
              <a:t>Kaggle</a:t>
            </a:r>
          </a:p>
        </p:txBody>
      </p:sp>
      <p:cxnSp>
        <p:nvCxnSpPr>
          <p:cNvPr id="27" name="Google Shape;431;p48">
            <a:extLst>
              <a:ext uri="{FF2B5EF4-FFF2-40B4-BE49-F238E27FC236}">
                <a16:creationId xmlns:a16="http://schemas.microsoft.com/office/drawing/2014/main" id="{8BCE9D31-032B-4CFA-8823-9473B14D305D}"/>
              </a:ext>
            </a:extLst>
          </p:cNvPr>
          <p:cNvCxnSpPr>
            <a:cxnSpLocks/>
            <a:stCxn id="26" idx="2"/>
            <a:endCxn id="25" idx="0"/>
          </p:cNvCxnSpPr>
          <p:nvPr/>
        </p:nvCxnSpPr>
        <p:spPr>
          <a:xfrm>
            <a:off x="1742328" y="2378738"/>
            <a:ext cx="3436" cy="610562"/>
          </a:xfrm>
          <a:prstGeom prst="straightConnector1">
            <a:avLst/>
          </a:prstGeom>
          <a:noFill/>
          <a:ln w="9525" cap="flat" cmpd="sng">
            <a:solidFill>
              <a:schemeClr val="accent1"/>
            </a:solidFill>
            <a:prstDash val="solid"/>
            <a:round/>
            <a:headEnd type="oval"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50"/>
          <p:cNvSpPr txBox="1">
            <a:spLocks noGrp="1"/>
          </p:cNvSpPr>
          <p:nvPr>
            <p:ph type="title"/>
          </p:nvPr>
        </p:nvSpPr>
        <p:spPr>
          <a:xfrm>
            <a:off x="311700" y="1304188"/>
            <a:ext cx="8520600" cy="218852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1500" dirty="0"/>
              <a:t>Thank You</a:t>
            </a:r>
            <a:endParaRPr sz="11500" dirty="0"/>
          </a:p>
        </p:txBody>
      </p:sp>
      <p:cxnSp>
        <p:nvCxnSpPr>
          <p:cNvPr id="458" name="Google Shape;458;p50"/>
          <p:cNvCxnSpPr>
            <a:cxnSpLocks/>
            <a:stCxn id="456" idx="0"/>
          </p:cNvCxnSpPr>
          <p:nvPr/>
        </p:nvCxnSpPr>
        <p:spPr>
          <a:xfrm flipV="1">
            <a:off x="4572000" y="-45900"/>
            <a:ext cx="0" cy="1350088"/>
          </a:xfrm>
          <a:prstGeom prst="straightConnector1">
            <a:avLst/>
          </a:prstGeom>
          <a:noFill/>
          <a:ln w="9525" cap="flat" cmpd="sng">
            <a:solidFill>
              <a:schemeClr val="accent1"/>
            </a:solidFill>
            <a:prstDash val="solid"/>
            <a:round/>
            <a:headEnd type="none" w="med" len="med"/>
            <a:tailEnd type="none" w="med" len="med"/>
          </a:ln>
        </p:spPr>
      </p:cxnSp>
      <p:cxnSp>
        <p:nvCxnSpPr>
          <p:cNvPr id="459" name="Google Shape;459;p50"/>
          <p:cNvCxnSpPr>
            <a:cxnSpLocks/>
          </p:cNvCxnSpPr>
          <p:nvPr/>
        </p:nvCxnSpPr>
        <p:spPr>
          <a:xfrm>
            <a:off x="4572000" y="3847925"/>
            <a:ext cx="0" cy="151860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3"/>
          <p:cNvSpPr txBox="1">
            <a:spLocks noGrp="1"/>
          </p:cNvSpPr>
          <p:nvPr>
            <p:ph type="title" idx="2"/>
          </p:nvPr>
        </p:nvSpPr>
        <p:spPr>
          <a:xfrm>
            <a:off x="4009868" y="690493"/>
            <a:ext cx="699886" cy="553691"/>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000" dirty="0"/>
              <a:t>01</a:t>
            </a:r>
            <a:endParaRPr sz="4000" dirty="0"/>
          </a:p>
        </p:txBody>
      </p:sp>
      <p:sp>
        <p:nvSpPr>
          <p:cNvPr id="17" name="Google Shape;181;p33">
            <a:extLst>
              <a:ext uri="{FF2B5EF4-FFF2-40B4-BE49-F238E27FC236}">
                <a16:creationId xmlns:a16="http://schemas.microsoft.com/office/drawing/2014/main" id="{3526CC5B-CB18-467C-9FB3-A6C38B882897}"/>
              </a:ext>
            </a:extLst>
          </p:cNvPr>
          <p:cNvSpPr txBox="1">
            <a:spLocks/>
          </p:cNvSpPr>
          <p:nvPr/>
        </p:nvSpPr>
        <p:spPr>
          <a:xfrm>
            <a:off x="3792511" y="1458469"/>
            <a:ext cx="917244" cy="55369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D5B961"/>
              </a:buClr>
              <a:buSzPts val="4800"/>
              <a:buFont typeface="Montserrat Thin"/>
              <a:buNone/>
              <a:defRPr sz="4800" b="0" i="0" u="none" strike="noStrike" cap="none">
                <a:solidFill>
                  <a:srgbClr val="D5B961"/>
                </a:solidFill>
                <a:latin typeface="Montserrat Thin"/>
                <a:ea typeface="Montserrat Thin"/>
                <a:cs typeface="Montserrat Thin"/>
                <a:sym typeface="Montserrat Thin"/>
              </a:defRPr>
            </a:lvl1pPr>
            <a:lvl2pPr marR="0" lvl="1" algn="r" rtl="0">
              <a:lnSpc>
                <a:spcPct val="100000"/>
              </a:lnSpc>
              <a:spcBef>
                <a:spcPts val="0"/>
              </a:spcBef>
              <a:spcAft>
                <a:spcPts val="0"/>
              </a:spcAft>
              <a:buClr>
                <a:srgbClr val="D5B961"/>
              </a:buClr>
              <a:buSzPts val="4800"/>
              <a:buFont typeface="Montserrat Thin"/>
              <a:buNone/>
              <a:defRPr sz="4800" b="0" i="0" u="none" strike="noStrike" cap="none">
                <a:solidFill>
                  <a:srgbClr val="D5B961"/>
                </a:solidFill>
                <a:latin typeface="Montserrat Thin"/>
                <a:ea typeface="Montserrat Thin"/>
                <a:cs typeface="Montserrat Thin"/>
                <a:sym typeface="Montserrat Thin"/>
              </a:defRPr>
            </a:lvl2pPr>
            <a:lvl3pPr marR="0" lvl="2" algn="r" rtl="0">
              <a:lnSpc>
                <a:spcPct val="100000"/>
              </a:lnSpc>
              <a:spcBef>
                <a:spcPts val="0"/>
              </a:spcBef>
              <a:spcAft>
                <a:spcPts val="0"/>
              </a:spcAft>
              <a:buClr>
                <a:srgbClr val="D5B961"/>
              </a:buClr>
              <a:buSzPts val="4800"/>
              <a:buFont typeface="Montserrat Thin"/>
              <a:buNone/>
              <a:defRPr sz="4800" b="0" i="0" u="none" strike="noStrike" cap="none">
                <a:solidFill>
                  <a:srgbClr val="D5B961"/>
                </a:solidFill>
                <a:latin typeface="Montserrat Thin"/>
                <a:ea typeface="Montserrat Thin"/>
                <a:cs typeface="Montserrat Thin"/>
                <a:sym typeface="Montserrat Thin"/>
              </a:defRPr>
            </a:lvl3pPr>
            <a:lvl4pPr marR="0" lvl="3" algn="r" rtl="0">
              <a:lnSpc>
                <a:spcPct val="100000"/>
              </a:lnSpc>
              <a:spcBef>
                <a:spcPts val="0"/>
              </a:spcBef>
              <a:spcAft>
                <a:spcPts val="0"/>
              </a:spcAft>
              <a:buClr>
                <a:srgbClr val="D5B961"/>
              </a:buClr>
              <a:buSzPts val="4800"/>
              <a:buFont typeface="Montserrat Thin"/>
              <a:buNone/>
              <a:defRPr sz="4800" b="0" i="0" u="none" strike="noStrike" cap="none">
                <a:solidFill>
                  <a:srgbClr val="D5B961"/>
                </a:solidFill>
                <a:latin typeface="Montserrat Thin"/>
                <a:ea typeface="Montserrat Thin"/>
                <a:cs typeface="Montserrat Thin"/>
                <a:sym typeface="Montserrat Thin"/>
              </a:defRPr>
            </a:lvl4pPr>
            <a:lvl5pPr marR="0" lvl="4" algn="r" rtl="0">
              <a:lnSpc>
                <a:spcPct val="100000"/>
              </a:lnSpc>
              <a:spcBef>
                <a:spcPts val="0"/>
              </a:spcBef>
              <a:spcAft>
                <a:spcPts val="0"/>
              </a:spcAft>
              <a:buClr>
                <a:srgbClr val="D5B961"/>
              </a:buClr>
              <a:buSzPts val="4800"/>
              <a:buFont typeface="Montserrat Thin"/>
              <a:buNone/>
              <a:defRPr sz="4800" b="0" i="0" u="none" strike="noStrike" cap="none">
                <a:solidFill>
                  <a:srgbClr val="D5B961"/>
                </a:solidFill>
                <a:latin typeface="Montserrat Thin"/>
                <a:ea typeface="Montserrat Thin"/>
                <a:cs typeface="Montserrat Thin"/>
                <a:sym typeface="Montserrat Thin"/>
              </a:defRPr>
            </a:lvl5pPr>
            <a:lvl6pPr marR="0" lvl="5" algn="r" rtl="0">
              <a:lnSpc>
                <a:spcPct val="100000"/>
              </a:lnSpc>
              <a:spcBef>
                <a:spcPts val="0"/>
              </a:spcBef>
              <a:spcAft>
                <a:spcPts val="0"/>
              </a:spcAft>
              <a:buClr>
                <a:srgbClr val="D5B961"/>
              </a:buClr>
              <a:buSzPts val="4800"/>
              <a:buFont typeface="Montserrat Thin"/>
              <a:buNone/>
              <a:defRPr sz="4800" b="0" i="0" u="none" strike="noStrike" cap="none">
                <a:solidFill>
                  <a:srgbClr val="D5B961"/>
                </a:solidFill>
                <a:latin typeface="Montserrat Thin"/>
                <a:ea typeface="Montserrat Thin"/>
                <a:cs typeface="Montserrat Thin"/>
                <a:sym typeface="Montserrat Thin"/>
              </a:defRPr>
            </a:lvl6pPr>
            <a:lvl7pPr marR="0" lvl="6" algn="r" rtl="0">
              <a:lnSpc>
                <a:spcPct val="100000"/>
              </a:lnSpc>
              <a:spcBef>
                <a:spcPts val="0"/>
              </a:spcBef>
              <a:spcAft>
                <a:spcPts val="0"/>
              </a:spcAft>
              <a:buClr>
                <a:srgbClr val="D5B961"/>
              </a:buClr>
              <a:buSzPts val="4800"/>
              <a:buFont typeface="Montserrat Thin"/>
              <a:buNone/>
              <a:defRPr sz="4800" b="0" i="0" u="none" strike="noStrike" cap="none">
                <a:solidFill>
                  <a:srgbClr val="D5B961"/>
                </a:solidFill>
                <a:latin typeface="Montserrat Thin"/>
                <a:ea typeface="Montserrat Thin"/>
                <a:cs typeface="Montserrat Thin"/>
                <a:sym typeface="Montserrat Thin"/>
              </a:defRPr>
            </a:lvl7pPr>
            <a:lvl8pPr marR="0" lvl="7" algn="r" rtl="0">
              <a:lnSpc>
                <a:spcPct val="100000"/>
              </a:lnSpc>
              <a:spcBef>
                <a:spcPts val="0"/>
              </a:spcBef>
              <a:spcAft>
                <a:spcPts val="0"/>
              </a:spcAft>
              <a:buClr>
                <a:srgbClr val="D5B961"/>
              </a:buClr>
              <a:buSzPts val="4800"/>
              <a:buFont typeface="Montserrat Thin"/>
              <a:buNone/>
              <a:defRPr sz="4800" b="0" i="0" u="none" strike="noStrike" cap="none">
                <a:solidFill>
                  <a:srgbClr val="D5B961"/>
                </a:solidFill>
                <a:latin typeface="Montserrat Thin"/>
                <a:ea typeface="Montserrat Thin"/>
                <a:cs typeface="Montserrat Thin"/>
                <a:sym typeface="Montserrat Thin"/>
              </a:defRPr>
            </a:lvl8pPr>
            <a:lvl9pPr marR="0" lvl="8" algn="r" rtl="0">
              <a:lnSpc>
                <a:spcPct val="100000"/>
              </a:lnSpc>
              <a:spcBef>
                <a:spcPts val="0"/>
              </a:spcBef>
              <a:spcAft>
                <a:spcPts val="0"/>
              </a:spcAft>
              <a:buClr>
                <a:srgbClr val="D5B961"/>
              </a:buClr>
              <a:buSzPts val="4800"/>
              <a:buFont typeface="Montserrat Thin"/>
              <a:buNone/>
              <a:defRPr sz="4800" b="0" i="0" u="none" strike="noStrike" cap="none">
                <a:solidFill>
                  <a:srgbClr val="D5B961"/>
                </a:solidFill>
                <a:latin typeface="Montserrat Thin"/>
                <a:ea typeface="Montserrat Thin"/>
                <a:cs typeface="Montserrat Thin"/>
                <a:sym typeface="Montserrat Thin"/>
              </a:defRPr>
            </a:lvl9pPr>
          </a:lstStyle>
          <a:p>
            <a:r>
              <a:rPr lang="en" sz="4000" dirty="0"/>
              <a:t>08</a:t>
            </a:r>
          </a:p>
        </p:txBody>
      </p:sp>
      <p:sp>
        <p:nvSpPr>
          <p:cNvPr id="18" name="Google Shape;181;p33">
            <a:extLst>
              <a:ext uri="{FF2B5EF4-FFF2-40B4-BE49-F238E27FC236}">
                <a16:creationId xmlns:a16="http://schemas.microsoft.com/office/drawing/2014/main" id="{CB928EBB-B2E3-410D-A256-33DCAAA95483}"/>
              </a:ext>
            </a:extLst>
          </p:cNvPr>
          <p:cNvSpPr txBox="1">
            <a:spLocks/>
          </p:cNvSpPr>
          <p:nvPr/>
        </p:nvSpPr>
        <p:spPr>
          <a:xfrm>
            <a:off x="3810344" y="2224434"/>
            <a:ext cx="917244" cy="55369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D5B961"/>
              </a:buClr>
              <a:buSzPts val="4800"/>
              <a:buFont typeface="Montserrat Thin"/>
              <a:buNone/>
              <a:defRPr sz="4800" b="0" i="0" u="none" strike="noStrike" cap="none">
                <a:solidFill>
                  <a:srgbClr val="D5B961"/>
                </a:solidFill>
                <a:latin typeface="Montserrat Thin"/>
                <a:ea typeface="Montserrat Thin"/>
                <a:cs typeface="Montserrat Thin"/>
                <a:sym typeface="Montserrat Thin"/>
              </a:defRPr>
            </a:lvl1pPr>
            <a:lvl2pPr marR="0" lvl="1" algn="r" rtl="0">
              <a:lnSpc>
                <a:spcPct val="100000"/>
              </a:lnSpc>
              <a:spcBef>
                <a:spcPts val="0"/>
              </a:spcBef>
              <a:spcAft>
                <a:spcPts val="0"/>
              </a:spcAft>
              <a:buClr>
                <a:srgbClr val="D5B961"/>
              </a:buClr>
              <a:buSzPts val="4800"/>
              <a:buFont typeface="Montserrat Thin"/>
              <a:buNone/>
              <a:defRPr sz="4800" b="0" i="0" u="none" strike="noStrike" cap="none">
                <a:solidFill>
                  <a:srgbClr val="D5B961"/>
                </a:solidFill>
                <a:latin typeface="Montserrat Thin"/>
                <a:ea typeface="Montserrat Thin"/>
                <a:cs typeface="Montserrat Thin"/>
                <a:sym typeface="Montserrat Thin"/>
              </a:defRPr>
            </a:lvl2pPr>
            <a:lvl3pPr marR="0" lvl="2" algn="r" rtl="0">
              <a:lnSpc>
                <a:spcPct val="100000"/>
              </a:lnSpc>
              <a:spcBef>
                <a:spcPts val="0"/>
              </a:spcBef>
              <a:spcAft>
                <a:spcPts val="0"/>
              </a:spcAft>
              <a:buClr>
                <a:srgbClr val="D5B961"/>
              </a:buClr>
              <a:buSzPts val="4800"/>
              <a:buFont typeface="Montserrat Thin"/>
              <a:buNone/>
              <a:defRPr sz="4800" b="0" i="0" u="none" strike="noStrike" cap="none">
                <a:solidFill>
                  <a:srgbClr val="D5B961"/>
                </a:solidFill>
                <a:latin typeface="Montserrat Thin"/>
                <a:ea typeface="Montserrat Thin"/>
                <a:cs typeface="Montserrat Thin"/>
                <a:sym typeface="Montserrat Thin"/>
              </a:defRPr>
            </a:lvl3pPr>
            <a:lvl4pPr marR="0" lvl="3" algn="r" rtl="0">
              <a:lnSpc>
                <a:spcPct val="100000"/>
              </a:lnSpc>
              <a:spcBef>
                <a:spcPts val="0"/>
              </a:spcBef>
              <a:spcAft>
                <a:spcPts val="0"/>
              </a:spcAft>
              <a:buClr>
                <a:srgbClr val="D5B961"/>
              </a:buClr>
              <a:buSzPts val="4800"/>
              <a:buFont typeface="Montserrat Thin"/>
              <a:buNone/>
              <a:defRPr sz="4800" b="0" i="0" u="none" strike="noStrike" cap="none">
                <a:solidFill>
                  <a:srgbClr val="D5B961"/>
                </a:solidFill>
                <a:latin typeface="Montserrat Thin"/>
                <a:ea typeface="Montserrat Thin"/>
                <a:cs typeface="Montserrat Thin"/>
                <a:sym typeface="Montserrat Thin"/>
              </a:defRPr>
            </a:lvl4pPr>
            <a:lvl5pPr marR="0" lvl="4" algn="r" rtl="0">
              <a:lnSpc>
                <a:spcPct val="100000"/>
              </a:lnSpc>
              <a:spcBef>
                <a:spcPts val="0"/>
              </a:spcBef>
              <a:spcAft>
                <a:spcPts val="0"/>
              </a:spcAft>
              <a:buClr>
                <a:srgbClr val="D5B961"/>
              </a:buClr>
              <a:buSzPts val="4800"/>
              <a:buFont typeface="Montserrat Thin"/>
              <a:buNone/>
              <a:defRPr sz="4800" b="0" i="0" u="none" strike="noStrike" cap="none">
                <a:solidFill>
                  <a:srgbClr val="D5B961"/>
                </a:solidFill>
                <a:latin typeface="Montserrat Thin"/>
                <a:ea typeface="Montserrat Thin"/>
                <a:cs typeface="Montserrat Thin"/>
                <a:sym typeface="Montserrat Thin"/>
              </a:defRPr>
            </a:lvl5pPr>
            <a:lvl6pPr marR="0" lvl="5" algn="r" rtl="0">
              <a:lnSpc>
                <a:spcPct val="100000"/>
              </a:lnSpc>
              <a:spcBef>
                <a:spcPts val="0"/>
              </a:spcBef>
              <a:spcAft>
                <a:spcPts val="0"/>
              </a:spcAft>
              <a:buClr>
                <a:srgbClr val="D5B961"/>
              </a:buClr>
              <a:buSzPts val="4800"/>
              <a:buFont typeface="Montserrat Thin"/>
              <a:buNone/>
              <a:defRPr sz="4800" b="0" i="0" u="none" strike="noStrike" cap="none">
                <a:solidFill>
                  <a:srgbClr val="D5B961"/>
                </a:solidFill>
                <a:latin typeface="Montserrat Thin"/>
                <a:ea typeface="Montserrat Thin"/>
                <a:cs typeface="Montserrat Thin"/>
                <a:sym typeface="Montserrat Thin"/>
              </a:defRPr>
            </a:lvl6pPr>
            <a:lvl7pPr marR="0" lvl="6" algn="r" rtl="0">
              <a:lnSpc>
                <a:spcPct val="100000"/>
              </a:lnSpc>
              <a:spcBef>
                <a:spcPts val="0"/>
              </a:spcBef>
              <a:spcAft>
                <a:spcPts val="0"/>
              </a:spcAft>
              <a:buClr>
                <a:srgbClr val="D5B961"/>
              </a:buClr>
              <a:buSzPts val="4800"/>
              <a:buFont typeface="Montserrat Thin"/>
              <a:buNone/>
              <a:defRPr sz="4800" b="0" i="0" u="none" strike="noStrike" cap="none">
                <a:solidFill>
                  <a:srgbClr val="D5B961"/>
                </a:solidFill>
                <a:latin typeface="Montserrat Thin"/>
                <a:ea typeface="Montserrat Thin"/>
                <a:cs typeface="Montserrat Thin"/>
                <a:sym typeface="Montserrat Thin"/>
              </a:defRPr>
            </a:lvl7pPr>
            <a:lvl8pPr marR="0" lvl="7" algn="r" rtl="0">
              <a:lnSpc>
                <a:spcPct val="100000"/>
              </a:lnSpc>
              <a:spcBef>
                <a:spcPts val="0"/>
              </a:spcBef>
              <a:spcAft>
                <a:spcPts val="0"/>
              </a:spcAft>
              <a:buClr>
                <a:srgbClr val="D5B961"/>
              </a:buClr>
              <a:buSzPts val="4800"/>
              <a:buFont typeface="Montserrat Thin"/>
              <a:buNone/>
              <a:defRPr sz="4800" b="0" i="0" u="none" strike="noStrike" cap="none">
                <a:solidFill>
                  <a:srgbClr val="D5B961"/>
                </a:solidFill>
                <a:latin typeface="Montserrat Thin"/>
                <a:ea typeface="Montserrat Thin"/>
                <a:cs typeface="Montserrat Thin"/>
                <a:sym typeface="Montserrat Thin"/>
              </a:defRPr>
            </a:lvl8pPr>
            <a:lvl9pPr marR="0" lvl="8" algn="r" rtl="0">
              <a:lnSpc>
                <a:spcPct val="100000"/>
              </a:lnSpc>
              <a:spcBef>
                <a:spcPts val="0"/>
              </a:spcBef>
              <a:spcAft>
                <a:spcPts val="0"/>
              </a:spcAft>
              <a:buClr>
                <a:srgbClr val="D5B961"/>
              </a:buClr>
              <a:buSzPts val="4800"/>
              <a:buFont typeface="Montserrat Thin"/>
              <a:buNone/>
              <a:defRPr sz="4800" b="0" i="0" u="none" strike="noStrike" cap="none">
                <a:solidFill>
                  <a:srgbClr val="D5B961"/>
                </a:solidFill>
                <a:latin typeface="Montserrat Thin"/>
                <a:ea typeface="Montserrat Thin"/>
                <a:cs typeface="Montserrat Thin"/>
                <a:sym typeface="Montserrat Thin"/>
              </a:defRPr>
            </a:lvl9pPr>
          </a:lstStyle>
          <a:p>
            <a:r>
              <a:rPr lang="en" sz="4000" dirty="0"/>
              <a:t>09</a:t>
            </a:r>
          </a:p>
        </p:txBody>
      </p:sp>
      <p:sp>
        <p:nvSpPr>
          <p:cNvPr id="19" name="Google Shape;181;p33">
            <a:extLst>
              <a:ext uri="{FF2B5EF4-FFF2-40B4-BE49-F238E27FC236}">
                <a16:creationId xmlns:a16="http://schemas.microsoft.com/office/drawing/2014/main" id="{EA60B9FC-BD79-4958-B8BF-A0DDE5C81C63}"/>
              </a:ext>
            </a:extLst>
          </p:cNvPr>
          <p:cNvSpPr txBox="1">
            <a:spLocks/>
          </p:cNvSpPr>
          <p:nvPr/>
        </p:nvSpPr>
        <p:spPr>
          <a:xfrm>
            <a:off x="4009868" y="2990399"/>
            <a:ext cx="699886" cy="55369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D5B961"/>
              </a:buClr>
              <a:buSzPts val="4800"/>
              <a:buFont typeface="Montserrat Thin"/>
              <a:buNone/>
              <a:defRPr sz="4800" b="0" i="0" u="none" strike="noStrike" cap="none">
                <a:solidFill>
                  <a:srgbClr val="D5B961"/>
                </a:solidFill>
                <a:latin typeface="Montserrat Thin"/>
                <a:ea typeface="Montserrat Thin"/>
                <a:cs typeface="Montserrat Thin"/>
                <a:sym typeface="Montserrat Thin"/>
              </a:defRPr>
            </a:lvl1pPr>
            <a:lvl2pPr marR="0" lvl="1" algn="r" rtl="0">
              <a:lnSpc>
                <a:spcPct val="100000"/>
              </a:lnSpc>
              <a:spcBef>
                <a:spcPts val="0"/>
              </a:spcBef>
              <a:spcAft>
                <a:spcPts val="0"/>
              </a:spcAft>
              <a:buClr>
                <a:srgbClr val="D5B961"/>
              </a:buClr>
              <a:buSzPts val="4800"/>
              <a:buFont typeface="Montserrat Thin"/>
              <a:buNone/>
              <a:defRPr sz="4800" b="0" i="0" u="none" strike="noStrike" cap="none">
                <a:solidFill>
                  <a:srgbClr val="D5B961"/>
                </a:solidFill>
                <a:latin typeface="Montserrat Thin"/>
                <a:ea typeface="Montserrat Thin"/>
                <a:cs typeface="Montserrat Thin"/>
                <a:sym typeface="Montserrat Thin"/>
              </a:defRPr>
            </a:lvl2pPr>
            <a:lvl3pPr marR="0" lvl="2" algn="r" rtl="0">
              <a:lnSpc>
                <a:spcPct val="100000"/>
              </a:lnSpc>
              <a:spcBef>
                <a:spcPts val="0"/>
              </a:spcBef>
              <a:spcAft>
                <a:spcPts val="0"/>
              </a:spcAft>
              <a:buClr>
                <a:srgbClr val="D5B961"/>
              </a:buClr>
              <a:buSzPts val="4800"/>
              <a:buFont typeface="Montserrat Thin"/>
              <a:buNone/>
              <a:defRPr sz="4800" b="0" i="0" u="none" strike="noStrike" cap="none">
                <a:solidFill>
                  <a:srgbClr val="D5B961"/>
                </a:solidFill>
                <a:latin typeface="Montserrat Thin"/>
                <a:ea typeface="Montserrat Thin"/>
                <a:cs typeface="Montserrat Thin"/>
                <a:sym typeface="Montserrat Thin"/>
              </a:defRPr>
            </a:lvl3pPr>
            <a:lvl4pPr marR="0" lvl="3" algn="r" rtl="0">
              <a:lnSpc>
                <a:spcPct val="100000"/>
              </a:lnSpc>
              <a:spcBef>
                <a:spcPts val="0"/>
              </a:spcBef>
              <a:spcAft>
                <a:spcPts val="0"/>
              </a:spcAft>
              <a:buClr>
                <a:srgbClr val="D5B961"/>
              </a:buClr>
              <a:buSzPts val="4800"/>
              <a:buFont typeface="Montserrat Thin"/>
              <a:buNone/>
              <a:defRPr sz="4800" b="0" i="0" u="none" strike="noStrike" cap="none">
                <a:solidFill>
                  <a:srgbClr val="D5B961"/>
                </a:solidFill>
                <a:latin typeface="Montserrat Thin"/>
                <a:ea typeface="Montserrat Thin"/>
                <a:cs typeface="Montserrat Thin"/>
                <a:sym typeface="Montserrat Thin"/>
              </a:defRPr>
            </a:lvl4pPr>
            <a:lvl5pPr marR="0" lvl="4" algn="r" rtl="0">
              <a:lnSpc>
                <a:spcPct val="100000"/>
              </a:lnSpc>
              <a:spcBef>
                <a:spcPts val="0"/>
              </a:spcBef>
              <a:spcAft>
                <a:spcPts val="0"/>
              </a:spcAft>
              <a:buClr>
                <a:srgbClr val="D5B961"/>
              </a:buClr>
              <a:buSzPts val="4800"/>
              <a:buFont typeface="Montserrat Thin"/>
              <a:buNone/>
              <a:defRPr sz="4800" b="0" i="0" u="none" strike="noStrike" cap="none">
                <a:solidFill>
                  <a:srgbClr val="D5B961"/>
                </a:solidFill>
                <a:latin typeface="Montserrat Thin"/>
                <a:ea typeface="Montserrat Thin"/>
                <a:cs typeface="Montserrat Thin"/>
                <a:sym typeface="Montserrat Thin"/>
              </a:defRPr>
            </a:lvl5pPr>
            <a:lvl6pPr marR="0" lvl="5" algn="r" rtl="0">
              <a:lnSpc>
                <a:spcPct val="100000"/>
              </a:lnSpc>
              <a:spcBef>
                <a:spcPts val="0"/>
              </a:spcBef>
              <a:spcAft>
                <a:spcPts val="0"/>
              </a:spcAft>
              <a:buClr>
                <a:srgbClr val="D5B961"/>
              </a:buClr>
              <a:buSzPts val="4800"/>
              <a:buFont typeface="Montserrat Thin"/>
              <a:buNone/>
              <a:defRPr sz="4800" b="0" i="0" u="none" strike="noStrike" cap="none">
                <a:solidFill>
                  <a:srgbClr val="D5B961"/>
                </a:solidFill>
                <a:latin typeface="Montserrat Thin"/>
                <a:ea typeface="Montserrat Thin"/>
                <a:cs typeface="Montserrat Thin"/>
                <a:sym typeface="Montserrat Thin"/>
              </a:defRPr>
            </a:lvl6pPr>
            <a:lvl7pPr marR="0" lvl="6" algn="r" rtl="0">
              <a:lnSpc>
                <a:spcPct val="100000"/>
              </a:lnSpc>
              <a:spcBef>
                <a:spcPts val="0"/>
              </a:spcBef>
              <a:spcAft>
                <a:spcPts val="0"/>
              </a:spcAft>
              <a:buClr>
                <a:srgbClr val="D5B961"/>
              </a:buClr>
              <a:buSzPts val="4800"/>
              <a:buFont typeface="Montserrat Thin"/>
              <a:buNone/>
              <a:defRPr sz="4800" b="0" i="0" u="none" strike="noStrike" cap="none">
                <a:solidFill>
                  <a:srgbClr val="D5B961"/>
                </a:solidFill>
                <a:latin typeface="Montserrat Thin"/>
                <a:ea typeface="Montserrat Thin"/>
                <a:cs typeface="Montserrat Thin"/>
                <a:sym typeface="Montserrat Thin"/>
              </a:defRPr>
            </a:lvl7pPr>
            <a:lvl8pPr marR="0" lvl="7" algn="r" rtl="0">
              <a:lnSpc>
                <a:spcPct val="100000"/>
              </a:lnSpc>
              <a:spcBef>
                <a:spcPts val="0"/>
              </a:spcBef>
              <a:spcAft>
                <a:spcPts val="0"/>
              </a:spcAft>
              <a:buClr>
                <a:srgbClr val="D5B961"/>
              </a:buClr>
              <a:buSzPts val="4800"/>
              <a:buFont typeface="Montserrat Thin"/>
              <a:buNone/>
              <a:defRPr sz="4800" b="0" i="0" u="none" strike="noStrike" cap="none">
                <a:solidFill>
                  <a:srgbClr val="D5B961"/>
                </a:solidFill>
                <a:latin typeface="Montserrat Thin"/>
                <a:ea typeface="Montserrat Thin"/>
                <a:cs typeface="Montserrat Thin"/>
                <a:sym typeface="Montserrat Thin"/>
              </a:defRPr>
            </a:lvl8pPr>
            <a:lvl9pPr marR="0" lvl="8" algn="r" rtl="0">
              <a:lnSpc>
                <a:spcPct val="100000"/>
              </a:lnSpc>
              <a:spcBef>
                <a:spcPts val="0"/>
              </a:spcBef>
              <a:spcAft>
                <a:spcPts val="0"/>
              </a:spcAft>
              <a:buClr>
                <a:srgbClr val="D5B961"/>
              </a:buClr>
              <a:buSzPts val="4800"/>
              <a:buFont typeface="Montserrat Thin"/>
              <a:buNone/>
              <a:defRPr sz="4800" b="0" i="0" u="none" strike="noStrike" cap="none">
                <a:solidFill>
                  <a:srgbClr val="D5B961"/>
                </a:solidFill>
                <a:latin typeface="Montserrat Thin"/>
                <a:ea typeface="Montserrat Thin"/>
                <a:cs typeface="Montserrat Thin"/>
                <a:sym typeface="Montserrat Thin"/>
              </a:defRPr>
            </a:lvl9pPr>
          </a:lstStyle>
          <a:p>
            <a:r>
              <a:rPr lang="en" sz="4000" dirty="0"/>
              <a:t>11</a:t>
            </a:r>
          </a:p>
        </p:txBody>
      </p:sp>
      <p:sp>
        <p:nvSpPr>
          <p:cNvPr id="20" name="Google Shape;181;p33">
            <a:extLst>
              <a:ext uri="{FF2B5EF4-FFF2-40B4-BE49-F238E27FC236}">
                <a16:creationId xmlns:a16="http://schemas.microsoft.com/office/drawing/2014/main" id="{1C2ADBB8-DF44-4F92-B26C-ABAFE508DB49}"/>
              </a:ext>
            </a:extLst>
          </p:cNvPr>
          <p:cNvSpPr txBox="1">
            <a:spLocks/>
          </p:cNvSpPr>
          <p:nvPr/>
        </p:nvSpPr>
        <p:spPr>
          <a:xfrm>
            <a:off x="4008061" y="3756364"/>
            <a:ext cx="699886" cy="55369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D5B961"/>
              </a:buClr>
              <a:buSzPts val="4800"/>
              <a:buFont typeface="Montserrat Thin"/>
              <a:buNone/>
              <a:defRPr sz="4800" b="0" i="0" u="none" strike="noStrike" cap="none">
                <a:solidFill>
                  <a:srgbClr val="D5B961"/>
                </a:solidFill>
                <a:latin typeface="Montserrat Thin"/>
                <a:ea typeface="Montserrat Thin"/>
                <a:cs typeface="Montserrat Thin"/>
                <a:sym typeface="Montserrat Thin"/>
              </a:defRPr>
            </a:lvl1pPr>
            <a:lvl2pPr marR="0" lvl="1" algn="r" rtl="0">
              <a:lnSpc>
                <a:spcPct val="100000"/>
              </a:lnSpc>
              <a:spcBef>
                <a:spcPts val="0"/>
              </a:spcBef>
              <a:spcAft>
                <a:spcPts val="0"/>
              </a:spcAft>
              <a:buClr>
                <a:srgbClr val="D5B961"/>
              </a:buClr>
              <a:buSzPts val="4800"/>
              <a:buFont typeface="Montserrat Thin"/>
              <a:buNone/>
              <a:defRPr sz="4800" b="0" i="0" u="none" strike="noStrike" cap="none">
                <a:solidFill>
                  <a:srgbClr val="D5B961"/>
                </a:solidFill>
                <a:latin typeface="Montserrat Thin"/>
                <a:ea typeface="Montserrat Thin"/>
                <a:cs typeface="Montserrat Thin"/>
                <a:sym typeface="Montserrat Thin"/>
              </a:defRPr>
            </a:lvl2pPr>
            <a:lvl3pPr marR="0" lvl="2" algn="r" rtl="0">
              <a:lnSpc>
                <a:spcPct val="100000"/>
              </a:lnSpc>
              <a:spcBef>
                <a:spcPts val="0"/>
              </a:spcBef>
              <a:spcAft>
                <a:spcPts val="0"/>
              </a:spcAft>
              <a:buClr>
                <a:srgbClr val="D5B961"/>
              </a:buClr>
              <a:buSzPts val="4800"/>
              <a:buFont typeface="Montserrat Thin"/>
              <a:buNone/>
              <a:defRPr sz="4800" b="0" i="0" u="none" strike="noStrike" cap="none">
                <a:solidFill>
                  <a:srgbClr val="D5B961"/>
                </a:solidFill>
                <a:latin typeface="Montserrat Thin"/>
                <a:ea typeface="Montserrat Thin"/>
                <a:cs typeface="Montserrat Thin"/>
                <a:sym typeface="Montserrat Thin"/>
              </a:defRPr>
            </a:lvl3pPr>
            <a:lvl4pPr marR="0" lvl="3" algn="r" rtl="0">
              <a:lnSpc>
                <a:spcPct val="100000"/>
              </a:lnSpc>
              <a:spcBef>
                <a:spcPts val="0"/>
              </a:spcBef>
              <a:spcAft>
                <a:spcPts val="0"/>
              </a:spcAft>
              <a:buClr>
                <a:srgbClr val="D5B961"/>
              </a:buClr>
              <a:buSzPts val="4800"/>
              <a:buFont typeface="Montserrat Thin"/>
              <a:buNone/>
              <a:defRPr sz="4800" b="0" i="0" u="none" strike="noStrike" cap="none">
                <a:solidFill>
                  <a:srgbClr val="D5B961"/>
                </a:solidFill>
                <a:latin typeface="Montserrat Thin"/>
                <a:ea typeface="Montserrat Thin"/>
                <a:cs typeface="Montserrat Thin"/>
                <a:sym typeface="Montserrat Thin"/>
              </a:defRPr>
            </a:lvl4pPr>
            <a:lvl5pPr marR="0" lvl="4" algn="r" rtl="0">
              <a:lnSpc>
                <a:spcPct val="100000"/>
              </a:lnSpc>
              <a:spcBef>
                <a:spcPts val="0"/>
              </a:spcBef>
              <a:spcAft>
                <a:spcPts val="0"/>
              </a:spcAft>
              <a:buClr>
                <a:srgbClr val="D5B961"/>
              </a:buClr>
              <a:buSzPts val="4800"/>
              <a:buFont typeface="Montserrat Thin"/>
              <a:buNone/>
              <a:defRPr sz="4800" b="0" i="0" u="none" strike="noStrike" cap="none">
                <a:solidFill>
                  <a:srgbClr val="D5B961"/>
                </a:solidFill>
                <a:latin typeface="Montserrat Thin"/>
                <a:ea typeface="Montserrat Thin"/>
                <a:cs typeface="Montserrat Thin"/>
                <a:sym typeface="Montserrat Thin"/>
              </a:defRPr>
            </a:lvl5pPr>
            <a:lvl6pPr marR="0" lvl="5" algn="r" rtl="0">
              <a:lnSpc>
                <a:spcPct val="100000"/>
              </a:lnSpc>
              <a:spcBef>
                <a:spcPts val="0"/>
              </a:spcBef>
              <a:spcAft>
                <a:spcPts val="0"/>
              </a:spcAft>
              <a:buClr>
                <a:srgbClr val="D5B961"/>
              </a:buClr>
              <a:buSzPts val="4800"/>
              <a:buFont typeface="Montserrat Thin"/>
              <a:buNone/>
              <a:defRPr sz="4800" b="0" i="0" u="none" strike="noStrike" cap="none">
                <a:solidFill>
                  <a:srgbClr val="D5B961"/>
                </a:solidFill>
                <a:latin typeface="Montserrat Thin"/>
                <a:ea typeface="Montserrat Thin"/>
                <a:cs typeface="Montserrat Thin"/>
                <a:sym typeface="Montserrat Thin"/>
              </a:defRPr>
            </a:lvl6pPr>
            <a:lvl7pPr marR="0" lvl="6" algn="r" rtl="0">
              <a:lnSpc>
                <a:spcPct val="100000"/>
              </a:lnSpc>
              <a:spcBef>
                <a:spcPts val="0"/>
              </a:spcBef>
              <a:spcAft>
                <a:spcPts val="0"/>
              </a:spcAft>
              <a:buClr>
                <a:srgbClr val="D5B961"/>
              </a:buClr>
              <a:buSzPts val="4800"/>
              <a:buFont typeface="Montserrat Thin"/>
              <a:buNone/>
              <a:defRPr sz="4800" b="0" i="0" u="none" strike="noStrike" cap="none">
                <a:solidFill>
                  <a:srgbClr val="D5B961"/>
                </a:solidFill>
                <a:latin typeface="Montserrat Thin"/>
                <a:ea typeface="Montserrat Thin"/>
                <a:cs typeface="Montserrat Thin"/>
                <a:sym typeface="Montserrat Thin"/>
              </a:defRPr>
            </a:lvl7pPr>
            <a:lvl8pPr marR="0" lvl="7" algn="r" rtl="0">
              <a:lnSpc>
                <a:spcPct val="100000"/>
              </a:lnSpc>
              <a:spcBef>
                <a:spcPts val="0"/>
              </a:spcBef>
              <a:spcAft>
                <a:spcPts val="0"/>
              </a:spcAft>
              <a:buClr>
                <a:srgbClr val="D5B961"/>
              </a:buClr>
              <a:buSzPts val="4800"/>
              <a:buFont typeface="Montserrat Thin"/>
              <a:buNone/>
              <a:defRPr sz="4800" b="0" i="0" u="none" strike="noStrike" cap="none">
                <a:solidFill>
                  <a:srgbClr val="D5B961"/>
                </a:solidFill>
                <a:latin typeface="Montserrat Thin"/>
                <a:ea typeface="Montserrat Thin"/>
                <a:cs typeface="Montserrat Thin"/>
                <a:sym typeface="Montserrat Thin"/>
              </a:defRPr>
            </a:lvl8pPr>
            <a:lvl9pPr marR="0" lvl="8" algn="r" rtl="0">
              <a:lnSpc>
                <a:spcPct val="100000"/>
              </a:lnSpc>
              <a:spcBef>
                <a:spcPts val="0"/>
              </a:spcBef>
              <a:spcAft>
                <a:spcPts val="0"/>
              </a:spcAft>
              <a:buClr>
                <a:srgbClr val="D5B961"/>
              </a:buClr>
              <a:buSzPts val="4800"/>
              <a:buFont typeface="Montserrat Thin"/>
              <a:buNone/>
              <a:defRPr sz="4800" b="0" i="0" u="none" strike="noStrike" cap="none">
                <a:solidFill>
                  <a:srgbClr val="D5B961"/>
                </a:solidFill>
                <a:latin typeface="Montserrat Thin"/>
                <a:ea typeface="Montserrat Thin"/>
                <a:cs typeface="Montserrat Thin"/>
                <a:sym typeface="Montserrat Thin"/>
              </a:defRPr>
            </a:lvl9pPr>
          </a:lstStyle>
          <a:p>
            <a:r>
              <a:rPr lang="en" sz="4000" dirty="0"/>
              <a:t>14</a:t>
            </a:r>
          </a:p>
        </p:txBody>
      </p:sp>
      <p:sp>
        <p:nvSpPr>
          <p:cNvPr id="23" name="Google Shape;182;p33">
            <a:extLst>
              <a:ext uri="{FF2B5EF4-FFF2-40B4-BE49-F238E27FC236}">
                <a16:creationId xmlns:a16="http://schemas.microsoft.com/office/drawing/2014/main" id="{B15CD2D5-5FA4-4D26-91F9-6981AD6B31C4}"/>
              </a:ext>
            </a:extLst>
          </p:cNvPr>
          <p:cNvSpPr txBox="1">
            <a:spLocks noGrp="1"/>
          </p:cNvSpPr>
          <p:nvPr>
            <p:ph type="ctrTitle"/>
          </p:nvPr>
        </p:nvSpPr>
        <p:spPr>
          <a:xfrm>
            <a:off x="5342013" y="575145"/>
            <a:ext cx="2454275" cy="65563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Malhar Kshirsagar</a:t>
            </a:r>
            <a:endParaRPr dirty="0"/>
          </a:p>
        </p:txBody>
      </p:sp>
      <p:sp>
        <p:nvSpPr>
          <p:cNvPr id="29" name="Google Shape;182;p33">
            <a:extLst>
              <a:ext uri="{FF2B5EF4-FFF2-40B4-BE49-F238E27FC236}">
                <a16:creationId xmlns:a16="http://schemas.microsoft.com/office/drawing/2014/main" id="{4D9C3766-65BD-4A04-8339-93C636263BF8}"/>
              </a:ext>
            </a:extLst>
          </p:cNvPr>
          <p:cNvSpPr txBox="1">
            <a:spLocks/>
          </p:cNvSpPr>
          <p:nvPr/>
        </p:nvSpPr>
        <p:spPr>
          <a:xfrm>
            <a:off x="5342012" y="1409984"/>
            <a:ext cx="2730190" cy="65563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9pPr>
          </a:lstStyle>
          <a:p>
            <a:r>
              <a:rPr lang="en-IN" dirty="0"/>
              <a:t>Harshwardhan More</a:t>
            </a:r>
          </a:p>
        </p:txBody>
      </p:sp>
      <p:sp>
        <p:nvSpPr>
          <p:cNvPr id="30" name="Google Shape;182;p33">
            <a:extLst>
              <a:ext uri="{FF2B5EF4-FFF2-40B4-BE49-F238E27FC236}">
                <a16:creationId xmlns:a16="http://schemas.microsoft.com/office/drawing/2014/main" id="{F6BB6C5F-8125-41AB-BD13-FBF1513F46B1}"/>
              </a:ext>
            </a:extLst>
          </p:cNvPr>
          <p:cNvSpPr txBox="1">
            <a:spLocks/>
          </p:cNvSpPr>
          <p:nvPr/>
        </p:nvSpPr>
        <p:spPr>
          <a:xfrm>
            <a:off x="5342012" y="2105338"/>
            <a:ext cx="2730190" cy="65563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9pPr>
          </a:lstStyle>
          <a:p>
            <a:r>
              <a:rPr lang="en-IN" dirty="0"/>
              <a:t>Omkar More</a:t>
            </a:r>
          </a:p>
        </p:txBody>
      </p:sp>
      <p:sp>
        <p:nvSpPr>
          <p:cNvPr id="31" name="Google Shape;182;p33">
            <a:extLst>
              <a:ext uri="{FF2B5EF4-FFF2-40B4-BE49-F238E27FC236}">
                <a16:creationId xmlns:a16="http://schemas.microsoft.com/office/drawing/2014/main" id="{2C2B579A-5E2E-4158-B7B4-A548E8E3A07F}"/>
              </a:ext>
            </a:extLst>
          </p:cNvPr>
          <p:cNvSpPr txBox="1">
            <a:spLocks/>
          </p:cNvSpPr>
          <p:nvPr/>
        </p:nvSpPr>
        <p:spPr>
          <a:xfrm>
            <a:off x="5342012" y="3705390"/>
            <a:ext cx="2730190" cy="65563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9pPr>
          </a:lstStyle>
          <a:p>
            <a:r>
              <a:rPr lang="en-IN" dirty="0"/>
              <a:t>Vaishnavi </a:t>
            </a:r>
            <a:r>
              <a:rPr lang="en-IN" dirty="0" err="1"/>
              <a:t>Narkhede</a:t>
            </a:r>
            <a:endParaRPr lang="en-IN" dirty="0"/>
          </a:p>
        </p:txBody>
      </p:sp>
      <p:sp>
        <p:nvSpPr>
          <p:cNvPr id="32" name="Google Shape;182;p33">
            <a:extLst>
              <a:ext uri="{FF2B5EF4-FFF2-40B4-BE49-F238E27FC236}">
                <a16:creationId xmlns:a16="http://schemas.microsoft.com/office/drawing/2014/main" id="{6D52F13F-6E2A-4C01-99ED-2C6D82DCC849}"/>
              </a:ext>
            </a:extLst>
          </p:cNvPr>
          <p:cNvSpPr txBox="1">
            <a:spLocks/>
          </p:cNvSpPr>
          <p:nvPr/>
        </p:nvSpPr>
        <p:spPr>
          <a:xfrm>
            <a:off x="5342012" y="2939425"/>
            <a:ext cx="2730190" cy="65563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9pPr>
          </a:lstStyle>
          <a:p>
            <a:r>
              <a:rPr lang="en-IN" dirty="0"/>
              <a:t>Shubham </a:t>
            </a:r>
            <a:r>
              <a:rPr lang="en-IN" dirty="0" err="1"/>
              <a:t>Mulay</a:t>
            </a:r>
            <a:endParaRPr lang="en-IN" dirty="0"/>
          </a:p>
        </p:txBody>
      </p:sp>
      <p:sp>
        <p:nvSpPr>
          <p:cNvPr id="36" name="Google Shape;182;p33">
            <a:extLst>
              <a:ext uri="{FF2B5EF4-FFF2-40B4-BE49-F238E27FC236}">
                <a16:creationId xmlns:a16="http://schemas.microsoft.com/office/drawing/2014/main" id="{AA310253-9F30-4090-BFC9-2C02EEB924D6}"/>
              </a:ext>
            </a:extLst>
          </p:cNvPr>
          <p:cNvSpPr txBox="1">
            <a:spLocks/>
          </p:cNvSpPr>
          <p:nvPr/>
        </p:nvSpPr>
        <p:spPr>
          <a:xfrm>
            <a:off x="780008" y="316463"/>
            <a:ext cx="1588439" cy="436963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9pPr>
          </a:lstStyle>
          <a:p>
            <a:pPr algn="r"/>
            <a:r>
              <a:rPr lang="en-IN" sz="6600" dirty="0"/>
              <a:t>T</a:t>
            </a:r>
          </a:p>
          <a:p>
            <a:pPr algn="r"/>
            <a:r>
              <a:rPr lang="en-IN" sz="6600" dirty="0"/>
              <a:t>E</a:t>
            </a:r>
          </a:p>
          <a:p>
            <a:pPr algn="r"/>
            <a:r>
              <a:rPr lang="en-IN" sz="6600" dirty="0"/>
              <a:t>A</a:t>
            </a:r>
          </a:p>
          <a:p>
            <a:pPr algn="r"/>
            <a:r>
              <a:rPr lang="en-IN" sz="6600" dirty="0"/>
              <a:t>M</a:t>
            </a:r>
          </a:p>
        </p:txBody>
      </p:sp>
    </p:spTree>
    <p:extLst>
      <p:ext uri="{BB962C8B-B14F-4D97-AF65-F5344CB8AC3E}">
        <p14:creationId xmlns:p14="http://schemas.microsoft.com/office/powerpoint/2010/main" val="985500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3"/>
          <p:cNvSpPr txBox="1">
            <a:spLocks noGrp="1"/>
          </p:cNvSpPr>
          <p:nvPr>
            <p:ph type="title" idx="2"/>
          </p:nvPr>
        </p:nvSpPr>
        <p:spPr>
          <a:xfrm>
            <a:off x="965111" y="690493"/>
            <a:ext cx="1526100" cy="656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182" name="Google Shape;182;p33"/>
          <p:cNvSpPr txBox="1">
            <a:spLocks noGrp="1"/>
          </p:cNvSpPr>
          <p:nvPr>
            <p:ph type="ctrTitle"/>
          </p:nvPr>
        </p:nvSpPr>
        <p:spPr>
          <a:xfrm>
            <a:off x="3003350" y="649925"/>
            <a:ext cx="2454600" cy="65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186" name="Google Shape;186;p33"/>
          <p:cNvSpPr txBox="1">
            <a:spLocks noGrp="1"/>
          </p:cNvSpPr>
          <p:nvPr>
            <p:ph type="title" idx="5"/>
          </p:nvPr>
        </p:nvSpPr>
        <p:spPr>
          <a:xfrm>
            <a:off x="965111" y="1702996"/>
            <a:ext cx="1526100" cy="656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189" name="Google Shape;189;p33"/>
          <p:cNvSpPr txBox="1">
            <a:spLocks noGrp="1"/>
          </p:cNvSpPr>
          <p:nvPr>
            <p:ph type="title" idx="8"/>
          </p:nvPr>
        </p:nvSpPr>
        <p:spPr>
          <a:xfrm>
            <a:off x="965111" y="2733421"/>
            <a:ext cx="1526100" cy="656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192" name="Google Shape;192;p33"/>
          <p:cNvSpPr txBox="1">
            <a:spLocks noGrp="1"/>
          </p:cNvSpPr>
          <p:nvPr>
            <p:ph type="title" idx="14"/>
          </p:nvPr>
        </p:nvSpPr>
        <p:spPr>
          <a:xfrm>
            <a:off x="965111" y="3763846"/>
            <a:ext cx="1526100" cy="656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10" name="Rectangle 9">
            <a:extLst>
              <a:ext uri="{FF2B5EF4-FFF2-40B4-BE49-F238E27FC236}">
                <a16:creationId xmlns:a16="http://schemas.microsoft.com/office/drawing/2014/main" id="{223D9BCB-6E29-4D25-A68E-524F755BFAF6}"/>
              </a:ext>
            </a:extLst>
          </p:cNvPr>
          <p:cNvSpPr/>
          <p:nvPr/>
        </p:nvSpPr>
        <p:spPr>
          <a:xfrm>
            <a:off x="4969239" y="717380"/>
            <a:ext cx="104931" cy="37025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5" name="Google Shape;184;p33">
            <a:extLst>
              <a:ext uri="{FF2B5EF4-FFF2-40B4-BE49-F238E27FC236}">
                <a16:creationId xmlns:a16="http://schemas.microsoft.com/office/drawing/2014/main" id="{017E0391-2E82-4C9B-97E5-49EC8C710A34}"/>
              </a:ext>
            </a:extLst>
          </p:cNvPr>
          <p:cNvSpPr txBox="1">
            <a:spLocks/>
          </p:cNvSpPr>
          <p:nvPr/>
        </p:nvSpPr>
        <p:spPr>
          <a:xfrm>
            <a:off x="3050820" y="1735315"/>
            <a:ext cx="2454600" cy="656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9pPr>
          </a:lstStyle>
          <a:p>
            <a:r>
              <a:rPr lang="en-IN" dirty="0"/>
              <a:t>Relevance of Topic</a:t>
            </a:r>
          </a:p>
        </p:txBody>
      </p:sp>
      <p:sp>
        <p:nvSpPr>
          <p:cNvPr id="28" name="Google Shape;187;p33">
            <a:extLst>
              <a:ext uri="{FF2B5EF4-FFF2-40B4-BE49-F238E27FC236}">
                <a16:creationId xmlns:a16="http://schemas.microsoft.com/office/drawing/2014/main" id="{FC50C4F3-EAC4-4A16-BD4C-21C0B13764F6}"/>
              </a:ext>
            </a:extLst>
          </p:cNvPr>
          <p:cNvSpPr txBox="1">
            <a:spLocks noGrp="1"/>
          </p:cNvSpPr>
          <p:nvPr>
            <p:ph type="ctrTitle" idx="6"/>
          </p:nvPr>
        </p:nvSpPr>
        <p:spPr>
          <a:xfrm>
            <a:off x="3003550" y="2778125"/>
            <a:ext cx="2454275" cy="65563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Literature Review</a:t>
            </a:r>
            <a:endParaRPr dirty="0"/>
          </a:p>
        </p:txBody>
      </p:sp>
      <p:sp>
        <p:nvSpPr>
          <p:cNvPr id="31" name="Google Shape;190;p33">
            <a:extLst>
              <a:ext uri="{FF2B5EF4-FFF2-40B4-BE49-F238E27FC236}">
                <a16:creationId xmlns:a16="http://schemas.microsoft.com/office/drawing/2014/main" id="{60709BEA-8B3F-4AC2-96D5-379E2375B921}"/>
              </a:ext>
            </a:extLst>
          </p:cNvPr>
          <p:cNvSpPr txBox="1">
            <a:spLocks noGrp="1"/>
          </p:cNvSpPr>
          <p:nvPr>
            <p:ph type="ctrTitle" idx="9"/>
          </p:nvPr>
        </p:nvSpPr>
        <p:spPr>
          <a:xfrm>
            <a:off x="3003550" y="3808413"/>
            <a:ext cx="3179893" cy="65563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Technologies we’ll use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4098" name="Picture 2" descr="Dark Data – The Blind Spots in Your Analytics | iDashboards Blog">
            <a:extLst>
              <a:ext uri="{FF2B5EF4-FFF2-40B4-BE49-F238E27FC236}">
                <a16:creationId xmlns:a16="http://schemas.microsoft.com/office/drawing/2014/main" id="{E0DE6B07-8F90-4A47-A508-189F3061F4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2" y="-5927"/>
            <a:ext cx="7727313" cy="5149423"/>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197;p34">
            <a:extLst>
              <a:ext uri="{FF2B5EF4-FFF2-40B4-BE49-F238E27FC236}">
                <a16:creationId xmlns:a16="http://schemas.microsoft.com/office/drawing/2014/main" id="{80BF8655-4C2F-49C2-A52D-F10B73A430A3}"/>
              </a:ext>
            </a:extLst>
          </p:cNvPr>
          <p:cNvSpPr txBox="1">
            <a:spLocks noGrp="1"/>
          </p:cNvSpPr>
          <p:nvPr>
            <p:ph type="title"/>
          </p:nvPr>
        </p:nvSpPr>
        <p:spPr>
          <a:xfrm>
            <a:off x="5373974" y="1352337"/>
            <a:ext cx="2623278" cy="5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ANALYSIS</a:t>
            </a:r>
            <a:endParaRPr dirty="0"/>
          </a:p>
        </p:txBody>
      </p:sp>
      <p:sp>
        <p:nvSpPr>
          <p:cNvPr id="12" name="Google Shape;198;p34">
            <a:extLst>
              <a:ext uri="{FF2B5EF4-FFF2-40B4-BE49-F238E27FC236}">
                <a16:creationId xmlns:a16="http://schemas.microsoft.com/office/drawing/2014/main" id="{A1AFBC99-D1DC-40CE-99A9-9191B675C013}"/>
              </a:ext>
            </a:extLst>
          </p:cNvPr>
          <p:cNvSpPr txBox="1">
            <a:spLocks noGrp="1"/>
          </p:cNvSpPr>
          <p:nvPr>
            <p:ph type="body" idx="1"/>
          </p:nvPr>
        </p:nvSpPr>
        <p:spPr>
          <a:xfrm>
            <a:off x="4804349" y="2101824"/>
            <a:ext cx="3695074" cy="3041673"/>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US" sz="1800" b="1" i="0" dirty="0">
                <a:solidFill>
                  <a:srgbClr val="BDC1C6"/>
                </a:solidFill>
                <a:effectLst/>
                <a:latin typeface="Montserrat ExtraLight" panose="00000300000000000000" pitchFamily="2" charset="0"/>
              </a:rPr>
              <a:t>Data analysis is a process of inspecting, cleansing, transforming, and modelling data with the goal of discovering useful information, informing conclusions, and supporting decision-making.</a:t>
            </a:r>
            <a:endParaRPr sz="1800" b="1" dirty="0">
              <a:latin typeface="Montserrat ExtraLight" panose="000003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4"/>
          <p:cNvSpPr txBox="1">
            <a:spLocks noGrp="1"/>
          </p:cNvSpPr>
          <p:nvPr>
            <p:ph type="title"/>
          </p:nvPr>
        </p:nvSpPr>
        <p:spPr>
          <a:xfrm>
            <a:off x="4811449" y="1344840"/>
            <a:ext cx="3343199" cy="5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t>INTRODUCTION</a:t>
            </a:r>
            <a:endParaRPr sz="2800" dirty="0"/>
          </a:p>
        </p:txBody>
      </p:sp>
      <p:sp>
        <p:nvSpPr>
          <p:cNvPr id="198" name="Google Shape;198;p34"/>
          <p:cNvSpPr txBox="1">
            <a:spLocks noGrp="1"/>
          </p:cNvSpPr>
          <p:nvPr>
            <p:ph type="body" idx="1"/>
          </p:nvPr>
        </p:nvSpPr>
        <p:spPr>
          <a:xfrm>
            <a:off x="4931325" y="2101824"/>
            <a:ext cx="3223324" cy="3041673"/>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US" sz="1800" b="1" i="0" dirty="0">
                <a:solidFill>
                  <a:srgbClr val="BDC1C6"/>
                </a:solidFill>
                <a:effectLst/>
                <a:latin typeface="Montserrat ExtraLight" panose="00000300000000000000" pitchFamily="2" charset="0"/>
              </a:rPr>
              <a:t>As petrol price are consistently changing. </a:t>
            </a:r>
            <a:r>
              <a:rPr lang="en-US" sz="1800" b="1" dirty="0">
                <a:solidFill>
                  <a:srgbClr val="BDC1C6"/>
                </a:solidFill>
                <a:latin typeface="Montserrat ExtraLight" panose="00000300000000000000" pitchFamily="2" charset="0"/>
              </a:rPr>
              <a:t>So there is need of certain analysis and everyone needs to know why they are fluctuating and must be aware of fuel economics</a:t>
            </a:r>
            <a:endParaRPr sz="1800" b="1" dirty="0">
              <a:latin typeface="Montserrat ExtraLight" panose="00000300000000000000" pitchFamily="2" charset="0"/>
            </a:endParaRPr>
          </a:p>
        </p:txBody>
      </p:sp>
      <p:pic>
        <p:nvPicPr>
          <p:cNvPr id="3074" name="Picture 2" descr="Biden seeks to boost fuel economy: Biden seeks to boost fuel economy to  thwart Trump rollback, Auto News, ET Auto">
            <a:extLst>
              <a:ext uri="{FF2B5EF4-FFF2-40B4-BE49-F238E27FC236}">
                <a16:creationId xmlns:a16="http://schemas.microsoft.com/office/drawing/2014/main" id="{FE0B4BC7-7AAA-4365-B13A-8AE0BA6F09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573967"/>
            <a:ext cx="4641411" cy="3480253"/>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206;p35">
            <a:extLst>
              <a:ext uri="{FF2B5EF4-FFF2-40B4-BE49-F238E27FC236}">
                <a16:creationId xmlns:a16="http://schemas.microsoft.com/office/drawing/2014/main" id="{9CAE48CF-B2FF-4811-A648-84439880D513}"/>
              </a:ext>
            </a:extLst>
          </p:cNvPr>
          <p:cNvSpPr txBox="1">
            <a:spLocks/>
          </p:cNvSpPr>
          <p:nvPr/>
        </p:nvSpPr>
        <p:spPr>
          <a:xfrm>
            <a:off x="4931325" y="1075113"/>
            <a:ext cx="3343200" cy="952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a:t>02</a:t>
            </a:r>
            <a:endParaRPr lang="en" dirty="0"/>
          </a:p>
        </p:txBody>
      </p:sp>
      <p:sp>
        <p:nvSpPr>
          <p:cNvPr id="8" name="Google Shape;206;p35">
            <a:extLst>
              <a:ext uri="{FF2B5EF4-FFF2-40B4-BE49-F238E27FC236}">
                <a16:creationId xmlns:a16="http://schemas.microsoft.com/office/drawing/2014/main" id="{0BB544ED-D063-493C-97B2-D5F70E4AC815}"/>
              </a:ext>
            </a:extLst>
          </p:cNvPr>
          <p:cNvSpPr txBox="1">
            <a:spLocks/>
          </p:cNvSpPr>
          <p:nvPr/>
        </p:nvSpPr>
        <p:spPr>
          <a:xfrm>
            <a:off x="5083725" y="1227513"/>
            <a:ext cx="3343200" cy="952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a:t>02</a:t>
            </a:r>
            <a:endParaRPr lang="en" dirty="0"/>
          </a:p>
        </p:txBody>
      </p:sp>
    </p:spTree>
    <p:extLst>
      <p:ext uri="{BB962C8B-B14F-4D97-AF65-F5344CB8AC3E}">
        <p14:creationId xmlns:p14="http://schemas.microsoft.com/office/powerpoint/2010/main" val="1322104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5122" name="Picture 2" descr="117 Coal Mine Winding Gear Photos - Free &amp; Royalty-Free Stock Photos from  Dreamstime">
            <a:extLst>
              <a:ext uri="{FF2B5EF4-FFF2-40B4-BE49-F238E27FC236}">
                <a16:creationId xmlns:a16="http://schemas.microsoft.com/office/drawing/2014/main" id="{4BAAB5AF-1763-4819-A8F4-03E4977644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
            <a:ext cx="7268971" cy="4879298"/>
          </a:xfrm>
          <a:prstGeom prst="rect">
            <a:avLst/>
          </a:prstGeom>
          <a:noFill/>
          <a:extLst>
            <a:ext uri="{909E8E84-426E-40DD-AFC4-6F175D3DCCD1}">
              <a14:hiddenFill xmlns:a14="http://schemas.microsoft.com/office/drawing/2010/main">
                <a:solidFill>
                  <a:srgbClr val="FFFFFF"/>
                </a:solidFill>
              </a14:hiddenFill>
            </a:ext>
          </a:extLst>
        </p:spPr>
      </p:pic>
      <p:sp>
        <p:nvSpPr>
          <p:cNvPr id="14" name="Google Shape;205;p35">
            <a:extLst>
              <a:ext uri="{FF2B5EF4-FFF2-40B4-BE49-F238E27FC236}">
                <a16:creationId xmlns:a16="http://schemas.microsoft.com/office/drawing/2014/main" id="{E3516CC9-2B7E-4E70-8832-6E29490D6D56}"/>
              </a:ext>
            </a:extLst>
          </p:cNvPr>
          <p:cNvSpPr txBox="1">
            <a:spLocks noGrp="1"/>
          </p:cNvSpPr>
          <p:nvPr>
            <p:ph type="title"/>
          </p:nvPr>
        </p:nvSpPr>
        <p:spPr>
          <a:xfrm>
            <a:off x="4803357" y="3215390"/>
            <a:ext cx="4110038" cy="1663907"/>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Relevance </a:t>
            </a:r>
            <a:br>
              <a:rPr lang="en" dirty="0"/>
            </a:br>
            <a:r>
              <a:rPr lang="en" dirty="0"/>
              <a:t>of </a:t>
            </a:r>
            <a:br>
              <a:rPr lang="en" dirty="0"/>
            </a:br>
            <a:r>
              <a:rPr lang="en" dirty="0"/>
              <a:t>topic</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1026" name="Picture 2">
            <a:extLst>
              <a:ext uri="{FF2B5EF4-FFF2-40B4-BE49-F238E27FC236}">
                <a16:creationId xmlns:a16="http://schemas.microsoft.com/office/drawing/2014/main" id="{445DF69F-FC45-4BB9-A39B-5EFFE3C5A5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8182" y="0"/>
            <a:ext cx="3675817" cy="47868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A29A581-53DB-46F4-BB58-9F2F25165D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1651" y="1092614"/>
            <a:ext cx="2834118" cy="404339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E13CDE4-FF00-4971-9793-FB043BC101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
            <a:ext cx="2687256" cy="35093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050" name="Picture 2" descr="US oil prices turn negative as demand dries up - BBC News">
            <a:extLst>
              <a:ext uri="{FF2B5EF4-FFF2-40B4-BE49-F238E27FC236}">
                <a16:creationId xmlns:a16="http://schemas.microsoft.com/office/drawing/2014/main" id="{F68D3BA7-63E1-488A-80D9-F6ED51BD2C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50" y="67455"/>
            <a:ext cx="3981874" cy="323502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axes now make up almost three-fourths of fuel prices - Hindustan Times">
            <a:extLst>
              <a:ext uri="{FF2B5EF4-FFF2-40B4-BE49-F238E27FC236}">
                <a16:creationId xmlns:a16="http://schemas.microsoft.com/office/drawing/2014/main" id="{E0A877A8-0A3C-43D8-885A-31D985F3C6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9097" y="1127797"/>
            <a:ext cx="4512458" cy="3948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571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8"/>
          <p:cNvSpPr/>
          <p:nvPr/>
        </p:nvSpPr>
        <p:spPr>
          <a:xfrm>
            <a:off x="-142407" y="629587"/>
            <a:ext cx="9099030" cy="4324662"/>
          </a:xfrm>
          <a:prstGeom prst="rect">
            <a:avLst/>
          </a:prstGeom>
          <a:noFill/>
          <a:ln w="9525" cap="flat" cmpd="sng">
            <a:solidFill>
              <a:srgbClr val="D5B96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8"/>
          <p:cNvSpPr txBox="1">
            <a:spLocks noGrp="1"/>
          </p:cNvSpPr>
          <p:nvPr>
            <p:ph type="title"/>
          </p:nvPr>
        </p:nvSpPr>
        <p:spPr>
          <a:xfrm>
            <a:off x="464695" y="52810"/>
            <a:ext cx="8214609" cy="5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i="1" dirty="0"/>
              <a:t>Rising prices of petrol and diesel in India since 2014</a:t>
            </a:r>
            <a:endParaRPr b="1" i="1" dirty="0"/>
          </a:p>
        </p:txBody>
      </p:sp>
      <p:graphicFrame>
        <p:nvGraphicFramePr>
          <p:cNvPr id="4" name="Table 4">
            <a:extLst>
              <a:ext uri="{FF2B5EF4-FFF2-40B4-BE49-F238E27FC236}">
                <a16:creationId xmlns:a16="http://schemas.microsoft.com/office/drawing/2014/main" id="{A9C08F17-7B67-47F2-BAB1-1ED4F51AE273}"/>
              </a:ext>
            </a:extLst>
          </p:cNvPr>
          <p:cNvGraphicFramePr>
            <a:graphicFrameLocks noGrp="1"/>
          </p:cNvGraphicFramePr>
          <p:nvPr>
            <p:extLst>
              <p:ext uri="{D42A27DB-BD31-4B8C-83A1-F6EECF244321}">
                <p14:modId xmlns:p14="http://schemas.microsoft.com/office/powerpoint/2010/main" val="173825750"/>
              </p:ext>
            </p:extLst>
          </p:nvPr>
        </p:nvGraphicFramePr>
        <p:xfrm>
          <a:off x="119921" y="779594"/>
          <a:ext cx="8701788" cy="4142176"/>
        </p:xfrm>
        <a:graphic>
          <a:graphicData uri="http://schemas.openxmlformats.org/drawingml/2006/table">
            <a:tbl>
              <a:tblPr firstRow="1" bandRow="1">
                <a:tableStyleId>{FBBF1547-0D1F-44AA-A8D9-D53FD5188BCB}</a:tableStyleId>
              </a:tblPr>
              <a:tblGrid>
                <a:gridCol w="771619">
                  <a:extLst>
                    <a:ext uri="{9D8B030D-6E8A-4147-A177-3AD203B41FA5}">
                      <a16:colId xmlns:a16="http://schemas.microsoft.com/office/drawing/2014/main" val="1252453241"/>
                    </a:ext>
                  </a:extLst>
                </a:gridCol>
                <a:gridCol w="1222171">
                  <a:extLst>
                    <a:ext uri="{9D8B030D-6E8A-4147-A177-3AD203B41FA5}">
                      <a16:colId xmlns:a16="http://schemas.microsoft.com/office/drawing/2014/main" val="1133180713"/>
                    </a:ext>
                  </a:extLst>
                </a:gridCol>
                <a:gridCol w="1698034">
                  <a:extLst>
                    <a:ext uri="{9D8B030D-6E8A-4147-A177-3AD203B41FA5}">
                      <a16:colId xmlns:a16="http://schemas.microsoft.com/office/drawing/2014/main" val="3313434668"/>
                    </a:ext>
                  </a:extLst>
                </a:gridCol>
                <a:gridCol w="5009964">
                  <a:extLst>
                    <a:ext uri="{9D8B030D-6E8A-4147-A177-3AD203B41FA5}">
                      <a16:colId xmlns:a16="http://schemas.microsoft.com/office/drawing/2014/main" val="3992437800"/>
                    </a:ext>
                  </a:extLst>
                </a:gridCol>
              </a:tblGrid>
              <a:tr h="636976">
                <a:tc>
                  <a:txBody>
                    <a:bodyPr/>
                    <a:lstStyle/>
                    <a:p>
                      <a:r>
                        <a:rPr lang="en-US" b="1" dirty="0">
                          <a:solidFill>
                            <a:schemeClr val="bg1"/>
                          </a:solidFill>
                          <a:latin typeface="Montserrat ExtraLight" panose="00000300000000000000" pitchFamily="2" charset="0"/>
                        </a:rPr>
                        <a:t>Sr. No.</a:t>
                      </a:r>
                      <a:endParaRPr lang="en-IN" b="1" dirty="0">
                        <a:solidFill>
                          <a:schemeClr val="bg1"/>
                        </a:solidFill>
                        <a:latin typeface="Montserrat ExtraLight" panose="00000300000000000000" pitchFamily="2"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b="1" dirty="0">
                          <a:solidFill>
                            <a:schemeClr val="bg1"/>
                          </a:solidFill>
                          <a:latin typeface="Montserrat ExtraLight" panose="00000300000000000000" pitchFamily="2" charset="0"/>
                        </a:rPr>
                        <a:t>Author</a:t>
                      </a:r>
                      <a:endParaRPr lang="en-IN" b="1" dirty="0">
                        <a:solidFill>
                          <a:schemeClr val="bg1"/>
                        </a:solidFill>
                        <a:latin typeface="Montserrat ExtraLight" panose="00000300000000000000" pitchFamily="2" charset="0"/>
                      </a:endParaRPr>
                    </a:p>
                  </a:txBody>
                  <a:tcPr anchor="ctr">
                    <a:lnT w="12700" cap="flat" cmpd="sng" algn="ctr">
                      <a:noFill/>
                      <a:prstDash val="solid"/>
                      <a:round/>
                      <a:headEnd type="none" w="med" len="med"/>
                      <a:tailEnd type="none" w="med" len="med"/>
                    </a:lnT>
                  </a:tcPr>
                </a:tc>
                <a:tc>
                  <a:txBody>
                    <a:bodyPr/>
                    <a:lstStyle/>
                    <a:p>
                      <a:r>
                        <a:rPr lang="en-US" b="1" dirty="0">
                          <a:solidFill>
                            <a:schemeClr val="bg1"/>
                          </a:solidFill>
                          <a:latin typeface="Montserrat ExtraLight" panose="00000300000000000000" pitchFamily="2" charset="0"/>
                        </a:rPr>
                        <a:t>Objectives</a:t>
                      </a:r>
                      <a:endParaRPr lang="en-IN" b="1" dirty="0">
                        <a:solidFill>
                          <a:schemeClr val="bg1"/>
                        </a:solidFill>
                        <a:latin typeface="Montserrat ExtraLight" panose="00000300000000000000" pitchFamily="2" charset="0"/>
                      </a:endParaRPr>
                    </a:p>
                  </a:txBody>
                  <a:tcPr anchor="ctr">
                    <a:lnT w="12700" cap="flat" cmpd="sng" algn="ctr">
                      <a:noFill/>
                      <a:prstDash val="solid"/>
                      <a:round/>
                      <a:headEnd type="none" w="med" len="med"/>
                      <a:tailEnd type="none" w="med" len="med"/>
                    </a:lnT>
                  </a:tcPr>
                </a:tc>
                <a:tc>
                  <a:txBody>
                    <a:bodyPr/>
                    <a:lstStyle/>
                    <a:p>
                      <a:r>
                        <a:rPr lang="en-US" b="1" dirty="0">
                          <a:solidFill>
                            <a:schemeClr val="bg1"/>
                          </a:solidFill>
                          <a:latin typeface="Montserrat ExtraLight" panose="00000300000000000000" pitchFamily="2" charset="0"/>
                        </a:rPr>
                        <a:t>Summary</a:t>
                      </a:r>
                      <a:endParaRPr lang="en-IN" b="1" dirty="0">
                        <a:solidFill>
                          <a:schemeClr val="bg1"/>
                        </a:solidFill>
                        <a:latin typeface="Montserrat ExtraLight" panose="00000300000000000000" pitchFamily="2" charset="0"/>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3136192661"/>
                  </a:ext>
                </a:extLst>
              </a:tr>
              <a:tr h="3502477">
                <a:tc>
                  <a:txBody>
                    <a:bodyPr/>
                    <a:lstStyle/>
                    <a:p>
                      <a:pPr algn="r"/>
                      <a:r>
                        <a:rPr lang="en-US" b="1" dirty="0">
                          <a:solidFill>
                            <a:schemeClr val="bg1"/>
                          </a:solidFill>
                          <a:latin typeface="Montserrat ExtraLight" panose="00000300000000000000" pitchFamily="2" charset="0"/>
                        </a:rPr>
                        <a:t>1</a:t>
                      </a:r>
                      <a:endParaRPr lang="en-IN" b="1" dirty="0">
                        <a:solidFill>
                          <a:schemeClr val="bg1"/>
                        </a:solidFill>
                        <a:latin typeface="Montserrat ExtraLight" panose="00000300000000000000" pitchFamily="2" charset="0"/>
                      </a:endParaRP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just"/>
                      <a:r>
                        <a:rPr lang="en-IN" dirty="0" err="1">
                          <a:solidFill>
                            <a:schemeClr val="bg1"/>
                          </a:solidFill>
                          <a:latin typeface="Montserrat ExtraLight" panose="00000300000000000000" pitchFamily="2" charset="0"/>
                        </a:rPr>
                        <a:t>Dr.</a:t>
                      </a:r>
                      <a:r>
                        <a:rPr lang="en-IN" dirty="0">
                          <a:solidFill>
                            <a:schemeClr val="bg1"/>
                          </a:solidFill>
                          <a:latin typeface="Montserrat ExtraLight" panose="00000300000000000000" pitchFamily="2" charset="0"/>
                        </a:rPr>
                        <a:t> Dinesh Gabhane1 , Madhuri </a:t>
                      </a:r>
                      <a:r>
                        <a:rPr lang="en-IN" dirty="0" err="1">
                          <a:solidFill>
                            <a:schemeClr val="bg1"/>
                          </a:solidFill>
                          <a:latin typeface="Montserrat ExtraLight" panose="00000300000000000000" pitchFamily="2" charset="0"/>
                        </a:rPr>
                        <a:t>Gabhane</a:t>
                      </a:r>
                      <a:endParaRPr lang="en-IN" b="1" dirty="0">
                        <a:solidFill>
                          <a:schemeClr val="bg1"/>
                        </a:solidFill>
                        <a:latin typeface="Montserrat ExtraLight" panose="00000300000000000000" pitchFamily="2" charset="0"/>
                      </a:endParaRPr>
                    </a:p>
                  </a:txBody>
                  <a:tcPr>
                    <a:lnB w="12700" cap="flat" cmpd="sng" algn="ctr">
                      <a:noFill/>
                      <a:prstDash val="solid"/>
                      <a:round/>
                      <a:headEnd type="none" w="med" len="med"/>
                      <a:tailEnd type="none" w="med" len="med"/>
                    </a:lnB>
                  </a:tcPr>
                </a:tc>
                <a:tc>
                  <a:txBody>
                    <a:bodyPr/>
                    <a:lstStyle/>
                    <a:p>
                      <a:pPr algn="just"/>
                      <a:r>
                        <a:rPr lang="en-US" dirty="0">
                          <a:solidFill>
                            <a:schemeClr val="bg1"/>
                          </a:solidFill>
                          <a:latin typeface="Montserrat ExtraLight" panose="00000300000000000000" pitchFamily="2" charset="0"/>
                        </a:rPr>
                        <a:t>International crude oil prices has nothing to do with retail prices of petrol and diesel but the real culprit is taxation policy of both central and state government.</a:t>
                      </a:r>
                      <a:endParaRPr lang="en-IN" b="1" dirty="0">
                        <a:solidFill>
                          <a:schemeClr val="bg1"/>
                        </a:solidFill>
                        <a:latin typeface="Montserrat ExtraLight" panose="00000300000000000000" pitchFamily="2" charset="0"/>
                      </a:endParaRPr>
                    </a:p>
                  </a:txBody>
                  <a:tcPr>
                    <a:lnB w="12700" cap="flat" cmpd="sng" algn="ctr">
                      <a:noFill/>
                      <a:prstDash val="solid"/>
                      <a:round/>
                      <a:headEnd type="none" w="med" len="med"/>
                      <a:tailEnd type="none" w="med" len="med"/>
                    </a:lnB>
                  </a:tcPr>
                </a:tc>
                <a:tc>
                  <a:txBody>
                    <a:bodyPr/>
                    <a:lstStyle/>
                    <a:p>
                      <a:pPr marL="285750" marR="0" lvl="0" indent="-285750" algn="just" defTabSz="914400" rtl="0" eaLnBrk="1" fontAlgn="auto" latinLnBrk="0" hangingPunct="1">
                        <a:lnSpc>
                          <a:spcPct val="100000"/>
                        </a:lnSpc>
                        <a:spcBef>
                          <a:spcPts val="0"/>
                        </a:spcBef>
                        <a:spcAft>
                          <a:spcPts val="0"/>
                        </a:spcAft>
                        <a:buClr>
                          <a:schemeClr val="bg1"/>
                        </a:buClr>
                        <a:buSzTx/>
                        <a:buFont typeface="Wingdings" panose="05000000000000000000" pitchFamily="2" charset="2"/>
                        <a:buChar char="ü"/>
                        <a:tabLst/>
                        <a:defRPr/>
                      </a:pPr>
                      <a:r>
                        <a:rPr lang="en-US" dirty="0">
                          <a:solidFill>
                            <a:schemeClr val="bg1"/>
                          </a:solidFill>
                          <a:latin typeface="Montserrat ExtraLight" panose="00000300000000000000" pitchFamily="2" charset="0"/>
                        </a:rPr>
                        <a:t>This paper attempts to study the causes for rising prices of petrol and diesel and its effect on Indian economy</a:t>
                      </a:r>
                    </a:p>
                    <a:p>
                      <a:pPr marL="285750" indent="-285750" algn="just">
                        <a:buClr>
                          <a:schemeClr val="bg1"/>
                        </a:buClr>
                        <a:buFont typeface="Wingdings" panose="05000000000000000000" pitchFamily="2" charset="2"/>
                        <a:buChar char="ü"/>
                      </a:pPr>
                      <a:r>
                        <a:rPr lang="en-US" dirty="0">
                          <a:solidFill>
                            <a:schemeClr val="bg1"/>
                          </a:solidFill>
                          <a:latin typeface="Montserrat ExtraLight" panose="00000300000000000000" pitchFamily="2" charset="0"/>
                        </a:rPr>
                        <a:t>With the rapid growth in economy, India has been third largest importer of crude oil in the world</a:t>
                      </a:r>
                    </a:p>
                    <a:p>
                      <a:pPr marL="285750" indent="-285750" algn="just">
                        <a:buClr>
                          <a:schemeClr val="bg1"/>
                        </a:buClr>
                        <a:buFont typeface="Wingdings" panose="05000000000000000000" pitchFamily="2" charset="2"/>
                        <a:buChar char="ü"/>
                      </a:pPr>
                      <a:r>
                        <a:rPr lang="en-US" dirty="0">
                          <a:solidFill>
                            <a:schemeClr val="bg1"/>
                          </a:solidFill>
                          <a:latin typeface="Montserrat ExtraLight" panose="00000300000000000000" pitchFamily="2" charset="0"/>
                        </a:rPr>
                        <a:t>Rising prices of crude oil put severe pressure on the economy, the cause being; demand and supply equation, hefty taxation levied by government on petroleum products and exchange rate of rupee against dollar</a:t>
                      </a:r>
                    </a:p>
                    <a:p>
                      <a:pPr marL="285750" indent="-285750" algn="just">
                        <a:buClr>
                          <a:schemeClr val="bg1"/>
                        </a:buClr>
                        <a:buFont typeface="Wingdings" panose="05000000000000000000" pitchFamily="2" charset="2"/>
                        <a:buChar char="ü"/>
                      </a:pPr>
                      <a:r>
                        <a:rPr lang="en-US" dirty="0">
                          <a:solidFill>
                            <a:schemeClr val="bg1"/>
                          </a:solidFill>
                          <a:latin typeface="Montserrat ExtraLight" panose="00000300000000000000" pitchFamily="2" charset="0"/>
                        </a:rPr>
                        <a:t>It has been found that several implications in term of pushing up manufacturing cost; high inflation rate; low GDP growth, increase in current account deficit &amp; fiscal imbalance, effect on industries and rise in transportation cost and essential commodities.</a:t>
                      </a:r>
                      <a:endParaRPr lang="en-IN" b="1" dirty="0">
                        <a:solidFill>
                          <a:schemeClr val="bg1"/>
                        </a:solidFill>
                        <a:latin typeface="Montserrat ExtraLight" panose="00000300000000000000" pitchFamily="2" charset="0"/>
                      </a:endParaRP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3479385436"/>
                  </a:ext>
                </a:extLst>
              </a:tr>
            </a:tbl>
          </a:graphicData>
        </a:graphic>
      </p:graphicFrame>
    </p:spTree>
    <p:extLst>
      <p:ext uri="{BB962C8B-B14F-4D97-AF65-F5344CB8AC3E}">
        <p14:creationId xmlns:p14="http://schemas.microsoft.com/office/powerpoint/2010/main" val="1444172981"/>
      </p:ext>
    </p:extLst>
  </p:cSld>
  <p:clrMapOvr>
    <a:masterClrMapping/>
  </p:clrMapOvr>
</p:sld>
</file>

<file path=ppt/theme/theme1.xml><?xml version="1.0" encoding="utf-8"?>
<a:theme xmlns:a="http://schemas.openxmlformats.org/drawingml/2006/main" name="Transport App Pitch Deck by Slidesgo">
  <a:themeElements>
    <a:clrScheme name="Simple Light">
      <a:dk1>
        <a:srgbClr val="000000"/>
      </a:dk1>
      <a:lt1>
        <a:srgbClr val="FFFFFF"/>
      </a:lt1>
      <a:dk2>
        <a:srgbClr val="595959"/>
      </a:dk2>
      <a:lt2>
        <a:srgbClr val="EEEEEE"/>
      </a:lt2>
      <a:accent1>
        <a:srgbClr val="D5B961"/>
      </a:accent1>
      <a:accent2>
        <a:srgbClr val="D7D7D7"/>
      </a:accent2>
      <a:accent3>
        <a:srgbClr val="BF9000"/>
      </a:accent3>
      <a:accent4>
        <a:srgbClr val="FFE599"/>
      </a:accent4>
      <a:accent5>
        <a:srgbClr val="999999"/>
      </a:accent5>
      <a:accent6>
        <a:srgbClr val="666666"/>
      </a:accent6>
      <a:hlink>
        <a:srgbClr val="F8FAF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593</TotalTime>
  <Words>789</Words>
  <Application>Microsoft Office PowerPoint</Application>
  <PresentationFormat>On-screen Show (16:9)</PresentationFormat>
  <Paragraphs>99</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Montserrat Thin</vt:lpstr>
      <vt:lpstr>Montserrat ExtraLight</vt:lpstr>
      <vt:lpstr>Wingdings</vt:lpstr>
      <vt:lpstr>Montserrat</vt:lpstr>
      <vt:lpstr>Montserrat Black</vt:lpstr>
      <vt:lpstr>Transport App Pitch Deck by Slidesgo</vt:lpstr>
      <vt:lpstr>Petrol Price Analysis</vt:lpstr>
      <vt:lpstr>01</vt:lpstr>
      <vt:lpstr>01</vt:lpstr>
      <vt:lpstr>DATA ANALYSIS</vt:lpstr>
      <vt:lpstr>INTRODUCTION</vt:lpstr>
      <vt:lpstr>Relevance  of  topic</vt:lpstr>
      <vt:lpstr>PowerPoint Presentation</vt:lpstr>
      <vt:lpstr>PowerPoint Presentation</vt:lpstr>
      <vt:lpstr>Rising prices of petrol and diesel in India since 2014</vt:lpstr>
      <vt:lpstr>Petrol price analysis</vt:lpstr>
      <vt:lpstr>NARX Based Forecasting of Petrol Prices</vt:lpstr>
      <vt:lpstr>Fuel Price Prediction Using RNN</vt:lpstr>
      <vt:lpstr>Name of Paper</vt:lpstr>
      <vt:lpstr>Name of Paper</vt:lpstr>
      <vt:lpstr>Name of Paper</vt:lpstr>
      <vt:lpstr>OUR MOTIVE</vt:lpstr>
      <vt:lpstr>Tools &amp; Technologies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Petrol Price Analysis</dc:title>
  <cp:lastModifiedBy>Harsh More</cp:lastModifiedBy>
  <cp:revision>15</cp:revision>
  <dcterms:modified xsi:type="dcterms:W3CDTF">2022-06-19T21:05:57Z</dcterms:modified>
</cp:coreProperties>
</file>