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82" r:id="rId2"/>
    <p:sldMasterId id="2147483648" r:id="rId3"/>
    <p:sldMasterId id="2147483767" r:id="rId4"/>
    <p:sldMasterId id="2147483798" r:id="rId5"/>
  </p:sldMasterIdLst>
  <p:sldIdLst>
    <p:sldId id="257" r:id="rId6"/>
    <p:sldId id="281" r:id="rId7"/>
    <p:sldId id="282" r:id="rId8"/>
    <p:sldId id="271" r:id="rId9"/>
    <p:sldId id="272" r:id="rId10"/>
    <p:sldId id="273" r:id="rId11"/>
    <p:sldId id="274" r:id="rId12"/>
    <p:sldId id="275" r:id="rId13"/>
    <p:sldId id="276" r:id="rId14"/>
    <p:sldId id="277" r:id="rId15"/>
    <p:sldId id="278"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CCD4E-B9D6-4480-BA4D-B2CAF33A4B2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F6C9C7E-F260-4A2B-9CF0-0E4BDC25C96E}">
      <dgm:prSet custT="1"/>
      <dgm:spPr/>
      <dgm:t>
        <a:bodyPr/>
        <a:lstStyle/>
        <a:p>
          <a:pPr>
            <a:lnSpc>
              <a:spcPct val="100000"/>
            </a:lnSpc>
          </a:pPr>
          <a:r>
            <a:rPr lang="en-US" sz="1800" dirty="0"/>
            <a:t>Hardware &amp; software requirements:</a:t>
          </a:r>
        </a:p>
      </dgm:t>
    </dgm:pt>
    <dgm:pt modelId="{108C5D1D-4EF9-405F-86EE-74333A59F45C}" type="parTrans" cxnId="{2910BAB1-171D-450A-B63B-77A797BCBBFC}">
      <dgm:prSet/>
      <dgm:spPr/>
      <dgm:t>
        <a:bodyPr/>
        <a:lstStyle/>
        <a:p>
          <a:endParaRPr lang="en-US" sz="1800"/>
        </a:p>
      </dgm:t>
    </dgm:pt>
    <dgm:pt modelId="{A85B0548-CC27-4EE1-B738-A06F846B9900}" type="sibTrans" cxnId="{2910BAB1-171D-450A-B63B-77A797BCBBFC}">
      <dgm:prSet/>
      <dgm:spPr/>
      <dgm:t>
        <a:bodyPr/>
        <a:lstStyle/>
        <a:p>
          <a:endParaRPr lang="en-US" sz="1800"/>
        </a:p>
      </dgm:t>
    </dgm:pt>
    <dgm:pt modelId="{96F77178-07E2-48D8-AD84-363497249F59}">
      <dgm:prSet custT="1"/>
      <dgm:spPr/>
      <dgm:t>
        <a:bodyPr/>
        <a:lstStyle/>
        <a:p>
          <a:pPr>
            <a:lnSpc>
              <a:spcPct val="100000"/>
            </a:lnSpc>
          </a:pPr>
          <a:r>
            <a:rPr lang="en-US" sz="1800"/>
            <a:t>As the project is about creating a site to manage hostels/PGs provided for students,</a:t>
          </a:r>
        </a:p>
      </dgm:t>
    </dgm:pt>
    <dgm:pt modelId="{A7BC036F-4477-474C-828F-F859AFDBFD7E}" type="parTrans" cxnId="{5D42668A-E9DC-40CE-9E31-0A32E4DF0F81}">
      <dgm:prSet/>
      <dgm:spPr/>
      <dgm:t>
        <a:bodyPr/>
        <a:lstStyle/>
        <a:p>
          <a:endParaRPr lang="en-US" sz="1800"/>
        </a:p>
      </dgm:t>
    </dgm:pt>
    <dgm:pt modelId="{975E7FDB-3D9F-4B96-A864-4003BE4286AD}" type="sibTrans" cxnId="{5D42668A-E9DC-40CE-9E31-0A32E4DF0F81}">
      <dgm:prSet/>
      <dgm:spPr/>
      <dgm:t>
        <a:bodyPr/>
        <a:lstStyle/>
        <a:p>
          <a:endParaRPr lang="en-US" sz="1800"/>
        </a:p>
      </dgm:t>
    </dgm:pt>
    <dgm:pt modelId="{E9A8200D-A1CD-48DE-B508-553C1C67CBCB}">
      <dgm:prSet custT="1"/>
      <dgm:spPr/>
      <dgm:t>
        <a:bodyPr/>
        <a:lstStyle/>
        <a:p>
          <a:pPr>
            <a:lnSpc>
              <a:spcPct val="100000"/>
            </a:lnSpc>
          </a:pPr>
          <a:r>
            <a:rPr lang="en-US" sz="1800"/>
            <a:t>Hardware requirement is null.</a:t>
          </a:r>
        </a:p>
      </dgm:t>
    </dgm:pt>
    <dgm:pt modelId="{C6A7B5A9-91F2-484E-90AD-23E0A8D3C43F}" type="parTrans" cxnId="{3CE964AD-7FC9-427B-8E1F-B82A53554701}">
      <dgm:prSet/>
      <dgm:spPr/>
      <dgm:t>
        <a:bodyPr/>
        <a:lstStyle/>
        <a:p>
          <a:endParaRPr lang="en-US" sz="1800"/>
        </a:p>
      </dgm:t>
    </dgm:pt>
    <dgm:pt modelId="{D8510B6A-9880-4F1C-9BB2-4F469D6D0F19}" type="sibTrans" cxnId="{3CE964AD-7FC9-427B-8E1F-B82A53554701}">
      <dgm:prSet/>
      <dgm:spPr/>
      <dgm:t>
        <a:bodyPr/>
        <a:lstStyle/>
        <a:p>
          <a:endParaRPr lang="en-US" sz="1800"/>
        </a:p>
      </dgm:t>
    </dgm:pt>
    <dgm:pt modelId="{7E1417B5-AE9F-4509-A1A8-762EDC6D0574}">
      <dgm:prSet custT="1"/>
      <dgm:spPr/>
      <dgm:t>
        <a:bodyPr/>
        <a:lstStyle/>
        <a:p>
          <a:pPr>
            <a:lnSpc>
              <a:spcPct val="100000"/>
            </a:lnSpc>
          </a:pPr>
          <a:r>
            <a:rPr lang="en-US" sz="1800"/>
            <a:t>For software, we need a database to store client side and the tenant side data, </a:t>
          </a:r>
        </a:p>
      </dgm:t>
    </dgm:pt>
    <dgm:pt modelId="{15BAA4B6-8FF0-4423-A381-9FBD69286771}" type="parTrans" cxnId="{32AB81F6-10D0-4FE5-B396-C56FB75F3916}">
      <dgm:prSet/>
      <dgm:spPr/>
      <dgm:t>
        <a:bodyPr/>
        <a:lstStyle/>
        <a:p>
          <a:endParaRPr lang="en-US" sz="1800"/>
        </a:p>
      </dgm:t>
    </dgm:pt>
    <dgm:pt modelId="{3F3458E0-9CEF-437A-A23B-DF147C7DA08D}" type="sibTrans" cxnId="{32AB81F6-10D0-4FE5-B396-C56FB75F3916}">
      <dgm:prSet/>
      <dgm:spPr/>
      <dgm:t>
        <a:bodyPr/>
        <a:lstStyle/>
        <a:p>
          <a:endParaRPr lang="en-US" sz="1800"/>
        </a:p>
      </dgm:t>
    </dgm:pt>
    <dgm:pt modelId="{707A2E32-0680-40CE-8B59-A94317628D0D}">
      <dgm:prSet custT="1"/>
      <dgm:spPr/>
      <dgm:t>
        <a:bodyPr/>
        <a:lstStyle/>
        <a:p>
          <a:pPr>
            <a:lnSpc>
              <a:spcPct val="100000"/>
            </a:lnSpc>
          </a:pPr>
          <a:r>
            <a:rPr lang="en-US" sz="1800"/>
            <a:t>Knowledge of html, css, javascript and similar language in order to create &amp; design the site</a:t>
          </a:r>
        </a:p>
      </dgm:t>
    </dgm:pt>
    <dgm:pt modelId="{1C65C5C3-AD57-4322-A11E-BC95BFCCF6F1}" type="parTrans" cxnId="{7CE4747A-A3ED-411B-8A63-4D786C56425E}">
      <dgm:prSet/>
      <dgm:spPr/>
      <dgm:t>
        <a:bodyPr/>
        <a:lstStyle/>
        <a:p>
          <a:endParaRPr lang="en-US" sz="1800"/>
        </a:p>
      </dgm:t>
    </dgm:pt>
    <dgm:pt modelId="{C86E64E9-613D-45FC-8B86-9366D284D286}" type="sibTrans" cxnId="{7CE4747A-A3ED-411B-8A63-4D786C56425E}">
      <dgm:prSet/>
      <dgm:spPr/>
      <dgm:t>
        <a:bodyPr/>
        <a:lstStyle/>
        <a:p>
          <a:endParaRPr lang="en-US" sz="1800"/>
        </a:p>
      </dgm:t>
    </dgm:pt>
    <dgm:pt modelId="{88AD122B-F72B-4E20-A6D6-CDC1493BF9CF}" type="pres">
      <dgm:prSet presAssocID="{901CCD4E-B9D6-4480-BA4D-B2CAF33A4B27}" presName="root" presStyleCnt="0">
        <dgm:presLayoutVars>
          <dgm:dir/>
          <dgm:resizeHandles val="exact"/>
        </dgm:presLayoutVars>
      </dgm:prSet>
      <dgm:spPr/>
    </dgm:pt>
    <dgm:pt modelId="{A98D8E06-A986-405D-8EF9-65C60EA0C6E0}" type="pres">
      <dgm:prSet presAssocID="{9F6C9C7E-F260-4A2B-9CF0-0E4BDC25C96E}" presName="compNode" presStyleCnt="0"/>
      <dgm:spPr/>
    </dgm:pt>
    <dgm:pt modelId="{32937C64-D7C0-4F6F-9492-CB15F20102DC}" type="pres">
      <dgm:prSet presAssocID="{9F6C9C7E-F260-4A2B-9CF0-0E4BDC25C96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F2AB464A-71D8-4088-9129-09EBFE7A3BE5}" type="pres">
      <dgm:prSet presAssocID="{9F6C9C7E-F260-4A2B-9CF0-0E4BDC25C96E}" presName="spaceRect" presStyleCnt="0"/>
      <dgm:spPr/>
    </dgm:pt>
    <dgm:pt modelId="{40B084B0-E8E6-4601-BA0A-B161FB8C44DC}" type="pres">
      <dgm:prSet presAssocID="{9F6C9C7E-F260-4A2B-9CF0-0E4BDC25C96E}" presName="textRect" presStyleLbl="revTx" presStyleIdx="0" presStyleCnt="5">
        <dgm:presLayoutVars>
          <dgm:chMax val="1"/>
          <dgm:chPref val="1"/>
        </dgm:presLayoutVars>
      </dgm:prSet>
      <dgm:spPr/>
    </dgm:pt>
    <dgm:pt modelId="{21670008-2383-4059-B406-3D8954EEAFEC}" type="pres">
      <dgm:prSet presAssocID="{A85B0548-CC27-4EE1-B738-A06F846B9900}" presName="sibTrans" presStyleCnt="0"/>
      <dgm:spPr/>
    </dgm:pt>
    <dgm:pt modelId="{D5C8D0D6-8381-4DB8-B567-26C10BB72103}" type="pres">
      <dgm:prSet presAssocID="{96F77178-07E2-48D8-AD84-363497249F59}" presName="compNode" presStyleCnt="0"/>
      <dgm:spPr/>
    </dgm:pt>
    <dgm:pt modelId="{BA535629-3412-4427-B0FB-3FBB9C8DA5A6}" type="pres">
      <dgm:prSet presAssocID="{96F77178-07E2-48D8-AD84-363497249F5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2CFC0BBD-C9E6-4C10-BEE6-DA1663546A6D}" type="pres">
      <dgm:prSet presAssocID="{96F77178-07E2-48D8-AD84-363497249F59}" presName="spaceRect" presStyleCnt="0"/>
      <dgm:spPr/>
    </dgm:pt>
    <dgm:pt modelId="{83F05C06-A851-4639-BE2E-B7A61121F904}" type="pres">
      <dgm:prSet presAssocID="{96F77178-07E2-48D8-AD84-363497249F59}" presName="textRect" presStyleLbl="revTx" presStyleIdx="1" presStyleCnt="5">
        <dgm:presLayoutVars>
          <dgm:chMax val="1"/>
          <dgm:chPref val="1"/>
        </dgm:presLayoutVars>
      </dgm:prSet>
      <dgm:spPr/>
    </dgm:pt>
    <dgm:pt modelId="{7B768C25-C788-4010-AC8C-B573CB07700C}" type="pres">
      <dgm:prSet presAssocID="{975E7FDB-3D9F-4B96-A864-4003BE4286AD}" presName="sibTrans" presStyleCnt="0"/>
      <dgm:spPr/>
    </dgm:pt>
    <dgm:pt modelId="{9A0BCCAE-83E1-4D73-84E8-1C62C5D6F575}" type="pres">
      <dgm:prSet presAssocID="{E9A8200D-A1CD-48DE-B508-553C1C67CBCB}" presName="compNode" presStyleCnt="0"/>
      <dgm:spPr/>
    </dgm:pt>
    <dgm:pt modelId="{FF93C275-31CB-4762-8C3D-5340BC2F4882}" type="pres">
      <dgm:prSet presAssocID="{E9A8200D-A1CD-48DE-B508-553C1C67CBC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0A16725-C22C-422C-912D-44DB89A16F85}" type="pres">
      <dgm:prSet presAssocID="{E9A8200D-A1CD-48DE-B508-553C1C67CBCB}" presName="spaceRect" presStyleCnt="0"/>
      <dgm:spPr/>
    </dgm:pt>
    <dgm:pt modelId="{A501C49B-336A-43AE-B26B-BD9A7CD5AC1D}" type="pres">
      <dgm:prSet presAssocID="{E9A8200D-A1CD-48DE-B508-553C1C67CBCB}" presName="textRect" presStyleLbl="revTx" presStyleIdx="2" presStyleCnt="5">
        <dgm:presLayoutVars>
          <dgm:chMax val="1"/>
          <dgm:chPref val="1"/>
        </dgm:presLayoutVars>
      </dgm:prSet>
      <dgm:spPr/>
    </dgm:pt>
    <dgm:pt modelId="{98733AD5-B665-49FD-A508-63C7DE6E008B}" type="pres">
      <dgm:prSet presAssocID="{D8510B6A-9880-4F1C-9BB2-4F469D6D0F19}" presName="sibTrans" presStyleCnt="0"/>
      <dgm:spPr/>
    </dgm:pt>
    <dgm:pt modelId="{685948F8-92BF-482A-A402-10D7408542BA}" type="pres">
      <dgm:prSet presAssocID="{7E1417B5-AE9F-4509-A1A8-762EDC6D0574}" presName="compNode" presStyleCnt="0"/>
      <dgm:spPr/>
    </dgm:pt>
    <dgm:pt modelId="{CE4907FB-60F8-4B35-91C8-12C280240D91}" type="pres">
      <dgm:prSet presAssocID="{7E1417B5-AE9F-4509-A1A8-762EDC6D057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9244F667-8B4E-4B6B-BC12-3A8B498B849E}" type="pres">
      <dgm:prSet presAssocID="{7E1417B5-AE9F-4509-A1A8-762EDC6D0574}" presName="spaceRect" presStyleCnt="0"/>
      <dgm:spPr/>
    </dgm:pt>
    <dgm:pt modelId="{7E423288-5DF2-4CF5-B0D9-B649D3E65E53}" type="pres">
      <dgm:prSet presAssocID="{7E1417B5-AE9F-4509-A1A8-762EDC6D0574}" presName="textRect" presStyleLbl="revTx" presStyleIdx="3" presStyleCnt="5">
        <dgm:presLayoutVars>
          <dgm:chMax val="1"/>
          <dgm:chPref val="1"/>
        </dgm:presLayoutVars>
      </dgm:prSet>
      <dgm:spPr/>
    </dgm:pt>
    <dgm:pt modelId="{F9F7D242-D249-42D2-83FB-83133D8900FB}" type="pres">
      <dgm:prSet presAssocID="{3F3458E0-9CEF-437A-A23B-DF147C7DA08D}" presName="sibTrans" presStyleCnt="0"/>
      <dgm:spPr/>
    </dgm:pt>
    <dgm:pt modelId="{C80820D0-56AA-46BD-B836-20624ACB3614}" type="pres">
      <dgm:prSet presAssocID="{707A2E32-0680-40CE-8B59-A94317628D0D}" presName="compNode" presStyleCnt="0"/>
      <dgm:spPr/>
    </dgm:pt>
    <dgm:pt modelId="{395982AE-81CC-4E7E-8CB2-7F4498D5C8A3}" type="pres">
      <dgm:prSet presAssocID="{707A2E32-0680-40CE-8B59-A94317628D0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eb Design"/>
        </a:ext>
      </dgm:extLst>
    </dgm:pt>
    <dgm:pt modelId="{36415103-8593-41EA-B575-AD0CDAA6AA18}" type="pres">
      <dgm:prSet presAssocID="{707A2E32-0680-40CE-8B59-A94317628D0D}" presName="spaceRect" presStyleCnt="0"/>
      <dgm:spPr/>
    </dgm:pt>
    <dgm:pt modelId="{9B10BEAE-D0DD-45D8-B7C4-997ACDCFEB75}" type="pres">
      <dgm:prSet presAssocID="{707A2E32-0680-40CE-8B59-A94317628D0D}" presName="textRect" presStyleLbl="revTx" presStyleIdx="4" presStyleCnt="5">
        <dgm:presLayoutVars>
          <dgm:chMax val="1"/>
          <dgm:chPref val="1"/>
        </dgm:presLayoutVars>
      </dgm:prSet>
      <dgm:spPr/>
    </dgm:pt>
  </dgm:ptLst>
  <dgm:cxnLst>
    <dgm:cxn modelId="{36CB0904-37E7-4867-BFC3-8F7C42A6E23A}" type="presOf" srcId="{96F77178-07E2-48D8-AD84-363497249F59}" destId="{83F05C06-A851-4639-BE2E-B7A61121F904}" srcOrd="0" destOrd="0" presId="urn:microsoft.com/office/officeart/2018/2/layout/IconLabelList"/>
    <dgm:cxn modelId="{354BD331-9E1B-43F5-B41C-1EF220740F48}" type="presOf" srcId="{7E1417B5-AE9F-4509-A1A8-762EDC6D0574}" destId="{7E423288-5DF2-4CF5-B0D9-B649D3E65E53}" srcOrd="0" destOrd="0" presId="urn:microsoft.com/office/officeart/2018/2/layout/IconLabelList"/>
    <dgm:cxn modelId="{0D143D61-8827-4C99-97FA-FCDC8D0ECAB7}" type="presOf" srcId="{E9A8200D-A1CD-48DE-B508-553C1C67CBCB}" destId="{A501C49B-336A-43AE-B26B-BD9A7CD5AC1D}" srcOrd="0" destOrd="0" presId="urn:microsoft.com/office/officeart/2018/2/layout/IconLabelList"/>
    <dgm:cxn modelId="{EA979462-1895-49C0-91C7-2A20FD7BDF11}" type="presOf" srcId="{707A2E32-0680-40CE-8B59-A94317628D0D}" destId="{9B10BEAE-D0DD-45D8-B7C4-997ACDCFEB75}" srcOrd="0" destOrd="0" presId="urn:microsoft.com/office/officeart/2018/2/layout/IconLabelList"/>
    <dgm:cxn modelId="{63C4CB6B-6057-4E6C-BC50-6E841750B75B}" type="presOf" srcId="{901CCD4E-B9D6-4480-BA4D-B2CAF33A4B27}" destId="{88AD122B-F72B-4E20-A6D6-CDC1493BF9CF}" srcOrd="0" destOrd="0" presId="urn:microsoft.com/office/officeart/2018/2/layout/IconLabelList"/>
    <dgm:cxn modelId="{7CE4747A-A3ED-411B-8A63-4D786C56425E}" srcId="{901CCD4E-B9D6-4480-BA4D-B2CAF33A4B27}" destId="{707A2E32-0680-40CE-8B59-A94317628D0D}" srcOrd="4" destOrd="0" parTransId="{1C65C5C3-AD57-4322-A11E-BC95BFCCF6F1}" sibTransId="{C86E64E9-613D-45FC-8B86-9366D284D286}"/>
    <dgm:cxn modelId="{5D42668A-E9DC-40CE-9E31-0A32E4DF0F81}" srcId="{901CCD4E-B9D6-4480-BA4D-B2CAF33A4B27}" destId="{96F77178-07E2-48D8-AD84-363497249F59}" srcOrd="1" destOrd="0" parTransId="{A7BC036F-4477-474C-828F-F859AFDBFD7E}" sibTransId="{975E7FDB-3D9F-4B96-A864-4003BE4286AD}"/>
    <dgm:cxn modelId="{3CE964AD-7FC9-427B-8E1F-B82A53554701}" srcId="{901CCD4E-B9D6-4480-BA4D-B2CAF33A4B27}" destId="{E9A8200D-A1CD-48DE-B508-553C1C67CBCB}" srcOrd="2" destOrd="0" parTransId="{C6A7B5A9-91F2-484E-90AD-23E0A8D3C43F}" sibTransId="{D8510B6A-9880-4F1C-9BB2-4F469D6D0F19}"/>
    <dgm:cxn modelId="{2910BAB1-171D-450A-B63B-77A797BCBBFC}" srcId="{901CCD4E-B9D6-4480-BA4D-B2CAF33A4B27}" destId="{9F6C9C7E-F260-4A2B-9CF0-0E4BDC25C96E}" srcOrd="0" destOrd="0" parTransId="{108C5D1D-4EF9-405F-86EE-74333A59F45C}" sibTransId="{A85B0548-CC27-4EE1-B738-A06F846B9900}"/>
    <dgm:cxn modelId="{26EBEADC-24BE-4369-8DFD-8E0496847636}" type="presOf" srcId="{9F6C9C7E-F260-4A2B-9CF0-0E4BDC25C96E}" destId="{40B084B0-E8E6-4601-BA0A-B161FB8C44DC}" srcOrd="0" destOrd="0" presId="urn:microsoft.com/office/officeart/2018/2/layout/IconLabelList"/>
    <dgm:cxn modelId="{32AB81F6-10D0-4FE5-B396-C56FB75F3916}" srcId="{901CCD4E-B9D6-4480-BA4D-B2CAF33A4B27}" destId="{7E1417B5-AE9F-4509-A1A8-762EDC6D0574}" srcOrd="3" destOrd="0" parTransId="{15BAA4B6-8FF0-4423-A381-9FBD69286771}" sibTransId="{3F3458E0-9CEF-437A-A23B-DF147C7DA08D}"/>
    <dgm:cxn modelId="{E9F22DC0-07F4-4AC2-BE5C-FB3AD4BA69B3}" type="presParOf" srcId="{88AD122B-F72B-4E20-A6D6-CDC1493BF9CF}" destId="{A98D8E06-A986-405D-8EF9-65C60EA0C6E0}" srcOrd="0" destOrd="0" presId="urn:microsoft.com/office/officeart/2018/2/layout/IconLabelList"/>
    <dgm:cxn modelId="{2B932CED-A299-479C-A1C2-15B0B51489C6}" type="presParOf" srcId="{A98D8E06-A986-405D-8EF9-65C60EA0C6E0}" destId="{32937C64-D7C0-4F6F-9492-CB15F20102DC}" srcOrd="0" destOrd="0" presId="urn:microsoft.com/office/officeart/2018/2/layout/IconLabelList"/>
    <dgm:cxn modelId="{A62100BF-2FC0-4410-870C-943B7EFA04B5}" type="presParOf" srcId="{A98D8E06-A986-405D-8EF9-65C60EA0C6E0}" destId="{F2AB464A-71D8-4088-9129-09EBFE7A3BE5}" srcOrd="1" destOrd="0" presId="urn:microsoft.com/office/officeart/2018/2/layout/IconLabelList"/>
    <dgm:cxn modelId="{BE3D4FFE-DAEA-41B4-9F31-FB902D62BB7D}" type="presParOf" srcId="{A98D8E06-A986-405D-8EF9-65C60EA0C6E0}" destId="{40B084B0-E8E6-4601-BA0A-B161FB8C44DC}" srcOrd="2" destOrd="0" presId="urn:microsoft.com/office/officeart/2018/2/layout/IconLabelList"/>
    <dgm:cxn modelId="{62BFA4F5-36D3-45CC-A690-26F805005104}" type="presParOf" srcId="{88AD122B-F72B-4E20-A6D6-CDC1493BF9CF}" destId="{21670008-2383-4059-B406-3D8954EEAFEC}" srcOrd="1" destOrd="0" presId="urn:microsoft.com/office/officeart/2018/2/layout/IconLabelList"/>
    <dgm:cxn modelId="{E0676F4C-3D3D-4988-9EC2-153714D50F02}" type="presParOf" srcId="{88AD122B-F72B-4E20-A6D6-CDC1493BF9CF}" destId="{D5C8D0D6-8381-4DB8-B567-26C10BB72103}" srcOrd="2" destOrd="0" presId="urn:microsoft.com/office/officeart/2018/2/layout/IconLabelList"/>
    <dgm:cxn modelId="{C303FA2E-F63C-4C72-9176-48F936D05524}" type="presParOf" srcId="{D5C8D0D6-8381-4DB8-B567-26C10BB72103}" destId="{BA535629-3412-4427-B0FB-3FBB9C8DA5A6}" srcOrd="0" destOrd="0" presId="urn:microsoft.com/office/officeart/2018/2/layout/IconLabelList"/>
    <dgm:cxn modelId="{F475D014-3A17-4AFC-A92C-75BC029454A9}" type="presParOf" srcId="{D5C8D0D6-8381-4DB8-B567-26C10BB72103}" destId="{2CFC0BBD-C9E6-4C10-BEE6-DA1663546A6D}" srcOrd="1" destOrd="0" presId="urn:microsoft.com/office/officeart/2018/2/layout/IconLabelList"/>
    <dgm:cxn modelId="{AACEB801-9428-4A3B-9BBB-ACFF23932D45}" type="presParOf" srcId="{D5C8D0D6-8381-4DB8-B567-26C10BB72103}" destId="{83F05C06-A851-4639-BE2E-B7A61121F904}" srcOrd="2" destOrd="0" presId="urn:microsoft.com/office/officeart/2018/2/layout/IconLabelList"/>
    <dgm:cxn modelId="{AE087B58-34D2-4E67-81F9-4EB329225EEB}" type="presParOf" srcId="{88AD122B-F72B-4E20-A6D6-CDC1493BF9CF}" destId="{7B768C25-C788-4010-AC8C-B573CB07700C}" srcOrd="3" destOrd="0" presId="urn:microsoft.com/office/officeart/2018/2/layout/IconLabelList"/>
    <dgm:cxn modelId="{B9D47C89-E9FC-4223-AAE0-9738750B0426}" type="presParOf" srcId="{88AD122B-F72B-4E20-A6D6-CDC1493BF9CF}" destId="{9A0BCCAE-83E1-4D73-84E8-1C62C5D6F575}" srcOrd="4" destOrd="0" presId="urn:microsoft.com/office/officeart/2018/2/layout/IconLabelList"/>
    <dgm:cxn modelId="{15C235E0-5FA2-4D1E-9186-F07EB949E13B}" type="presParOf" srcId="{9A0BCCAE-83E1-4D73-84E8-1C62C5D6F575}" destId="{FF93C275-31CB-4762-8C3D-5340BC2F4882}" srcOrd="0" destOrd="0" presId="urn:microsoft.com/office/officeart/2018/2/layout/IconLabelList"/>
    <dgm:cxn modelId="{1260A62D-BA85-4013-B306-077B00D76A6C}" type="presParOf" srcId="{9A0BCCAE-83E1-4D73-84E8-1C62C5D6F575}" destId="{40A16725-C22C-422C-912D-44DB89A16F85}" srcOrd="1" destOrd="0" presId="urn:microsoft.com/office/officeart/2018/2/layout/IconLabelList"/>
    <dgm:cxn modelId="{9FB19FE8-6723-4005-A80A-AFD70026CAC0}" type="presParOf" srcId="{9A0BCCAE-83E1-4D73-84E8-1C62C5D6F575}" destId="{A501C49B-336A-43AE-B26B-BD9A7CD5AC1D}" srcOrd="2" destOrd="0" presId="urn:microsoft.com/office/officeart/2018/2/layout/IconLabelList"/>
    <dgm:cxn modelId="{640E036A-9ADA-47CB-9EEE-D26985F00232}" type="presParOf" srcId="{88AD122B-F72B-4E20-A6D6-CDC1493BF9CF}" destId="{98733AD5-B665-49FD-A508-63C7DE6E008B}" srcOrd="5" destOrd="0" presId="urn:microsoft.com/office/officeart/2018/2/layout/IconLabelList"/>
    <dgm:cxn modelId="{5D03F635-EA2E-4178-87CA-0B965D80066B}" type="presParOf" srcId="{88AD122B-F72B-4E20-A6D6-CDC1493BF9CF}" destId="{685948F8-92BF-482A-A402-10D7408542BA}" srcOrd="6" destOrd="0" presId="urn:microsoft.com/office/officeart/2018/2/layout/IconLabelList"/>
    <dgm:cxn modelId="{A99F3EC1-290A-4CFD-9116-11CB084B036B}" type="presParOf" srcId="{685948F8-92BF-482A-A402-10D7408542BA}" destId="{CE4907FB-60F8-4B35-91C8-12C280240D91}" srcOrd="0" destOrd="0" presId="urn:microsoft.com/office/officeart/2018/2/layout/IconLabelList"/>
    <dgm:cxn modelId="{B2FBB4F1-4D60-4D26-9A6C-351144CAC353}" type="presParOf" srcId="{685948F8-92BF-482A-A402-10D7408542BA}" destId="{9244F667-8B4E-4B6B-BC12-3A8B498B849E}" srcOrd="1" destOrd="0" presId="urn:microsoft.com/office/officeart/2018/2/layout/IconLabelList"/>
    <dgm:cxn modelId="{B8D92AC8-0A83-4557-97CD-15448736C65D}" type="presParOf" srcId="{685948F8-92BF-482A-A402-10D7408542BA}" destId="{7E423288-5DF2-4CF5-B0D9-B649D3E65E53}" srcOrd="2" destOrd="0" presId="urn:microsoft.com/office/officeart/2018/2/layout/IconLabelList"/>
    <dgm:cxn modelId="{66A36BE2-629D-48B6-A4D8-ADC4F67B803D}" type="presParOf" srcId="{88AD122B-F72B-4E20-A6D6-CDC1493BF9CF}" destId="{F9F7D242-D249-42D2-83FB-83133D8900FB}" srcOrd="7" destOrd="0" presId="urn:microsoft.com/office/officeart/2018/2/layout/IconLabelList"/>
    <dgm:cxn modelId="{8233A961-A47B-4F5F-A486-5454CC2552ED}" type="presParOf" srcId="{88AD122B-F72B-4E20-A6D6-CDC1493BF9CF}" destId="{C80820D0-56AA-46BD-B836-20624ACB3614}" srcOrd="8" destOrd="0" presId="urn:microsoft.com/office/officeart/2018/2/layout/IconLabelList"/>
    <dgm:cxn modelId="{21C98FA9-CACA-4B3F-A313-95381AF159D9}" type="presParOf" srcId="{C80820D0-56AA-46BD-B836-20624ACB3614}" destId="{395982AE-81CC-4E7E-8CB2-7F4498D5C8A3}" srcOrd="0" destOrd="0" presId="urn:microsoft.com/office/officeart/2018/2/layout/IconLabelList"/>
    <dgm:cxn modelId="{4B0B9063-1FEB-4B97-9579-9250A968E86C}" type="presParOf" srcId="{C80820D0-56AA-46BD-B836-20624ACB3614}" destId="{36415103-8593-41EA-B575-AD0CDAA6AA18}" srcOrd="1" destOrd="0" presId="urn:microsoft.com/office/officeart/2018/2/layout/IconLabelList"/>
    <dgm:cxn modelId="{ED71FE05-87F0-454D-90DD-7FB7A173D16A}" type="presParOf" srcId="{C80820D0-56AA-46BD-B836-20624ACB3614}" destId="{9B10BEAE-D0DD-45D8-B7C4-997ACDCFEB7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37C64-D7C0-4F6F-9492-CB15F20102DC}">
      <dsp:nvSpPr>
        <dsp:cNvPr id="0" name=""/>
        <dsp:cNvSpPr/>
      </dsp:nvSpPr>
      <dsp:spPr>
        <a:xfrm>
          <a:off x="532391" y="204912"/>
          <a:ext cx="741972" cy="741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B084B0-E8E6-4601-BA0A-B161FB8C44DC}">
      <dsp:nvSpPr>
        <dsp:cNvPr id="0" name=""/>
        <dsp:cNvSpPr/>
      </dsp:nvSpPr>
      <dsp:spPr>
        <a:xfrm>
          <a:off x="78963" y="1349969"/>
          <a:ext cx="1648828" cy="154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Hardware &amp; software requirements:</a:t>
          </a:r>
        </a:p>
      </dsp:txBody>
      <dsp:txXfrm>
        <a:off x="78963" y="1349969"/>
        <a:ext cx="1648828" cy="1541911"/>
      </dsp:txXfrm>
    </dsp:sp>
    <dsp:sp modelId="{BA535629-3412-4427-B0FB-3FBB9C8DA5A6}">
      <dsp:nvSpPr>
        <dsp:cNvPr id="0" name=""/>
        <dsp:cNvSpPr/>
      </dsp:nvSpPr>
      <dsp:spPr>
        <a:xfrm>
          <a:off x="2469764" y="204912"/>
          <a:ext cx="741972" cy="741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F05C06-A851-4639-BE2E-B7A61121F904}">
      <dsp:nvSpPr>
        <dsp:cNvPr id="0" name=""/>
        <dsp:cNvSpPr/>
      </dsp:nvSpPr>
      <dsp:spPr>
        <a:xfrm>
          <a:off x="2016336" y="1349969"/>
          <a:ext cx="1648828" cy="154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As the project is about creating a site to manage hostels/PGs provided for students,</a:t>
          </a:r>
        </a:p>
      </dsp:txBody>
      <dsp:txXfrm>
        <a:off x="2016336" y="1349969"/>
        <a:ext cx="1648828" cy="1541911"/>
      </dsp:txXfrm>
    </dsp:sp>
    <dsp:sp modelId="{FF93C275-31CB-4762-8C3D-5340BC2F4882}">
      <dsp:nvSpPr>
        <dsp:cNvPr id="0" name=""/>
        <dsp:cNvSpPr/>
      </dsp:nvSpPr>
      <dsp:spPr>
        <a:xfrm>
          <a:off x="4407137" y="204912"/>
          <a:ext cx="741972" cy="741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01C49B-336A-43AE-B26B-BD9A7CD5AC1D}">
      <dsp:nvSpPr>
        <dsp:cNvPr id="0" name=""/>
        <dsp:cNvSpPr/>
      </dsp:nvSpPr>
      <dsp:spPr>
        <a:xfrm>
          <a:off x="3953709" y="1349969"/>
          <a:ext cx="1648828" cy="154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Hardware requirement is null.</a:t>
          </a:r>
        </a:p>
      </dsp:txBody>
      <dsp:txXfrm>
        <a:off x="3953709" y="1349969"/>
        <a:ext cx="1648828" cy="1541911"/>
      </dsp:txXfrm>
    </dsp:sp>
    <dsp:sp modelId="{CE4907FB-60F8-4B35-91C8-12C280240D91}">
      <dsp:nvSpPr>
        <dsp:cNvPr id="0" name=""/>
        <dsp:cNvSpPr/>
      </dsp:nvSpPr>
      <dsp:spPr>
        <a:xfrm>
          <a:off x="6344510" y="204912"/>
          <a:ext cx="741972" cy="741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423288-5DF2-4CF5-B0D9-B649D3E65E53}">
      <dsp:nvSpPr>
        <dsp:cNvPr id="0" name=""/>
        <dsp:cNvSpPr/>
      </dsp:nvSpPr>
      <dsp:spPr>
        <a:xfrm>
          <a:off x="5891082" y="1349969"/>
          <a:ext cx="1648828" cy="154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For software, we need a database to store client side and the tenant side data, </a:t>
          </a:r>
        </a:p>
      </dsp:txBody>
      <dsp:txXfrm>
        <a:off x="5891082" y="1349969"/>
        <a:ext cx="1648828" cy="1541911"/>
      </dsp:txXfrm>
    </dsp:sp>
    <dsp:sp modelId="{395982AE-81CC-4E7E-8CB2-7F4498D5C8A3}">
      <dsp:nvSpPr>
        <dsp:cNvPr id="0" name=""/>
        <dsp:cNvSpPr/>
      </dsp:nvSpPr>
      <dsp:spPr>
        <a:xfrm>
          <a:off x="8281883" y="204912"/>
          <a:ext cx="741972" cy="7419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10BEAE-D0DD-45D8-B7C4-997ACDCFEB75}">
      <dsp:nvSpPr>
        <dsp:cNvPr id="0" name=""/>
        <dsp:cNvSpPr/>
      </dsp:nvSpPr>
      <dsp:spPr>
        <a:xfrm>
          <a:off x="7828455" y="1349969"/>
          <a:ext cx="1648828" cy="154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Knowledge of html, css, javascript and similar language in order to create &amp; design the site</a:t>
          </a:r>
        </a:p>
      </dsp:txBody>
      <dsp:txXfrm>
        <a:off x="7828455" y="1349969"/>
        <a:ext cx="1648828" cy="154191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3A7AB-5C88-451F-AA37-252D7C1FEF55}" type="datetimeFigureOut">
              <a:rPr lang="en-US" smtClean="0"/>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416144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4246-8B93-7095-C4E3-2F26D0B0F4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41A2E-4919-9F3D-2018-C2C5ACC38354}"/>
              </a:ext>
            </a:extLst>
          </p:cNvPr>
          <p:cNvSpPr>
            <a:spLocks noGrp="1"/>
          </p:cNvSpPr>
          <p:nvPr>
            <p:ph type="dt" sz="half" idx="10"/>
          </p:nvPr>
        </p:nvSpPr>
        <p:spPr/>
        <p:txBody>
          <a:bodyPr/>
          <a:lstStyle/>
          <a:p>
            <a:fld id="{7DB3A7AB-5C88-451F-AA37-252D7C1FEF55}" type="datetimeFigureOut">
              <a:rPr lang="en-US" smtClean="0"/>
              <a:t>2/24/2023</a:t>
            </a:fld>
            <a:endParaRPr lang="en-US"/>
          </a:p>
        </p:txBody>
      </p:sp>
      <p:sp>
        <p:nvSpPr>
          <p:cNvPr id="4" name="Footer Placeholder 3">
            <a:extLst>
              <a:ext uri="{FF2B5EF4-FFF2-40B4-BE49-F238E27FC236}">
                <a16:creationId xmlns:a16="http://schemas.microsoft.com/office/drawing/2014/main" id="{B9FC69B3-055F-C4F1-A0EE-C3B6FBBB0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E0514B-30C5-51F8-25B2-9740FEB79EE5}"/>
              </a:ext>
            </a:extLst>
          </p:cNvPr>
          <p:cNvSpPr>
            <a:spLocks noGrp="1"/>
          </p:cNvSpPr>
          <p:nvPr>
            <p:ph type="sldNum" sz="quarter" idx="12"/>
          </p:nvPr>
        </p:nvSpPr>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117465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6664D-099D-DE6A-DCD2-E81EA9DC5B08}"/>
              </a:ext>
            </a:extLst>
          </p:cNvPr>
          <p:cNvSpPr>
            <a:spLocks noGrp="1"/>
          </p:cNvSpPr>
          <p:nvPr>
            <p:ph type="dt" sz="half" idx="10"/>
          </p:nvPr>
        </p:nvSpPr>
        <p:spPr/>
        <p:txBody>
          <a:bodyPr/>
          <a:lstStyle/>
          <a:p>
            <a:fld id="{252E9B1A-BE0B-4212-89A1-B547D1D559DD}" type="datetimeFigureOut">
              <a:rPr lang="en-IN" smtClean="0"/>
              <a:t>24-02-2023</a:t>
            </a:fld>
            <a:endParaRPr lang="en-IN"/>
          </a:p>
        </p:txBody>
      </p:sp>
      <p:sp>
        <p:nvSpPr>
          <p:cNvPr id="3" name="Footer Placeholder 2">
            <a:extLst>
              <a:ext uri="{FF2B5EF4-FFF2-40B4-BE49-F238E27FC236}">
                <a16:creationId xmlns:a16="http://schemas.microsoft.com/office/drawing/2014/main" id="{12D35F77-33F3-5639-F7E4-84F2FD2CE9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09BD03-D65C-C0E2-D5DC-66E890459C7A}"/>
              </a:ext>
            </a:extLst>
          </p:cNvPr>
          <p:cNvSpPr>
            <a:spLocks noGrp="1"/>
          </p:cNvSpPr>
          <p:nvPr>
            <p:ph type="sldNum" sz="quarter" idx="12"/>
          </p:nvPr>
        </p:nvSpPr>
        <p:spPr/>
        <p:txBody>
          <a:bodyPr/>
          <a:lstStyle/>
          <a:p>
            <a:fld id="{2909CB5A-202E-4675-B799-A4E3C0DC2091}" type="slidenum">
              <a:rPr lang="en-IN" smtClean="0"/>
              <a:t>‹#›</a:t>
            </a:fld>
            <a:endParaRPr lang="en-IN"/>
          </a:p>
        </p:txBody>
      </p:sp>
    </p:spTree>
    <p:extLst>
      <p:ext uri="{BB962C8B-B14F-4D97-AF65-F5344CB8AC3E}">
        <p14:creationId xmlns:p14="http://schemas.microsoft.com/office/powerpoint/2010/main" val="1390732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7F2F-AB61-082B-0129-93EEBF67E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6EECDB-7E2C-F691-3302-1C7C0A216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14256-D177-0948-6EF4-1468B21DF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3C0C4-B619-FE09-2E7E-520BFD24A2EF}"/>
              </a:ext>
            </a:extLst>
          </p:cNvPr>
          <p:cNvSpPr>
            <a:spLocks noGrp="1"/>
          </p:cNvSpPr>
          <p:nvPr>
            <p:ph type="dt" sz="half" idx="10"/>
          </p:nvPr>
        </p:nvSpPr>
        <p:spPr/>
        <p:txBody>
          <a:bodyPr/>
          <a:lstStyle/>
          <a:p>
            <a:fld id="{7DB3A7AB-5C88-451F-AA37-252D7C1FEF55}" type="datetimeFigureOut">
              <a:rPr lang="en-US" smtClean="0"/>
              <a:t>2/24/2023</a:t>
            </a:fld>
            <a:endParaRPr lang="en-US"/>
          </a:p>
        </p:txBody>
      </p:sp>
      <p:sp>
        <p:nvSpPr>
          <p:cNvPr id="6" name="Footer Placeholder 5">
            <a:extLst>
              <a:ext uri="{FF2B5EF4-FFF2-40B4-BE49-F238E27FC236}">
                <a16:creationId xmlns:a16="http://schemas.microsoft.com/office/drawing/2014/main" id="{C11AEB13-BBB4-1235-F511-C733ACA23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0E664-89BF-87F0-E2A7-ABF39E403937}"/>
              </a:ext>
            </a:extLst>
          </p:cNvPr>
          <p:cNvSpPr>
            <a:spLocks noGrp="1"/>
          </p:cNvSpPr>
          <p:nvPr>
            <p:ph type="sldNum" sz="quarter" idx="12"/>
          </p:nvPr>
        </p:nvSpPr>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53268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7D42-0568-3EF4-9A6E-CCDC416F2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E8B358-1FD1-A80B-CFBA-C7E243FC3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3914CE-E350-24D0-1D8A-0B7E78C96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8EBC3-AED8-83A5-B729-29659C42C650}"/>
              </a:ext>
            </a:extLst>
          </p:cNvPr>
          <p:cNvSpPr>
            <a:spLocks noGrp="1"/>
          </p:cNvSpPr>
          <p:nvPr>
            <p:ph type="dt" sz="half" idx="10"/>
          </p:nvPr>
        </p:nvSpPr>
        <p:spPr/>
        <p:txBody>
          <a:bodyPr/>
          <a:lstStyle/>
          <a:p>
            <a:fld id="{7DB3A7AB-5C88-451F-AA37-252D7C1FEF55}" type="datetimeFigureOut">
              <a:rPr lang="en-US" smtClean="0"/>
              <a:t>2/24/2023</a:t>
            </a:fld>
            <a:endParaRPr lang="en-US"/>
          </a:p>
        </p:txBody>
      </p:sp>
      <p:sp>
        <p:nvSpPr>
          <p:cNvPr id="6" name="Footer Placeholder 5">
            <a:extLst>
              <a:ext uri="{FF2B5EF4-FFF2-40B4-BE49-F238E27FC236}">
                <a16:creationId xmlns:a16="http://schemas.microsoft.com/office/drawing/2014/main" id="{AC12D6EE-B3CF-386E-DD83-D63197D1E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FE725-5B38-C0F7-A966-8567D456B8D9}"/>
              </a:ext>
            </a:extLst>
          </p:cNvPr>
          <p:cNvSpPr>
            <a:spLocks noGrp="1"/>
          </p:cNvSpPr>
          <p:nvPr>
            <p:ph type="sldNum" sz="quarter" idx="12"/>
          </p:nvPr>
        </p:nvSpPr>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4084947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35C4-58B6-228A-C9FD-08552ECB58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695F5E-C6FF-DBE6-9BBC-389F00E25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DA7D0-E25A-F097-78A9-9D059C6E4EF6}"/>
              </a:ext>
            </a:extLst>
          </p:cNvPr>
          <p:cNvSpPr>
            <a:spLocks noGrp="1"/>
          </p:cNvSpPr>
          <p:nvPr>
            <p:ph type="dt" sz="half" idx="10"/>
          </p:nvPr>
        </p:nvSpPr>
        <p:spPr/>
        <p:txBody>
          <a:bodyPr/>
          <a:lstStyle/>
          <a:p>
            <a:fld id="{7DB3A7AB-5C88-451F-AA37-252D7C1FEF55}" type="datetimeFigureOut">
              <a:rPr lang="en-US" smtClean="0"/>
              <a:t>2/24/2023</a:t>
            </a:fld>
            <a:endParaRPr lang="en-US"/>
          </a:p>
        </p:txBody>
      </p:sp>
      <p:sp>
        <p:nvSpPr>
          <p:cNvPr id="5" name="Footer Placeholder 4">
            <a:extLst>
              <a:ext uri="{FF2B5EF4-FFF2-40B4-BE49-F238E27FC236}">
                <a16:creationId xmlns:a16="http://schemas.microsoft.com/office/drawing/2014/main" id="{2DE8EDD1-C0CC-E5A4-BE43-FD0156520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F1355-FA09-8575-8EB5-30F86A250D33}"/>
              </a:ext>
            </a:extLst>
          </p:cNvPr>
          <p:cNvSpPr>
            <a:spLocks noGrp="1"/>
          </p:cNvSpPr>
          <p:nvPr>
            <p:ph type="sldNum" sz="quarter" idx="12"/>
          </p:nvPr>
        </p:nvSpPr>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92622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83973-FDD6-8B81-4A64-593AFF1CA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84D782-9EC7-FFEF-4466-352D9B5B6A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4A337-B91C-2F9A-4A0B-921B51C56FB8}"/>
              </a:ext>
            </a:extLst>
          </p:cNvPr>
          <p:cNvSpPr>
            <a:spLocks noGrp="1"/>
          </p:cNvSpPr>
          <p:nvPr>
            <p:ph type="dt" sz="half" idx="10"/>
          </p:nvPr>
        </p:nvSpPr>
        <p:spPr/>
        <p:txBody>
          <a:bodyPr/>
          <a:lstStyle/>
          <a:p>
            <a:fld id="{7DB3A7AB-5C88-451F-AA37-252D7C1FEF55}" type="datetimeFigureOut">
              <a:rPr lang="en-US" smtClean="0"/>
              <a:t>2/24/2023</a:t>
            </a:fld>
            <a:endParaRPr lang="en-US"/>
          </a:p>
        </p:txBody>
      </p:sp>
      <p:sp>
        <p:nvSpPr>
          <p:cNvPr id="5" name="Footer Placeholder 4">
            <a:extLst>
              <a:ext uri="{FF2B5EF4-FFF2-40B4-BE49-F238E27FC236}">
                <a16:creationId xmlns:a16="http://schemas.microsoft.com/office/drawing/2014/main" id="{CC2D54D8-B413-9EBD-303B-9CB3829FE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1D312-2354-E0DB-F57A-27D6279020C4}"/>
              </a:ext>
            </a:extLst>
          </p:cNvPr>
          <p:cNvSpPr>
            <a:spLocks noGrp="1"/>
          </p:cNvSpPr>
          <p:nvPr>
            <p:ph type="sldNum" sz="quarter" idx="12"/>
          </p:nvPr>
        </p:nvSpPr>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2164445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19C9AC-2900-4E80-AAA3-D44730DB3CC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3396867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9C9AC-2900-4E80-AAA3-D44730DB3CC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860612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9C9AC-2900-4E80-AAA3-D44730DB3CC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1653461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19C9AC-2900-4E80-AAA3-D44730DB3CC6}"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224950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B3A7AB-5C88-451F-AA37-252D7C1FEF55}"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1063008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9C9AC-2900-4E80-AAA3-D44730DB3CC6}" type="datetimeFigureOut">
              <a:rPr lang="en-US" smtClean="0"/>
              <a:t>2/24/2023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116183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9C9AC-2900-4E80-AAA3-D44730DB3CC6}" type="datetimeFigureOut">
              <a:rPr lang="en-US" smtClean="0"/>
              <a:t>2/24/2023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3146081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9C9AC-2900-4E80-AAA3-D44730DB3CC6}" type="datetimeFigureOut">
              <a:rPr lang="en-US" smtClean="0"/>
              <a:t>2/24/2023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169886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9C9AC-2900-4E80-AAA3-D44730DB3CC6}"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186928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9C9AC-2900-4E80-AAA3-D44730DB3CC6}"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7978798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9C9AC-2900-4E80-AAA3-D44730DB3CC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21510668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9C9AC-2900-4E80-AAA3-D44730DB3CC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2C975D-CA8E-4FA9-838B-A138D0CBC0F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31688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DB3A7AB-5C88-451F-AA37-252D7C1FEF55}"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1799734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DB3A7AB-5C88-451F-AA37-252D7C1FEF55}"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265A6A-36C3-46B4-B513-8F88DE17B2E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397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DB3A7AB-5C88-451F-AA37-252D7C1FEF55}"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22439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1E4E-6BB4-B244-0366-E823100450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393E26-8FBC-3BF4-BAEB-468E3C712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CB9A09-0847-4CC8-CF6F-149A31DF407A}"/>
              </a:ext>
            </a:extLst>
          </p:cNvPr>
          <p:cNvSpPr>
            <a:spLocks noGrp="1"/>
          </p:cNvSpPr>
          <p:nvPr>
            <p:ph type="dt" sz="half" idx="10"/>
          </p:nvPr>
        </p:nvSpPr>
        <p:spPr/>
        <p:txBody>
          <a:bodyPr/>
          <a:lstStyle/>
          <a:p>
            <a:fld id="{B889BB37-CA1D-474E-9D1F-0588CC10EDEF}" type="datetimeFigureOut">
              <a:rPr lang="en-IN" smtClean="0"/>
              <a:t>24-02-2023</a:t>
            </a:fld>
            <a:endParaRPr lang="en-IN"/>
          </a:p>
        </p:txBody>
      </p:sp>
      <p:sp>
        <p:nvSpPr>
          <p:cNvPr id="5" name="Footer Placeholder 4">
            <a:extLst>
              <a:ext uri="{FF2B5EF4-FFF2-40B4-BE49-F238E27FC236}">
                <a16:creationId xmlns:a16="http://schemas.microsoft.com/office/drawing/2014/main" id="{E3D23121-584F-C5A1-32F2-87FF21813A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2AE60-99E0-FF74-82BF-F3F0A9A41A10}"/>
              </a:ext>
            </a:extLst>
          </p:cNvPr>
          <p:cNvSpPr>
            <a:spLocks noGrp="1"/>
          </p:cNvSpPr>
          <p:nvPr>
            <p:ph type="sldNum" sz="quarter" idx="12"/>
          </p:nvPr>
        </p:nvSpPr>
        <p:spPr/>
        <p:txBody>
          <a:bodyPr/>
          <a:lstStyle/>
          <a:p>
            <a:fld id="{AE1D1CFC-6E67-4A88-9988-40C4CBD6ED10}" type="slidenum">
              <a:rPr lang="en-IN" smtClean="0"/>
              <a:t>‹#›</a:t>
            </a:fld>
            <a:endParaRPr lang="en-IN"/>
          </a:p>
        </p:txBody>
      </p:sp>
    </p:spTree>
    <p:extLst>
      <p:ext uri="{BB962C8B-B14F-4D97-AF65-F5344CB8AC3E}">
        <p14:creationId xmlns:p14="http://schemas.microsoft.com/office/powerpoint/2010/main" val="1231443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9C9AC-2900-4E80-AAA3-D44730DB3CC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101794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9C9AC-2900-4E80-AAA3-D44730DB3CC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2C975D-CA8E-4FA9-838B-A138D0CBC0F7}" type="slidenum">
              <a:rPr lang="en-US" smtClean="0"/>
              <a:t>‹#›</a:t>
            </a:fld>
            <a:endParaRPr lang="en-US"/>
          </a:p>
        </p:txBody>
      </p:sp>
    </p:spTree>
    <p:extLst>
      <p:ext uri="{BB962C8B-B14F-4D97-AF65-F5344CB8AC3E}">
        <p14:creationId xmlns:p14="http://schemas.microsoft.com/office/powerpoint/2010/main" val="326777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4581-8CBE-5DBC-B5FF-B4A77C2567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B813B0-5CA3-454E-6E4C-07ECD85BD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774FC1-E37F-CA93-EF76-BA04B84F0836}"/>
              </a:ext>
            </a:extLst>
          </p:cNvPr>
          <p:cNvSpPr>
            <a:spLocks noGrp="1"/>
          </p:cNvSpPr>
          <p:nvPr>
            <p:ph type="dt" sz="half" idx="10"/>
          </p:nvPr>
        </p:nvSpPr>
        <p:spPr/>
        <p:txBody>
          <a:bodyPr/>
          <a:lstStyle/>
          <a:p>
            <a:fld id="{DF301A1B-7173-4D57-B24A-6E80CF2D8201}" type="datetimeFigureOut">
              <a:rPr lang="en-IN" smtClean="0"/>
              <a:t>24-02-2023</a:t>
            </a:fld>
            <a:endParaRPr lang="en-IN"/>
          </a:p>
        </p:txBody>
      </p:sp>
      <p:sp>
        <p:nvSpPr>
          <p:cNvPr id="5" name="Footer Placeholder 4">
            <a:extLst>
              <a:ext uri="{FF2B5EF4-FFF2-40B4-BE49-F238E27FC236}">
                <a16:creationId xmlns:a16="http://schemas.microsoft.com/office/drawing/2014/main" id="{EA3520E9-C24B-A9D3-1EE3-092E1A7FAC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5B20C6-00C0-A6AA-52FC-4908EC9FC5EA}"/>
              </a:ext>
            </a:extLst>
          </p:cNvPr>
          <p:cNvSpPr>
            <a:spLocks noGrp="1"/>
          </p:cNvSpPr>
          <p:nvPr>
            <p:ph type="sldNum" sz="quarter" idx="12"/>
          </p:nvPr>
        </p:nvSpPr>
        <p:spPr/>
        <p:txBody>
          <a:bodyPr/>
          <a:lstStyle/>
          <a:p>
            <a:fld id="{0D55706E-97EA-487F-A355-80DF64FF1266}" type="slidenum">
              <a:rPr lang="en-IN" smtClean="0"/>
              <a:t>‹#›</a:t>
            </a:fld>
            <a:endParaRPr lang="en-IN"/>
          </a:p>
        </p:txBody>
      </p:sp>
    </p:spTree>
    <p:extLst>
      <p:ext uri="{BB962C8B-B14F-4D97-AF65-F5344CB8AC3E}">
        <p14:creationId xmlns:p14="http://schemas.microsoft.com/office/powerpoint/2010/main" val="148291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E606-2A73-9863-5F9E-9768E5486C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531F77-A1D8-ECA7-67AB-B989EEED8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B5F126-0889-F5C5-8C97-41CF2A7A6AC5}"/>
              </a:ext>
            </a:extLst>
          </p:cNvPr>
          <p:cNvSpPr>
            <a:spLocks noGrp="1"/>
          </p:cNvSpPr>
          <p:nvPr>
            <p:ph type="dt" sz="half" idx="10"/>
          </p:nvPr>
        </p:nvSpPr>
        <p:spPr/>
        <p:txBody>
          <a:bodyPr/>
          <a:lstStyle/>
          <a:p>
            <a:fld id="{7DB3A7AB-5C88-451F-AA37-252D7C1FEF55}" type="datetimeFigureOut">
              <a:rPr lang="en-US" smtClean="0"/>
              <a:t>2/24/2023</a:t>
            </a:fld>
            <a:endParaRPr lang="en-US"/>
          </a:p>
        </p:txBody>
      </p:sp>
      <p:sp>
        <p:nvSpPr>
          <p:cNvPr id="5" name="Footer Placeholder 4">
            <a:extLst>
              <a:ext uri="{FF2B5EF4-FFF2-40B4-BE49-F238E27FC236}">
                <a16:creationId xmlns:a16="http://schemas.microsoft.com/office/drawing/2014/main" id="{38EFDF04-9C05-3B02-4B95-19A63575C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CC1FF-C3F6-515F-25DA-E4A7CCA03496}"/>
              </a:ext>
            </a:extLst>
          </p:cNvPr>
          <p:cNvSpPr>
            <a:spLocks noGrp="1"/>
          </p:cNvSpPr>
          <p:nvPr>
            <p:ph type="sldNum" sz="quarter" idx="12"/>
          </p:nvPr>
        </p:nvSpPr>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363072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C982-1F7C-D913-9AA6-9ADEEDAF3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66C64-1E61-20F2-2866-39983E794D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10E87-6E88-05A1-731F-3629AE5814AC}"/>
              </a:ext>
            </a:extLst>
          </p:cNvPr>
          <p:cNvSpPr>
            <a:spLocks noGrp="1"/>
          </p:cNvSpPr>
          <p:nvPr>
            <p:ph type="dt" sz="half" idx="10"/>
          </p:nvPr>
        </p:nvSpPr>
        <p:spPr/>
        <p:txBody>
          <a:bodyPr/>
          <a:lstStyle/>
          <a:p>
            <a:fld id="{252E9B1A-BE0B-4212-89A1-B547D1D559DD}" type="datetimeFigureOut">
              <a:rPr lang="en-IN" smtClean="0"/>
              <a:t>24-02-2023</a:t>
            </a:fld>
            <a:endParaRPr lang="en-IN"/>
          </a:p>
        </p:txBody>
      </p:sp>
      <p:sp>
        <p:nvSpPr>
          <p:cNvPr id="5" name="Footer Placeholder 4">
            <a:extLst>
              <a:ext uri="{FF2B5EF4-FFF2-40B4-BE49-F238E27FC236}">
                <a16:creationId xmlns:a16="http://schemas.microsoft.com/office/drawing/2014/main" id="{DCB11983-2E36-12F9-392D-573A3F60A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3EED07-FDB2-A95E-1BE9-7E81EEF60692}"/>
              </a:ext>
            </a:extLst>
          </p:cNvPr>
          <p:cNvSpPr>
            <a:spLocks noGrp="1"/>
          </p:cNvSpPr>
          <p:nvPr>
            <p:ph type="sldNum" sz="quarter" idx="12"/>
          </p:nvPr>
        </p:nvSpPr>
        <p:spPr/>
        <p:txBody>
          <a:bodyPr/>
          <a:lstStyle/>
          <a:p>
            <a:fld id="{2909CB5A-202E-4675-B799-A4E3C0DC2091}" type="slidenum">
              <a:rPr lang="en-IN" smtClean="0"/>
              <a:t>‹#›</a:t>
            </a:fld>
            <a:endParaRPr lang="en-IN"/>
          </a:p>
        </p:txBody>
      </p:sp>
    </p:spTree>
    <p:extLst>
      <p:ext uri="{BB962C8B-B14F-4D97-AF65-F5344CB8AC3E}">
        <p14:creationId xmlns:p14="http://schemas.microsoft.com/office/powerpoint/2010/main" val="17573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BB2-01B6-4EE1-BE47-9EDCD80FA1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8836EF-EBFA-94E4-0EE5-EBA695DC8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E55C93-9459-A14D-A80A-CDD9EA380660}"/>
              </a:ext>
            </a:extLst>
          </p:cNvPr>
          <p:cNvSpPr>
            <a:spLocks noGrp="1"/>
          </p:cNvSpPr>
          <p:nvPr>
            <p:ph type="dt" sz="half" idx="10"/>
          </p:nvPr>
        </p:nvSpPr>
        <p:spPr/>
        <p:txBody>
          <a:bodyPr/>
          <a:lstStyle/>
          <a:p>
            <a:fld id="{7DB3A7AB-5C88-451F-AA37-252D7C1FEF55}" type="datetimeFigureOut">
              <a:rPr lang="en-US" smtClean="0"/>
              <a:t>2/24/2023</a:t>
            </a:fld>
            <a:endParaRPr lang="en-US"/>
          </a:p>
        </p:txBody>
      </p:sp>
      <p:sp>
        <p:nvSpPr>
          <p:cNvPr id="5" name="Footer Placeholder 4">
            <a:extLst>
              <a:ext uri="{FF2B5EF4-FFF2-40B4-BE49-F238E27FC236}">
                <a16:creationId xmlns:a16="http://schemas.microsoft.com/office/drawing/2014/main" id="{788C0833-BF3B-D3B4-BD44-FCD9F2256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AA8A2-13DB-2CD9-7271-4E65D3C61609}"/>
              </a:ext>
            </a:extLst>
          </p:cNvPr>
          <p:cNvSpPr>
            <a:spLocks noGrp="1"/>
          </p:cNvSpPr>
          <p:nvPr>
            <p:ph type="sldNum" sz="quarter" idx="12"/>
          </p:nvPr>
        </p:nvSpPr>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313488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7606-2D80-8F88-2AF7-20D3BB1F1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21B09B-2137-C637-4FBF-88B234F8FD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2C8E08-F8BC-A326-CC15-0C7962C66F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AA623A-5378-A31F-1D8A-09729D442C90}"/>
              </a:ext>
            </a:extLst>
          </p:cNvPr>
          <p:cNvSpPr>
            <a:spLocks noGrp="1"/>
          </p:cNvSpPr>
          <p:nvPr>
            <p:ph type="dt" sz="half" idx="10"/>
          </p:nvPr>
        </p:nvSpPr>
        <p:spPr/>
        <p:txBody>
          <a:bodyPr/>
          <a:lstStyle/>
          <a:p>
            <a:fld id="{7DB3A7AB-5C88-451F-AA37-252D7C1FEF55}" type="datetimeFigureOut">
              <a:rPr lang="en-US" smtClean="0"/>
              <a:t>2/24/2023</a:t>
            </a:fld>
            <a:endParaRPr lang="en-US"/>
          </a:p>
        </p:txBody>
      </p:sp>
      <p:sp>
        <p:nvSpPr>
          <p:cNvPr id="6" name="Footer Placeholder 5">
            <a:extLst>
              <a:ext uri="{FF2B5EF4-FFF2-40B4-BE49-F238E27FC236}">
                <a16:creationId xmlns:a16="http://schemas.microsoft.com/office/drawing/2014/main" id="{DF600A43-A3DB-0221-E594-CD3316419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2515F-C7E1-EE3A-1B1A-78114CB42CCA}"/>
              </a:ext>
            </a:extLst>
          </p:cNvPr>
          <p:cNvSpPr>
            <a:spLocks noGrp="1"/>
          </p:cNvSpPr>
          <p:nvPr>
            <p:ph type="sldNum" sz="quarter" idx="12"/>
          </p:nvPr>
        </p:nvSpPr>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217341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FEA4-DB2A-8B25-F900-709E073E1B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7400BA-1033-81D3-ABA7-2F13F6053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01282C-CF18-34F9-3AF0-26B3C02156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61901A-2366-5D55-EB39-FADF40479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2E506C-B379-F156-B794-44CA8E77D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2FB209-BBB5-3CFE-08D1-DD8D390A5CE2}"/>
              </a:ext>
            </a:extLst>
          </p:cNvPr>
          <p:cNvSpPr>
            <a:spLocks noGrp="1"/>
          </p:cNvSpPr>
          <p:nvPr>
            <p:ph type="dt" sz="half" idx="10"/>
          </p:nvPr>
        </p:nvSpPr>
        <p:spPr/>
        <p:txBody>
          <a:bodyPr/>
          <a:lstStyle/>
          <a:p>
            <a:fld id="{7DB3A7AB-5C88-451F-AA37-252D7C1FEF55}" type="datetimeFigureOut">
              <a:rPr lang="en-US" smtClean="0"/>
              <a:t>2/24/2023</a:t>
            </a:fld>
            <a:endParaRPr lang="en-US"/>
          </a:p>
        </p:txBody>
      </p:sp>
      <p:sp>
        <p:nvSpPr>
          <p:cNvPr id="8" name="Footer Placeholder 7">
            <a:extLst>
              <a:ext uri="{FF2B5EF4-FFF2-40B4-BE49-F238E27FC236}">
                <a16:creationId xmlns:a16="http://schemas.microsoft.com/office/drawing/2014/main" id="{6653D85A-1A89-3C65-7247-C3637DFAB5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97100D-C8F5-1C89-7C34-4E11F6651BBC}"/>
              </a:ext>
            </a:extLst>
          </p:cNvPr>
          <p:cNvSpPr>
            <a:spLocks noGrp="1"/>
          </p:cNvSpPr>
          <p:nvPr>
            <p:ph type="sldNum" sz="quarter" idx="12"/>
          </p:nvPr>
        </p:nvSpPr>
        <p:spPr/>
        <p:txBody>
          <a:bodyPr/>
          <a:lstStyle/>
          <a:p>
            <a:fld id="{2D265A6A-36C3-46B4-B513-8F88DE17B2EC}" type="slidenum">
              <a:rPr lang="en-US" smtClean="0"/>
              <a:t>‹#›</a:t>
            </a:fld>
            <a:endParaRPr lang="en-US"/>
          </a:p>
        </p:txBody>
      </p:sp>
    </p:spTree>
    <p:extLst>
      <p:ext uri="{BB962C8B-B14F-4D97-AF65-F5344CB8AC3E}">
        <p14:creationId xmlns:p14="http://schemas.microsoft.com/office/powerpoint/2010/main" val="207741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5.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3A7AB-5C88-451F-AA37-252D7C1FEF55}" type="datetimeFigureOut">
              <a:rPr lang="en-US" smtClean="0"/>
              <a:t>2/24/2023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65A6A-36C3-46B4-B513-8F88DE17B2EC}" type="slidenum">
              <a:rPr lang="en-US" smtClean="0"/>
              <a:t>‹#›</a:t>
            </a:fld>
            <a:endParaRPr lang="en-US"/>
          </a:p>
        </p:txBody>
      </p:sp>
    </p:spTree>
    <p:extLst>
      <p:ext uri="{BB962C8B-B14F-4D97-AF65-F5344CB8AC3E}">
        <p14:creationId xmlns:p14="http://schemas.microsoft.com/office/powerpoint/2010/main" val="941195033"/>
      </p:ext>
    </p:extLst>
  </p:cSld>
  <p:clrMap bg1="lt1" tx1="dk1" bg2="lt2" tx2="dk2" accent1="accent1" accent2="accent2" accent3="accent3" accent4="accent4" accent5="accent5" accent6="accent6" hlink="hlink" folHlink="folHlink"/>
  <p:sldLayoutIdLst>
    <p:sldLayoutId id="2147483655" r:id="rId1"/>
    <p:sldLayoutId id="2147483681"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40D533-A2AE-AB8F-B4B1-0D7A3EB81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78BC1F-2DCF-EBE0-B8B1-80FDEE919B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26CC8-5664-1C9E-929B-08A00DC0B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9BB37-CA1D-474E-9D1F-0588CC10EDEF}" type="datetimeFigureOut">
              <a:rPr lang="en-IN" smtClean="0"/>
              <a:t>24-02-2023</a:t>
            </a:fld>
            <a:endParaRPr lang="en-IN"/>
          </a:p>
        </p:txBody>
      </p:sp>
      <p:sp>
        <p:nvSpPr>
          <p:cNvPr id="5" name="Footer Placeholder 4">
            <a:extLst>
              <a:ext uri="{FF2B5EF4-FFF2-40B4-BE49-F238E27FC236}">
                <a16:creationId xmlns:a16="http://schemas.microsoft.com/office/drawing/2014/main" id="{97AB8500-0830-D99D-DC71-7E38E2979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2734D7-8B9C-4530-ED72-C8FEC8A3E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D1CFC-6E67-4A88-9988-40C4CBD6ED10}" type="slidenum">
              <a:rPr lang="en-IN" smtClean="0"/>
              <a:t>‹#›</a:t>
            </a:fld>
            <a:endParaRPr lang="en-IN"/>
          </a:p>
        </p:txBody>
      </p:sp>
    </p:spTree>
    <p:extLst>
      <p:ext uri="{BB962C8B-B14F-4D97-AF65-F5344CB8AC3E}">
        <p14:creationId xmlns:p14="http://schemas.microsoft.com/office/powerpoint/2010/main" val="3778739708"/>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781CC-D934-677B-D20D-EA83758E8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9B33D0-76B2-D4A6-999B-7AE10B2FA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F41283-8A9C-F83E-A234-860632CF0A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01A1B-7173-4D57-B24A-6E80CF2D8201}" type="datetimeFigureOut">
              <a:rPr lang="en-IN" smtClean="0"/>
              <a:t>24-02-2023</a:t>
            </a:fld>
            <a:endParaRPr lang="en-IN"/>
          </a:p>
        </p:txBody>
      </p:sp>
      <p:sp>
        <p:nvSpPr>
          <p:cNvPr id="5" name="Footer Placeholder 4">
            <a:extLst>
              <a:ext uri="{FF2B5EF4-FFF2-40B4-BE49-F238E27FC236}">
                <a16:creationId xmlns:a16="http://schemas.microsoft.com/office/drawing/2014/main" id="{DCE79971-05F3-1B87-380D-F1E69F1577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6E3A99-3F71-8F74-EA73-524A391E6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5706E-97EA-487F-A355-80DF64FF1266}" type="slidenum">
              <a:rPr lang="en-IN" smtClean="0"/>
              <a:t>‹#›</a:t>
            </a:fld>
            <a:endParaRPr lang="en-IN"/>
          </a:p>
        </p:txBody>
      </p:sp>
    </p:spTree>
    <p:extLst>
      <p:ext uri="{BB962C8B-B14F-4D97-AF65-F5344CB8AC3E}">
        <p14:creationId xmlns:p14="http://schemas.microsoft.com/office/powerpoint/2010/main" val="219707864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A19DF-8172-BC09-3DC1-7290F8D2A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952553-DB33-A7C5-F0C0-BF0C2BC5E9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49012-BDC6-9B3F-C15C-C0F9D5678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3A7AB-5C88-451F-AA37-252D7C1FEF55}" type="datetimeFigureOut">
              <a:rPr lang="en-US" smtClean="0"/>
              <a:t>2/24/2023</a:t>
            </a:fld>
            <a:endParaRPr lang="en-US"/>
          </a:p>
        </p:txBody>
      </p:sp>
      <p:sp>
        <p:nvSpPr>
          <p:cNvPr id="5" name="Footer Placeholder 4">
            <a:extLst>
              <a:ext uri="{FF2B5EF4-FFF2-40B4-BE49-F238E27FC236}">
                <a16:creationId xmlns:a16="http://schemas.microsoft.com/office/drawing/2014/main" id="{AFD61526-6FA7-23F3-38FF-57F5EDA7D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D75DFF-578F-C0C2-E4D0-A0968D1DE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65A6A-36C3-46B4-B513-8F88DE17B2EC}" type="slidenum">
              <a:rPr lang="en-US" smtClean="0"/>
              <a:t>‹#›</a:t>
            </a:fld>
            <a:endParaRPr lang="en-US"/>
          </a:p>
        </p:txBody>
      </p:sp>
    </p:spTree>
    <p:extLst>
      <p:ext uri="{BB962C8B-B14F-4D97-AF65-F5344CB8AC3E}">
        <p14:creationId xmlns:p14="http://schemas.microsoft.com/office/powerpoint/2010/main" val="289353873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DB3A7AB-5C88-451F-AA37-252D7C1FEF55}" type="datetimeFigureOut">
              <a:rPr lang="en-US" smtClean="0"/>
              <a:t>2/24/2023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265A6A-36C3-46B4-B513-8F88DE17B2EC}" type="slidenum">
              <a:rPr lang="en-US" smtClean="0"/>
              <a:t>‹#›</a:t>
            </a:fld>
            <a:endParaRPr lang="en-US"/>
          </a:p>
        </p:txBody>
      </p:sp>
    </p:spTree>
    <p:extLst>
      <p:ext uri="{BB962C8B-B14F-4D97-AF65-F5344CB8AC3E}">
        <p14:creationId xmlns:p14="http://schemas.microsoft.com/office/powerpoint/2010/main" val="309165760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AE5D-B923-C64D-F23B-32BC0D92767E}"/>
              </a:ext>
            </a:extLst>
          </p:cNvPr>
          <p:cNvSpPr>
            <a:spLocks noGrp="1"/>
          </p:cNvSpPr>
          <p:nvPr>
            <p:ph type="title"/>
          </p:nvPr>
        </p:nvSpPr>
        <p:spPr/>
        <p:txBody>
          <a:bodyPr>
            <a:normAutofit/>
          </a:bodyPr>
          <a:lstStyle/>
          <a:p>
            <a:endParaRPr lang="en-IN"/>
          </a:p>
        </p:txBody>
      </p:sp>
      <p:sp>
        <p:nvSpPr>
          <p:cNvPr id="3" name="Content Placeholder 2">
            <a:extLst>
              <a:ext uri="{FF2B5EF4-FFF2-40B4-BE49-F238E27FC236}">
                <a16:creationId xmlns:a16="http://schemas.microsoft.com/office/drawing/2014/main" id="{81E9B19B-FEC9-9B66-0994-AAD9E82B9675}"/>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DEA4BF85-FCE7-728C-B276-B1CBF4BE64EC}"/>
              </a:ext>
            </a:extLst>
          </p:cNvPr>
          <p:cNvSpPr/>
          <p:nvPr/>
        </p:nvSpPr>
        <p:spPr>
          <a:xfrm>
            <a:off x="147584" y="104178"/>
            <a:ext cx="11896825" cy="658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0A16296-6256-02D0-2686-18D3BE1E1C51}"/>
              </a:ext>
            </a:extLst>
          </p:cNvPr>
          <p:cNvSpPr/>
          <p:nvPr/>
        </p:nvSpPr>
        <p:spPr>
          <a:xfrm>
            <a:off x="879179" y="743580"/>
            <a:ext cx="10421352" cy="420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3200" b="1" dirty="0"/>
              <a:t>                  EDAI 1 PROJECT  TITLE: </a:t>
            </a:r>
            <a:r>
              <a:rPr lang="en-US" sz="3200" b="1"/>
              <a:t>Hostel Accommodation</a:t>
            </a:r>
            <a:endParaRPr lang="en-IN" sz="3200" b="1" dirty="0"/>
          </a:p>
        </p:txBody>
      </p:sp>
      <p:sp>
        <p:nvSpPr>
          <p:cNvPr id="6" name="Rectangle 5">
            <a:extLst>
              <a:ext uri="{FF2B5EF4-FFF2-40B4-BE49-F238E27FC236}">
                <a16:creationId xmlns:a16="http://schemas.microsoft.com/office/drawing/2014/main" id="{51407EEA-2C89-3BFF-D841-05A3BC285517}"/>
              </a:ext>
            </a:extLst>
          </p:cNvPr>
          <p:cNvSpPr/>
          <p:nvPr/>
        </p:nvSpPr>
        <p:spPr>
          <a:xfrm>
            <a:off x="755980" y="3373851"/>
            <a:ext cx="3753853" cy="1899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latin typeface="Times New Roman" panose="02020603050405020304" pitchFamily="18" charset="0"/>
                <a:cs typeface="Times New Roman" panose="02020603050405020304" pitchFamily="18" charset="0"/>
              </a:rPr>
              <a:t>Harshwardhan Patil – 12211463</a:t>
            </a:r>
          </a:p>
          <a:p>
            <a:r>
              <a:rPr lang="en-IN" dirty="0" err="1">
                <a:latin typeface="Times New Roman" panose="02020603050405020304" pitchFamily="18" charset="0"/>
                <a:cs typeface="Times New Roman" panose="02020603050405020304" pitchFamily="18" charset="0"/>
              </a:rPr>
              <a:t>Hemashri</a:t>
            </a:r>
            <a:r>
              <a:rPr lang="en-IN" dirty="0">
                <a:latin typeface="Times New Roman" panose="02020603050405020304" pitchFamily="18" charset="0"/>
                <a:cs typeface="Times New Roman" panose="02020603050405020304" pitchFamily="18" charset="0"/>
              </a:rPr>
              <a:t> Patil –12211196</a:t>
            </a:r>
          </a:p>
          <a:p>
            <a:r>
              <a:rPr lang="en-IN" dirty="0">
                <a:latin typeface="Times New Roman" panose="02020603050405020304" pitchFamily="18" charset="0"/>
                <a:cs typeface="Times New Roman" panose="02020603050405020304" pitchFamily="18" charset="0"/>
              </a:rPr>
              <a:t>Himanshu Patil – 12211671</a:t>
            </a:r>
          </a:p>
          <a:p>
            <a:r>
              <a:rPr lang="en-IN" dirty="0" err="1">
                <a:latin typeface="Times New Roman" panose="02020603050405020304" pitchFamily="18" charset="0"/>
                <a:cs typeface="Times New Roman" panose="02020603050405020304" pitchFamily="18" charset="0"/>
              </a:rPr>
              <a:t>Hiteshi</a:t>
            </a:r>
            <a:r>
              <a:rPr lang="en-IN" dirty="0">
                <a:latin typeface="Times New Roman" panose="02020603050405020304" pitchFamily="18" charset="0"/>
                <a:cs typeface="Times New Roman" panose="02020603050405020304" pitchFamily="18" charset="0"/>
              </a:rPr>
              <a:t> Patil – 12210264</a:t>
            </a:r>
          </a:p>
          <a:p>
            <a:r>
              <a:rPr lang="en-IN" dirty="0" err="1">
                <a:latin typeface="Times New Roman" panose="02020603050405020304" pitchFamily="18" charset="0"/>
                <a:cs typeface="Times New Roman" panose="02020603050405020304" pitchFamily="18" charset="0"/>
              </a:rPr>
              <a:t>Indrajeet</a:t>
            </a:r>
            <a:r>
              <a:rPr lang="en-IN" dirty="0">
                <a:latin typeface="Times New Roman" panose="02020603050405020304" pitchFamily="18" charset="0"/>
                <a:cs typeface="Times New Roman" panose="02020603050405020304" pitchFamily="18" charset="0"/>
              </a:rPr>
              <a:t> Patil – 12210516</a:t>
            </a:r>
          </a:p>
          <a:p>
            <a:r>
              <a:rPr lang="en-IN" dirty="0" err="1">
                <a:latin typeface="Times New Roman" panose="02020603050405020304" pitchFamily="18" charset="0"/>
                <a:cs typeface="Times New Roman" panose="02020603050405020304" pitchFamily="18" charset="0"/>
              </a:rPr>
              <a:t>Kanaad</a:t>
            </a:r>
            <a:r>
              <a:rPr lang="en-IN" dirty="0">
                <a:latin typeface="Times New Roman" panose="02020603050405020304" pitchFamily="18" charset="0"/>
                <a:cs typeface="Times New Roman" panose="02020603050405020304" pitchFamily="18" charset="0"/>
              </a:rPr>
              <a:t> Patil - 12211038</a:t>
            </a:r>
          </a:p>
        </p:txBody>
      </p:sp>
      <p:sp>
        <p:nvSpPr>
          <p:cNvPr id="7" name="Rectangle 6">
            <a:extLst>
              <a:ext uri="{FF2B5EF4-FFF2-40B4-BE49-F238E27FC236}">
                <a16:creationId xmlns:a16="http://schemas.microsoft.com/office/drawing/2014/main" id="{B0708AE3-00C8-351D-EC8E-DB99512B1BAE}"/>
              </a:ext>
            </a:extLst>
          </p:cNvPr>
          <p:cNvSpPr/>
          <p:nvPr/>
        </p:nvSpPr>
        <p:spPr>
          <a:xfrm>
            <a:off x="8204130" y="3373851"/>
            <a:ext cx="3047198" cy="4124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Prof. Lokesh S. Khedekar</a:t>
            </a:r>
          </a:p>
        </p:txBody>
      </p:sp>
      <p:sp>
        <p:nvSpPr>
          <p:cNvPr id="9" name="TextBox 8">
            <a:extLst>
              <a:ext uri="{FF2B5EF4-FFF2-40B4-BE49-F238E27FC236}">
                <a16:creationId xmlns:a16="http://schemas.microsoft.com/office/drawing/2014/main" id="{2E25BF47-B557-22E1-C64C-8CF80E12BF68}"/>
              </a:ext>
            </a:extLst>
          </p:cNvPr>
          <p:cNvSpPr txBox="1"/>
          <p:nvPr/>
        </p:nvSpPr>
        <p:spPr>
          <a:xfrm>
            <a:off x="-233215" y="195577"/>
            <a:ext cx="12277624" cy="738664"/>
          </a:xfrm>
          <a:prstGeom prst="rect">
            <a:avLst/>
          </a:prstGeom>
          <a:noFill/>
        </p:spPr>
        <p:txBody>
          <a:bodyPr wrap="square" rtlCol="0">
            <a:spAutoFit/>
          </a:bodyPr>
          <a:lstStyle/>
          <a:p>
            <a:r>
              <a:rPr lang="en-US" sz="2200" dirty="0">
                <a:latin typeface="+mn-lt"/>
              </a:rPr>
              <a:t>                      </a:t>
            </a:r>
            <a:r>
              <a:rPr lang="en-US" b="1" dirty="0">
                <a:latin typeface="+mn-lt"/>
              </a:rPr>
              <a:t>ENGINEERING DESIGN &amp; INNOVATION 1 PROJECT-PPT FOR MID SEMESTER ASSESMENT-JANUARY 2023</a:t>
            </a:r>
          </a:p>
          <a:p>
            <a:r>
              <a:rPr lang="en-US" sz="2000" dirty="0">
                <a:latin typeface="+mn-lt"/>
              </a:rPr>
              <a:t>  </a:t>
            </a:r>
            <a:endParaRPr lang="en-IN" sz="2000" dirty="0"/>
          </a:p>
        </p:txBody>
      </p:sp>
      <p:sp>
        <p:nvSpPr>
          <p:cNvPr id="11" name="TextBox 10">
            <a:extLst>
              <a:ext uri="{FF2B5EF4-FFF2-40B4-BE49-F238E27FC236}">
                <a16:creationId xmlns:a16="http://schemas.microsoft.com/office/drawing/2014/main" id="{A9775C76-90F0-A491-AD46-2AE59EF24EE2}"/>
              </a:ext>
            </a:extLst>
          </p:cNvPr>
          <p:cNvSpPr txBox="1"/>
          <p:nvPr/>
        </p:nvSpPr>
        <p:spPr>
          <a:xfrm>
            <a:off x="1299009" y="2728287"/>
            <a:ext cx="3898233" cy="461665"/>
          </a:xfrm>
          <a:prstGeom prst="rect">
            <a:avLst/>
          </a:prstGeom>
          <a:noFill/>
        </p:spPr>
        <p:txBody>
          <a:bodyPr wrap="square" rtlCol="0">
            <a:spAutoFit/>
          </a:bodyPr>
          <a:lstStyle/>
          <a:p>
            <a:r>
              <a:rPr lang="en-US" sz="2400" u="sng" dirty="0"/>
              <a:t>PRESENTED BY</a:t>
            </a:r>
            <a:endParaRPr lang="en-IN" u="sng" dirty="0"/>
          </a:p>
        </p:txBody>
      </p:sp>
      <p:sp>
        <p:nvSpPr>
          <p:cNvPr id="12" name="TextBox 11">
            <a:extLst>
              <a:ext uri="{FF2B5EF4-FFF2-40B4-BE49-F238E27FC236}">
                <a16:creationId xmlns:a16="http://schemas.microsoft.com/office/drawing/2014/main" id="{088D2D18-A168-1948-7EA7-6E309E7E6584}"/>
              </a:ext>
            </a:extLst>
          </p:cNvPr>
          <p:cNvSpPr txBox="1"/>
          <p:nvPr/>
        </p:nvSpPr>
        <p:spPr>
          <a:xfrm>
            <a:off x="8065971" y="2674510"/>
            <a:ext cx="3167711" cy="461665"/>
          </a:xfrm>
          <a:prstGeom prst="rect">
            <a:avLst/>
          </a:prstGeom>
          <a:noFill/>
        </p:spPr>
        <p:txBody>
          <a:bodyPr wrap="square" rtlCol="0">
            <a:spAutoFit/>
          </a:bodyPr>
          <a:lstStyle/>
          <a:p>
            <a:r>
              <a:rPr lang="en-US" sz="2400" dirty="0"/>
              <a:t>      </a:t>
            </a:r>
            <a:r>
              <a:rPr lang="en-US" sz="2400" u="sng" dirty="0">
                <a:latin typeface="Times New Roman" panose="02020603050405020304" pitchFamily="18" charset="0"/>
                <a:cs typeface="Times New Roman" panose="02020603050405020304" pitchFamily="18" charset="0"/>
              </a:rPr>
              <a:t>PROJECT GUIDE </a:t>
            </a:r>
            <a:endParaRPr lang="en-IN" u="sn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8FD4055-4F02-ECD5-05EC-3D517EECCA6B}"/>
              </a:ext>
            </a:extLst>
          </p:cNvPr>
          <p:cNvSpPr txBox="1"/>
          <p:nvPr/>
        </p:nvSpPr>
        <p:spPr>
          <a:xfrm>
            <a:off x="356135" y="5677279"/>
            <a:ext cx="11214631" cy="830997"/>
          </a:xfrm>
          <a:prstGeom prst="rect">
            <a:avLst/>
          </a:prstGeom>
          <a:noFill/>
        </p:spPr>
        <p:txBody>
          <a:bodyPr wrap="square" rtlCol="0">
            <a:spAutoFit/>
          </a:bodyPr>
          <a:lstStyle/>
          <a:p>
            <a:r>
              <a:rPr lang="en-IN" sz="2400" b="1" dirty="0"/>
              <a:t> DEPATRMENT OF ENGINEERING SCIENCES AND HUMANITIES (DESH)</a:t>
            </a:r>
          </a:p>
          <a:p>
            <a:r>
              <a:rPr lang="en-IN" sz="2400" b="1" dirty="0"/>
              <a:t>               VISHWAKARMA INSTITUTE OF TECHNOLOGY, PUNE</a:t>
            </a:r>
          </a:p>
        </p:txBody>
      </p:sp>
      <p:sp>
        <p:nvSpPr>
          <p:cNvPr id="14" name="Rectangle: Rounded Corners 13">
            <a:extLst>
              <a:ext uri="{FF2B5EF4-FFF2-40B4-BE49-F238E27FC236}">
                <a16:creationId xmlns:a16="http://schemas.microsoft.com/office/drawing/2014/main" id="{4F452245-BAE9-455C-79E3-D02B6C9F05B3}"/>
              </a:ext>
            </a:extLst>
          </p:cNvPr>
          <p:cNvSpPr/>
          <p:nvPr/>
        </p:nvSpPr>
        <p:spPr>
          <a:xfrm>
            <a:off x="447989" y="1506794"/>
            <a:ext cx="11444438" cy="6220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2300" dirty="0">
                <a:latin typeface="Times New Roman" panose="02020603050405020304" pitchFamily="18" charset="0"/>
                <a:cs typeface="Times New Roman" panose="02020603050405020304" pitchFamily="18" charset="0"/>
              </a:rPr>
              <a:t>DIV: N          EDAI GROUP NO.:- 10         Day: Saturday       Date:  20th January 2023</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361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9">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n placed on top of a signature line">
            <a:extLst>
              <a:ext uri="{FF2B5EF4-FFF2-40B4-BE49-F238E27FC236}">
                <a16:creationId xmlns:a16="http://schemas.microsoft.com/office/drawing/2014/main" id="{D396063A-E212-1076-D40E-0DAA73BD94E1}"/>
              </a:ext>
            </a:extLst>
          </p:cNvPr>
          <p:cNvPicPr>
            <a:picLocks noChangeAspect="1"/>
          </p:cNvPicPr>
          <p:nvPr/>
        </p:nvPicPr>
        <p:blipFill rotWithShape="1">
          <a:blip r:embed="rId2">
            <a:alphaModFix/>
          </a:blip>
          <a:srcRect l="18913" r="4115" b="-1"/>
          <a:stretch/>
        </p:blipFill>
        <p:spPr>
          <a:xfrm>
            <a:off x="4308395" y="10"/>
            <a:ext cx="7908098" cy="6857992"/>
          </a:xfrm>
          <a:prstGeom prst="rect">
            <a:avLst/>
          </a:prstGeom>
        </p:spPr>
      </p:pic>
      <p:sp>
        <p:nvSpPr>
          <p:cNvPr id="36" name="Rectangle 3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7CE71-EFF3-3E3D-222D-8E7CAF67E9F1}"/>
              </a:ext>
            </a:extLst>
          </p:cNvPr>
          <p:cNvSpPr>
            <a:spLocks noGrp="1"/>
          </p:cNvSpPr>
          <p:nvPr>
            <p:ph type="ctrTitle"/>
          </p:nvPr>
        </p:nvSpPr>
        <p:spPr>
          <a:xfrm>
            <a:off x="728663" y="1115219"/>
            <a:ext cx="5505449" cy="2387600"/>
          </a:xfrm>
        </p:spPr>
        <p:txBody>
          <a:bodyPr>
            <a:normAutofit/>
          </a:bodyPr>
          <a:lstStyle/>
          <a:p>
            <a:pPr algn="l"/>
            <a:r>
              <a:rPr lang="en-IN" sz="5000" dirty="0">
                <a:solidFill>
                  <a:schemeClr val="accent2">
                    <a:lumMod val="75000"/>
                  </a:schemeClr>
                </a:solidFill>
              </a:rPr>
              <a:t>Conclusion:</a:t>
            </a:r>
          </a:p>
        </p:txBody>
      </p:sp>
      <p:sp>
        <p:nvSpPr>
          <p:cNvPr id="3" name="Subtitle 2">
            <a:extLst>
              <a:ext uri="{FF2B5EF4-FFF2-40B4-BE49-F238E27FC236}">
                <a16:creationId xmlns:a16="http://schemas.microsoft.com/office/drawing/2014/main" id="{5E5C2384-5A71-96F0-C6C8-E93A6EE0006C}"/>
              </a:ext>
            </a:extLst>
          </p:cNvPr>
          <p:cNvSpPr>
            <a:spLocks noGrp="1"/>
          </p:cNvSpPr>
          <p:nvPr>
            <p:ph type="subTitle" idx="1"/>
          </p:nvPr>
        </p:nvSpPr>
        <p:spPr>
          <a:xfrm>
            <a:off x="728663" y="3902075"/>
            <a:ext cx="10848294" cy="2866118"/>
          </a:xfrm>
        </p:spPr>
        <p:txBody>
          <a:bodyPr>
            <a:normAutofit fontScale="92500" lnSpcReduction="20000"/>
          </a:bodyPr>
          <a:lstStyle/>
          <a:p>
            <a:pPr marL="342900" indent="-342900" algn="l">
              <a:buFont typeface="Arial" panose="020B0604020202020204" pitchFamily="34" charset="0"/>
              <a:buChar char="•"/>
            </a:pPr>
            <a:r>
              <a:rPr lang="en-US" sz="2000" dirty="0">
                <a:solidFill>
                  <a:schemeClr val="accent2">
                    <a:lumMod val="75000"/>
                  </a:schemeClr>
                </a:solidFill>
              </a:rPr>
              <a:t>Our project “HOSTEL MANAGEMENT SYSTEM” is a very helpful and important project that will manage various activities in the hostel like accommodation, rents, student records and many other things that are very useful for a well-managed hostel.</a:t>
            </a:r>
          </a:p>
          <a:p>
            <a:pPr marL="342900" indent="-342900" algn="l">
              <a:buFont typeface="Arial" panose="020B0604020202020204" pitchFamily="34" charset="0"/>
              <a:buChar char="•"/>
            </a:pPr>
            <a:r>
              <a:rPr lang="en-US" sz="2000" dirty="0">
                <a:solidFill>
                  <a:schemeClr val="accent2">
                    <a:lumMod val="75000"/>
                  </a:schemeClr>
                </a:solidFill>
              </a:rPr>
              <a:t>The scope of this project is to provide the facility of the living to the student of rural areas, who are unable to study further in their area.</a:t>
            </a:r>
          </a:p>
          <a:p>
            <a:pPr marL="342900" indent="-342900" algn="l">
              <a:buFont typeface="Arial" panose="020B0604020202020204" pitchFamily="34" charset="0"/>
              <a:buChar char="•"/>
            </a:pPr>
            <a:r>
              <a:rPr lang="en-US" sz="2000" dirty="0">
                <a:solidFill>
                  <a:schemeClr val="accent2">
                    <a:lumMod val="75000"/>
                  </a:schemeClr>
                </a:solidFill>
              </a:rPr>
              <a:t>They will be able to have an affordable rates of living in hostel and they will be fully provided the environment which they need for their studies. </a:t>
            </a:r>
          </a:p>
          <a:p>
            <a:pPr marL="342900" indent="-342900" algn="l">
              <a:buFont typeface="Arial" panose="020B0604020202020204" pitchFamily="34" charset="0"/>
              <a:buChar char="•"/>
            </a:pPr>
            <a:r>
              <a:rPr lang="en-US" sz="2000" dirty="0">
                <a:solidFill>
                  <a:schemeClr val="accent2">
                    <a:lumMod val="75000"/>
                  </a:schemeClr>
                </a:solidFill>
              </a:rPr>
              <a:t>Another benefit of this project is that all the hostel managing works can be done easily through it by saving our time and also by saving the human efforts. </a:t>
            </a:r>
          </a:p>
          <a:p>
            <a:pPr marL="342900" indent="-342900" algn="l">
              <a:buFont typeface="Arial" panose="020B0604020202020204" pitchFamily="34" charset="0"/>
              <a:buChar char="•"/>
            </a:pPr>
            <a:r>
              <a:rPr lang="en-US" sz="2000" dirty="0">
                <a:solidFill>
                  <a:schemeClr val="accent2">
                    <a:lumMod val="75000"/>
                  </a:schemeClr>
                </a:solidFill>
              </a:rPr>
              <a:t>This management system will be an errorless or bugs free management system and will be able to show the records of even years without any confliction.</a:t>
            </a:r>
            <a:endParaRPr lang="en-IN" sz="2000" dirty="0">
              <a:solidFill>
                <a:schemeClr val="accent2">
                  <a:lumMod val="75000"/>
                </a:schemeClr>
              </a:solidFill>
            </a:endParaRPr>
          </a:p>
        </p:txBody>
      </p:sp>
      <p:cxnSp>
        <p:nvCxnSpPr>
          <p:cNvPr id="34" name="Straight Connector 33">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6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1FB90-DE1D-DF5B-740A-E0B3C0E6F408}"/>
              </a:ext>
            </a:extLst>
          </p:cNvPr>
          <p:cNvSpPr>
            <a:spLocks noGrp="1"/>
          </p:cNvSpPr>
          <p:nvPr>
            <p:ph type="ctrTitle"/>
          </p:nvPr>
        </p:nvSpPr>
        <p:spPr>
          <a:xfrm>
            <a:off x="651307" y="640081"/>
            <a:ext cx="3377183" cy="787436"/>
          </a:xfrm>
          <a:noFill/>
        </p:spPr>
        <p:txBody>
          <a:bodyPr>
            <a:normAutofit/>
          </a:bodyPr>
          <a:lstStyle/>
          <a:p>
            <a:pPr algn="l"/>
            <a:r>
              <a:rPr lang="en-IN" sz="4400" dirty="0">
                <a:solidFill>
                  <a:schemeClr val="bg1"/>
                </a:solidFill>
              </a:rPr>
              <a:t>Future Scope:</a:t>
            </a:r>
          </a:p>
        </p:txBody>
      </p:sp>
      <p:sp>
        <p:nvSpPr>
          <p:cNvPr id="3" name="Subtitle 2">
            <a:extLst>
              <a:ext uri="{FF2B5EF4-FFF2-40B4-BE49-F238E27FC236}">
                <a16:creationId xmlns:a16="http://schemas.microsoft.com/office/drawing/2014/main" id="{591EFE57-8006-E123-94DC-5C905C0725EE}"/>
              </a:ext>
            </a:extLst>
          </p:cNvPr>
          <p:cNvSpPr>
            <a:spLocks noGrp="1"/>
          </p:cNvSpPr>
          <p:nvPr>
            <p:ph type="subTitle" idx="1"/>
          </p:nvPr>
        </p:nvSpPr>
        <p:spPr>
          <a:xfrm>
            <a:off x="328921" y="1782751"/>
            <a:ext cx="3699570" cy="4435169"/>
          </a:xfrm>
          <a:noFill/>
        </p:spPr>
        <p:txBody>
          <a:bodyPr>
            <a:normAutofit lnSpcReduction="10000"/>
          </a:bodyPr>
          <a:lstStyle/>
          <a:p>
            <a:pPr marL="285750" indent="-285750" algn="l">
              <a:buFont typeface="Arial" panose="020B0604020202020204" pitchFamily="34" charset="0"/>
              <a:buChar char="•"/>
            </a:pPr>
            <a:r>
              <a:rPr lang="en-IN" sz="1800" dirty="0">
                <a:solidFill>
                  <a:schemeClr val="bg1"/>
                </a:solidFill>
              </a:rPr>
              <a:t>This hostel management software is designed for people who want to manage various activities in the </a:t>
            </a:r>
            <a:r>
              <a:rPr lang="en-IN" sz="1800" dirty="0" err="1">
                <a:solidFill>
                  <a:schemeClr val="bg1"/>
                </a:solidFill>
              </a:rPr>
              <a:t>hostel.this</a:t>
            </a:r>
            <a:r>
              <a:rPr lang="en-IN" sz="1800" dirty="0">
                <a:solidFill>
                  <a:schemeClr val="bg1"/>
                </a:solidFill>
              </a:rPr>
              <a:t> project is </a:t>
            </a:r>
            <a:r>
              <a:rPr lang="en-IN" sz="1800" dirty="0" err="1">
                <a:solidFill>
                  <a:schemeClr val="bg1"/>
                </a:solidFill>
              </a:rPr>
              <a:t>desined</a:t>
            </a:r>
            <a:r>
              <a:rPr lang="en-IN" sz="1800" dirty="0">
                <a:solidFill>
                  <a:schemeClr val="bg1"/>
                </a:solidFill>
              </a:rPr>
              <a:t> to fulfil </a:t>
            </a:r>
            <a:r>
              <a:rPr lang="en-IN" sz="1800" dirty="0" err="1">
                <a:solidFill>
                  <a:schemeClr val="bg1"/>
                </a:solidFill>
              </a:rPr>
              <a:t>thr</a:t>
            </a:r>
            <a:r>
              <a:rPr lang="en-IN" sz="1800" dirty="0">
                <a:solidFill>
                  <a:schemeClr val="bg1"/>
                </a:solidFill>
              </a:rPr>
              <a:t> need of future generations.</a:t>
            </a:r>
          </a:p>
          <a:p>
            <a:pPr marL="285750" indent="-285750" algn="l">
              <a:buFont typeface="Arial" panose="020B0604020202020204" pitchFamily="34" charset="0"/>
              <a:buChar char="•"/>
            </a:pPr>
            <a:r>
              <a:rPr lang="en-IN" sz="1800" dirty="0">
                <a:solidFill>
                  <a:schemeClr val="bg1"/>
                </a:solidFill>
              </a:rPr>
              <a:t>This project is small package which includes different categories as well as having all possible </a:t>
            </a:r>
            <a:r>
              <a:rPr lang="en-IN" sz="1800" dirty="0" err="1">
                <a:solidFill>
                  <a:schemeClr val="bg1"/>
                </a:solidFill>
              </a:rPr>
              <a:t>features.we</a:t>
            </a:r>
            <a:r>
              <a:rPr lang="en-IN" sz="1800" dirty="0">
                <a:solidFill>
                  <a:schemeClr val="bg1"/>
                </a:solidFill>
              </a:rPr>
              <a:t> have expected that it will be helpful for customers as well as administrative member.</a:t>
            </a:r>
          </a:p>
          <a:p>
            <a:pPr marL="285750" indent="-285750" algn="l">
              <a:buFont typeface="Arial" panose="020B0604020202020204" pitchFamily="34" charset="0"/>
              <a:buChar char="•"/>
            </a:pPr>
            <a:r>
              <a:rPr lang="en-IN" sz="1800" dirty="0">
                <a:solidFill>
                  <a:schemeClr val="bg1"/>
                </a:solidFill>
              </a:rPr>
              <a:t>We will improve this project in future in security by providing a coated card to permanent students for automatic check in and check out.</a:t>
            </a:r>
          </a:p>
        </p:txBody>
      </p:sp>
      <p:pic>
        <p:nvPicPr>
          <p:cNvPr id="18" name="Picture 4" descr="Close up of binoculars on a table looking at sunset">
            <a:extLst>
              <a:ext uri="{FF2B5EF4-FFF2-40B4-BE49-F238E27FC236}">
                <a16:creationId xmlns:a16="http://schemas.microsoft.com/office/drawing/2014/main" id="{BEEEA26A-6BD7-71A7-1DFD-5ACC47A712E3}"/>
              </a:ext>
            </a:extLst>
          </p:cNvPr>
          <p:cNvPicPr>
            <a:picLocks noChangeAspect="1"/>
          </p:cNvPicPr>
          <p:nvPr/>
        </p:nvPicPr>
        <p:blipFill rotWithShape="1">
          <a:blip r:embed="rId2"/>
          <a:srcRect l="24452" r="2181" b="-1"/>
          <a:stretch/>
        </p:blipFill>
        <p:spPr>
          <a:xfrm>
            <a:off x="4654297" y="10"/>
            <a:ext cx="7537704" cy="6857990"/>
          </a:xfrm>
          <a:prstGeom prst="rect">
            <a:avLst/>
          </a:prstGeom>
        </p:spPr>
      </p:pic>
    </p:spTree>
    <p:extLst>
      <p:ext uri="{BB962C8B-B14F-4D97-AF65-F5344CB8AC3E}">
        <p14:creationId xmlns:p14="http://schemas.microsoft.com/office/powerpoint/2010/main" val="297709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022F36-6658-F058-260F-A236DDD8CD1E}"/>
              </a:ext>
            </a:extLst>
          </p:cNvPr>
          <p:cNvSpPr>
            <a:spLocks noGrp="1"/>
          </p:cNvSpPr>
          <p:nvPr>
            <p:ph type="ctrTitle"/>
          </p:nvPr>
        </p:nvSpPr>
        <p:spPr>
          <a:xfrm>
            <a:off x="388171" y="159857"/>
            <a:ext cx="3377183" cy="596661"/>
          </a:xfrm>
          <a:noFill/>
        </p:spPr>
        <p:txBody>
          <a:bodyPr>
            <a:normAutofit fontScale="90000"/>
          </a:bodyPr>
          <a:lstStyle/>
          <a:p>
            <a:pPr algn="l"/>
            <a:r>
              <a:rPr lang="en-IN" sz="4400" dirty="0">
                <a:solidFill>
                  <a:schemeClr val="bg1"/>
                </a:solidFill>
              </a:rPr>
              <a:t>Advantages:</a:t>
            </a:r>
          </a:p>
        </p:txBody>
      </p:sp>
      <p:sp>
        <p:nvSpPr>
          <p:cNvPr id="3" name="Subtitle 2">
            <a:extLst>
              <a:ext uri="{FF2B5EF4-FFF2-40B4-BE49-F238E27FC236}">
                <a16:creationId xmlns:a16="http://schemas.microsoft.com/office/drawing/2014/main" id="{84B5C543-F8E9-930E-4131-29DE05F2D86D}"/>
              </a:ext>
            </a:extLst>
          </p:cNvPr>
          <p:cNvSpPr>
            <a:spLocks noGrp="1"/>
          </p:cNvSpPr>
          <p:nvPr>
            <p:ph type="subTitle" idx="1"/>
          </p:nvPr>
        </p:nvSpPr>
        <p:spPr>
          <a:xfrm>
            <a:off x="296028" y="868351"/>
            <a:ext cx="4157559" cy="5349569"/>
          </a:xfrm>
          <a:noFill/>
        </p:spPr>
        <p:txBody>
          <a:bodyPr>
            <a:normAutofit/>
          </a:bodyPr>
          <a:lstStyle/>
          <a:p>
            <a:pPr algn="l"/>
            <a:r>
              <a:rPr lang="en-US" sz="1400" dirty="0">
                <a:solidFill>
                  <a:schemeClr val="bg1"/>
                </a:solidFill>
              </a:rPr>
              <a:t>1.Your business is open around the clock.</a:t>
            </a:r>
          </a:p>
          <a:p>
            <a:pPr algn="l"/>
            <a:endParaRPr lang="en-US" sz="1400" dirty="0">
              <a:solidFill>
                <a:schemeClr val="bg1"/>
              </a:solidFill>
            </a:endParaRPr>
          </a:p>
          <a:p>
            <a:pPr algn="l"/>
            <a:r>
              <a:rPr lang="en-US" sz="1400" dirty="0">
                <a:solidFill>
                  <a:schemeClr val="bg1"/>
                </a:solidFill>
              </a:rPr>
              <a:t>2. You can maximize reservations. If a customer does need to cancel, the spot automatically opens online, giving another customer the chance to book it. By maximizing your reservations, you won’t leave unused activity spots or rentals on the table.</a:t>
            </a:r>
          </a:p>
          <a:p>
            <a:pPr algn="l"/>
            <a:r>
              <a:rPr lang="en-US" sz="1400" dirty="0">
                <a:solidFill>
                  <a:schemeClr val="bg1"/>
                </a:solidFill>
              </a:rPr>
              <a:t> </a:t>
            </a:r>
          </a:p>
          <a:p>
            <a:pPr algn="l"/>
            <a:r>
              <a:rPr lang="en-US" sz="1400" dirty="0">
                <a:solidFill>
                  <a:schemeClr val="bg1"/>
                </a:solidFill>
              </a:rPr>
              <a:t>3. You get paid </a:t>
            </a:r>
            <a:r>
              <a:rPr lang="en-US" sz="1400" dirty="0" err="1">
                <a:solidFill>
                  <a:schemeClr val="bg1"/>
                </a:solidFill>
              </a:rPr>
              <a:t>quicker.This</a:t>
            </a:r>
            <a:r>
              <a:rPr lang="en-US" sz="1400" dirty="0">
                <a:solidFill>
                  <a:schemeClr val="bg1"/>
                </a:solidFill>
              </a:rPr>
              <a:t> puts money into your pocket faster and helps make sure that on the day of the event you don’t have to worry about payment</a:t>
            </a:r>
          </a:p>
          <a:p>
            <a:pPr algn="l"/>
            <a:endParaRPr lang="en-US" sz="1400" dirty="0">
              <a:solidFill>
                <a:schemeClr val="bg1"/>
              </a:solidFill>
            </a:endParaRPr>
          </a:p>
          <a:p>
            <a:pPr algn="l"/>
            <a:r>
              <a:rPr lang="en-US" sz="1400" dirty="0">
                <a:solidFill>
                  <a:schemeClr val="bg1"/>
                </a:solidFill>
              </a:rPr>
              <a:t>4.It is less time and effort consuming</a:t>
            </a:r>
          </a:p>
          <a:p>
            <a:pPr algn="l"/>
            <a:endParaRPr lang="en-US" sz="1400" dirty="0">
              <a:solidFill>
                <a:schemeClr val="bg1"/>
              </a:solidFill>
            </a:endParaRPr>
          </a:p>
          <a:p>
            <a:pPr algn="l"/>
            <a:r>
              <a:rPr lang="en-US" sz="1400" dirty="0">
                <a:solidFill>
                  <a:schemeClr val="bg1"/>
                </a:solidFill>
              </a:rPr>
              <a:t>5.It reduces the manual work of management</a:t>
            </a:r>
          </a:p>
          <a:p>
            <a:pPr algn="l"/>
            <a:r>
              <a:rPr lang="en-US" sz="1400" dirty="0">
                <a:solidFill>
                  <a:schemeClr val="bg1"/>
                </a:solidFill>
              </a:rPr>
              <a:t>6.You can effortlessly up-sell add-ons.  By adding additional perks to your customers, you can easily add extra revenue for your business. Fun extras like photo packages or memorabilia, you can include options to these items in your online booking checkout.</a:t>
            </a:r>
          </a:p>
          <a:p>
            <a:pPr algn="l"/>
            <a:endParaRPr lang="en-IN" sz="1400" dirty="0">
              <a:solidFill>
                <a:schemeClr val="bg1"/>
              </a:solidFill>
            </a:endParaRPr>
          </a:p>
        </p:txBody>
      </p:sp>
      <p:pic>
        <p:nvPicPr>
          <p:cNvPr id="5" name="Picture 4" descr="Wood human figure">
            <a:extLst>
              <a:ext uri="{FF2B5EF4-FFF2-40B4-BE49-F238E27FC236}">
                <a16:creationId xmlns:a16="http://schemas.microsoft.com/office/drawing/2014/main" id="{188A5C1A-951B-4F8C-4A57-3D8F1F056CE0}"/>
              </a:ext>
            </a:extLst>
          </p:cNvPr>
          <p:cNvPicPr>
            <a:picLocks noChangeAspect="1"/>
          </p:cNvPicPr>
          <p:nvPr/>
        </p:nvPicPr>
        <p:blipFill rotWithShape="1">
          <a:blip r:embed="rId2"/>
          <a:srcRect r="26633" b="-1"/>
          <a:stretch/>
        </p:blipFill>
        <p:spPr>
          <a:xfrm>
            <a:off x="4654297" y="10"/>
            <a:ext cx="7537704" cy="6857990"/>
          </a:xfrm>
          <a:prstGeom prst="rect">
            <a:avLst/>
          </a:prstGeom>
        </p:spPr>
      </p:pic>
    </p:spTree>
    <p:extLst>
      <p:ext uri="{BB962C8B-B14F-4D97-AF65-F5344CB8AC3E}">
        <p14:creationId xmlns:p14="http://schemas.microsoft.com/office/powerpoint/2010/main" val="414873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nes balancing on a wood">
            <a:extLst>
              <a:ext uri="{FF2B5EF4-FFF2-40B4-BE49-F238E27FC236}">
                <a16:creationId xmlns:a16="http://schemas.microsoft.com/office/drawing/2014/main" id="{21503DE6-9D51-1EAA-4450-D7C30F5F5220}"/>
              </a:ext>
            </a:extLst>
          </p:cNvPr>
          <p:cNvPicPr>
            <a:picLocks noChangeAspect="1"/>
          </p:cNvPicPr>
          <p:nvPr/>
        </p:nvPicPr>
        <p:blipFill rotWithShape="1">
          <a:blip r:embed="rId2"/>
          <a:srcRect l="9770" r="14073" b="-1"/>
          <a:stretch/>
        </p:blipFill>
        <p:spPr>
          <a:xfrm>
            <a:off x="3556380" y="-131558"/>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928E88-C18A-FAFA-7270-D8E95DDFD4A3}"/>
              </a:ext>
            </a:extLst>
          </p:cNvPr>
          <p:cNvSpPr>
            <a:spLocks noGrp="1"/>
          </p:cNvSpPr>
          <p:nvPr>
            <p:ph type="ctrTitle"/>
          </p:nvPr>
        </p:nvSpPr>
        <p:spPr>
          <a:xfrm>
            <a:off x="477981" y="1122363"/>
            <a:ext cx="4023360" cy="1071870"/>
          </a:xfrm>
        </p:spPr>
        <p:txBody>
          <a:bodyPr anchor="b">
            <a:normAutofit/>
          </a:bodyPr>
          <a:lstStyle/>
          <a:p>
            <a:pPr algn="l"/>
            <a:r>
              <a:rPr lang="en-US" sz="4800" b="1" dirty="0"/>
              <a:t>Disadvantages</a:t>
            </a:r>
          </a:p>
        </p:txBody>
      </p:sp>
      <p:sp>
        <p:nvSpPr>
          <p:cNvPr id="3" name="Subtitle 2">
            <a:extLst>
              <a:ext uri="{FF2B5EF4-FFF2-40B4-BE49-F238E27FC236}">
                <a16:creationId xmlns:a16="http://schemas.microsoft.com/office/drawing/2014/main" id="{9E619342-88DC-9477-7704-51195D6D0144}"/>
              </a:ext>
            </a:extLst>
          </p:cNvPr>
          <p:cNvSpPr>
            <a:spLocks noGrp="1"/>
          </p:cNvSpPr>
          <p:nvPr>
            <p:ph type="subTitle" idx="1"/>
          </p:nvPr>
        </p:nvSpPr>
        <p:spPr>
          <a:xfrm>
            <a:off x="477980" y="2318658"/>
            <a:ext cx="7620991" cy="3762406"/>
          </a:xfrm>
        </p:spPr>
        <p:txBody>
          <a:bodyPr>
            <a:normAutofit/>
          </a:bodyPr>
          <a:lstStyle/>
          <a:p>
            <a:pPr marL="457200" indent="-457200" algn="l">
              <a:buFont typeface="Arial" panose="020B0604020202020204" pitchFamily="34" charset="0"/>
              <a:buChar char="•"/>
            </a:pPr>
            <a:r>
              <a:rPr lang="en-US" sz="1800" dirty="0"/>
              <a:t>You need Internet access.  You’ll need reliable Internet access to check your reservations and to add bookings that are made online.</a:t>
            </a:r>
          </a:p>
          <a:p>
            <a:pPr marL="457200" indent="-457200" algn="l">
              <a:buFont typeface="Arial" panose="020B0604020202020204" pitchFamily="34" charset="0"/>
              <a:buChar char="•"/>
            </a:pPr>
            <a:r>
              <a:rPr lang="en-US" sz="1800" dirty="0"/>
              <a:t> You need to be ready for an influx of new customers. Online booking software is a great way to attract new customers, many of whom prefer booking online from their computers and mobile devices. However, if you’re running a small operation without enough staff members or resources to expand your activities, growing too quickly may pose a challenge.</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98399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FFFBC31-C330-0DC8-7086-526E22DF92BF}"/>
              </a:ext>
            </a:extLst>
          </p:cNvPr>
          <p:cNvSpPr>
            <a:spLocks noGrp="1"/>
          </p:cNvSpPr>
          <p:nvPr>
            <p:ph type="title"/>
          </p:nvPr>
        </p:nvSpPr>
        <p:spPr>
          <a:xfrm>
            <a:off x="838200" y="448721"/>
            <a:ext cx="4707671" cy="1225650"/>
          </a:xfrm>
        </p:spPr>
        <p:txBody>
          <a:bodyPr anchor="b">
            <a:normAutofit/>
          </a:bodyPr>
          <a:lstStyle/>
          <a:p>
            <a:r>
              <a:rPr lang="en-US" sz="3800" b="1" dirty="0">
                <a:solidFill>
                  <a:schemeClr val="bg1"/>
                </a:solidFill>
              </a:rPr>
              <a:t>Introduction</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E1EE00-C8C2-83AE-084A-05E7D7263D68}"/>
              </a:ext>
            </a:extLst>
          </p:cNvPr>
          <p:cNvSpPr>
            <a:spLocks noGrp="1"/>
          </p:cNvSpPr>
          <p:nvPr>
            <p:ph idx="1"/>
          </p:nvPr>
        </p:nvSpPr>
        <p:spPr>
          <a:xfrm>
            <a:off x="897769" y="1909192"/>
            <a:ext cx="4586513" cy="3647710"/>
          </a:xfrm>
        </p:spPr>
        <p:txBody>
          <a:bodyPr>
            <a:normAutofit/>
          </a:bodyPr>
          <a:lstStyle/>
          <a:p>
            <a:r>
              <a:rPr lang="en-US" dirty="0">
                <a:solidFill>
                  <a:schemeClr val="bg1"/>
                </a:solidFill>
              </a:rPr>
              <a:t>We are making Hostel Accommodation  website </a:t>
            </a:r>
            <a:r>
              <a:rPr lang="en-US">
                <a:solidFill>
                  <a:schemeClr val="bg1"/>
                </a:solidFill>
              </a:rPr>
              <a:t>which will </a:t>
            </a:r>
            <a:r>
              <a:rPr lang="en-US" dirty="0">
                <a:solidFill>
                  <a:schemeClr val="bg1"/>
                </a:solidFill>
              </a:rPr>
              <a:t>help students to find hostel and PG’s of their choice in their desired area. We will try to provide them convenience to have a comfortable Hostel or PG’s.</a:t>
            </a: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Person writing on a notepad">
            <a:extLst>
              <a:ext uri="{FF2B5EF4-FFF2-40B4-BE49-F238E27FC236}">
                <a16:creationId xmlns:a16="http://schemas.microsoft.com/office/drawing/2014/main" id="{44574EBF-DBDE-F43E-DBBC-7E5B56344C10}"/>
              </a:ext>
            </a:extLst>
          </p:cNvPr>
          <p:cNvPicPr>
            <a:picLocks noChangeAspect="1"/>
          </p:cNvPicPr>
          <p:nvPr/>
        </p:nvPicPr>
        <p:blipFill rotWithShape="1">
          <a:blip r:embed="rId2"/>
          <a:srcRect l="20951" r="13567"/>
          <a:stretch/>
        </p:blipFill>
        <p:spPr>
          <a:xfrm>
            <a:off x="6549946" y="10"/>
            <a:ext cx="5666547" cy="6857990"/>
          </a:xfrm>
          <a:prstGeom prst="rect">
            <a:avLst/>
          </a:prstGeom>
        </p:spPr>
      </p:pic>
    </p:spTree>
    <p:extLst>
      <p:ext uri="{BB962C8B-B14F-4D97-AF65-F5344CB8AC3E}">
        <p14:creationId xmlns:p14="http://schemas.microsoft.com/office/powerpoint/2010/main" val="117026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BBAFEA5-1700-D619-ACE7-E9641A34BB70}"/>
              </a:ext>
            </a:extLst>
          </p:cNvPr>
          <p:cNvSpPr>
            <a:spLocks noGrp="1"/>
          </p:cNvSpPr>
          <p:nvPr>
            <p:ph type="title"/>
          </p:nvPr>
        </p:nvSpPr>
        <p:spPr>
          <a:xfrm>
            <a:off x="838200" y="468113"/>
            <a:ext cx="4631033" cy="1383109"/>
          </a:xfrm>
        </p:spPr>
        <p:txBody>
          <a:bodyPr anchor="b">
            <a:normAutofit/>
          </a:bodyPr>
          <a:lstStyle/>
          <a:p>
            <a:r>
              <a:rPr lang="en-US" sz="3800" dirty="0">
                <a:solidFill>
                  <a:schemeClr val="bg1"/>
                </a:solidFill>
              </a:rPr>
              <a:t>Topics Covered:</a:t>
            </a:r>
          </a:p>
        </p:txBody>
      </p:sp>
      <p:cxnSp>
        <p:nvCxnSpPr>
          <p:cNvPr id="20" name="Straight Connector 19">
            <a:extLst>
              <a:ext uri="{FF2B5EF4-FFF2-40B4-BE49-F238E27FC236}">
                <a16:creationId xmlns:a16="http://schemas.microsoft.com/office/drawing/2014/main" id="{DAE05351-315A-4BA9-A90A-FE5C94952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851222"/>
            <a:ext cx="54482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DC6418-3E1A-11CE-10DE-AE05B699991B}"/>
              </a:ext>
            </a:extLst>
          </p:cNvPr>
          <p:cNvSpPr>
            <a:spLocks noGrp="1"/>
          </p:cNvSpPr>
          <p:nvPr>
            <p:ph idx="1"/>
          </p:nvPr>
        </p:nvSpPr>
        <p:spPr>
          <a:xfrm>
            <a:off x="302082" y="2120204"/>
            <a:ext cx="5167152" cy="4269679"/>
          </a:xfrm>
        </p:spPr>
        <p:txBody>
          <a:bodyPr>
            <a:normAutofit/>
          </a:bodyPr>
          <a:lstStyle/>
          <a:p>
            <a:pPr marL="0" indent="0">
              <a:buNone/>
            </a:pPr>
            <a:endParaRPr lang="en-US" sz="2400" dirty="0">
              <a:solidFill>
                <a:schemeClr val="bg1"/>
              </a:solidFill>
            </a:endParaRPr>
          </a:p>
          <a:p>
            <a:r>
              <a:rPr lang="en-US" sz="2400" dirty="0">
                <a:solidFill>
                  <a:schemeClr val="bg1"/>
                </a:solidFill>
              </a:rPr>
              <a:t>Problem Statement</a:t>
            </a:r>
          </a:p>
          <a:p>
            <a:r>
              <a:rPr lang="en-US" sz="2400" dirty="0">
                <a:solidFill>
                  <a:schemeClr val="bg1"/>
                </a:solidFill>
              </a:rPr>
              <a:t>Objectives</a:t>
            </a:r>
          </a:p>
          <a:p>
            <a:r>
              <a:rPr lang="en-US" sz="2400" dirty="0">
                <a:solidFill>
                  <a:schemeClr val="bg1"/>
                </a:solidFill>
              </a:rPr>
              <a:t>System Architecture</a:t>
            </a:r>
          </a:p>
          <a:p>
            <a:r>
              <a:rPr lang="en-US" sz="2400" dirty="0">
                <a:solidFill>
                  <a:schemeClr val="bg1"/>
                </a:solidFill>
              </a:rPr>
              <a:t>Hardware &amp; Software Requirements</a:t>
            </a:r>
          </a:p>
          <a:p>
            <a:r>
              <a:rPr lang="en-US" sz="2400" dirty="0">
                <a:solidFill>
                  <a:schemeClr val="bg1"/>
                </a:solidFill>
              </a:rPr>
              <a:t>Demo of Project</a:t>
            </a:r>
          </a:p>
          <a:p>
            <a:r>
              <a:rPr lang="en-US" sz="2400" dirty="0">
                <a:solidFill>
                  <a:schemeClr val="bg1"/>
                </a:solidFill>
              </a:rPr>
              <a:t>Advantages and Disadvantages</a:t>
            </a:r>
          </a:p>
          <a:p>
            <a:r>
              <a:rPr lang="en-US" sz="2400" dirty="0">
                <a:solidFill>
                  <a:schemeClr val="bg1"/>
                </a:solidFill>
              </a:rPr>
              <a:t>Conclusion</a:t>
            </a:r>
          </a:p>
          <a:p>
            <a:r>
              <a:rPr lang="en-US" sz="2400" dirty="0" err="1">
                <a:solidFill>
                  <a:schemeClr val="bg1"/>
                </a:solidFill>
              </a:rPr>
              <a:t>FutureScope</a:t>
            </a:r>
            <a:endParaRPr lang="en-US" sz="2400" dirty="0">
              <a:solidFill>
                <a:schemeClr val="bg1"/>
              </a:solidFill>
            </a:endParaRPr>
          </a:p>
          <a:p>
            <a:pPr marL="0" indent="0">
              <a:buNone/>
            </a:pPr>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pic>
        <p:nvPicPr>
          <p:cNvPr id="5" name="Picture 4" descr="Many question marks on black background">
            <a:extLst>
              <a:ext uri="{FF2B5EF4-FFF2-40B4-BE49-F238E27FC236}">
                <a16:creationId xmlns:a16="http://schemas.microsoft.com/office/drawing/2014/main" id="{B6CBDCAC-D4D4-D668-CDA4-10DDC01BDAA8}"/>
              </a:ext>
            </a:extLst>
          </p:cNvPr>
          <p:cNvPicPr>
            <a:picLocks noChangeAspect="1"/>
          </p:cNvPicPr>
          <p:nvPr/>
        </p:nvPicPr>
        <p:blipFill rotWithShape="1">
          <a:blip r:embed="rId2"/>
          <a:srcRect l="49597" r="2" b="2"/>
          <a:stretch/>
        </p:blipFill>
        <p:spPr>
          <a:xfrm>
            <a:off x="7483681" y="1159668"/>
            <a:ext cx="4708318" cy="5698332"/>
          </a:xfrm>
          <a:prstGeom prst="rect">
            <a:avLst/>
          </a:prstGeom>
        </p:spPr>
      </p:pic>
      <p:grpSp>
        <p:nvGrpSpPr>
          <p:cNvPr id="22" name="Group 21">
            <a:extLst>
              <a:ext uri="{FF2B5EF4-FFF2-40B4-BE49-F238E27FC236}">
                <a16:creationId xmlns:a16="http://schemas.microsoft.com/office/drawing/2014/main" id="{9D20816A-53A8-414B-9615-2877C1081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4779" y="1850813"/>
            <a:ext cx="4917221" cy="5007187"/>
            <a:chOff x="6833344" y="1502570"/>
            <a:chExt cx="4917221" cy="5007187"/>
          </a:xfrm>
        </p:grpSpPr>
        <p:cxnSp>
          <p:nvCxnSpPr>
            <p:cNvPr id="23" name="Straight Connector 22">
              <a:extLst>
                <a:ext uri="{FF2B5EF4-FFF2-40B4-BE49-F238E27FC236}">
                  <a16:creationId xmlns:a16="http://schemas.microsoft.com/office/drawing/2014/main" id="{49CC84F6-0A3D-42D4-84D1-34E857123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33344" y="1502570"/>
              <a:ext cx="0" cy="50071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6FD32F-1C07-4AF8-994F-CDC99B5D4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0" y="1502570"/>
              <a:ext cx="49139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937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7" name="Group 6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2"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1" name="Rectangle 8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8" name="Picture 4">
            <a:extLst>
              <a:ext uri="{FF2B5EF4-FFF2-40B4-BE49-F238E27FC236}">
                <a16:creationId xmlns:a16="http://schemas.microsoft.com/office/drawing/2014/main" id="{FFADD0D4-4450-468B-6625-2AA592768AC4}"/>
              </a:ext>
            </a:extLst>
          </p:cNvPr>
          <p:cNvPicPr>
            <a:picLocks noChangeAspect="1"/>
          </p:cNvPicPr>
          <p:nvPr/>
        </p:nvPicPr>
        <p:blipFill rotWithShape="1">
          <a:blip r:embed="rId2"/>
          <a:srcRect t="36079" r="9091"/>
          <a:stretch/>
        </p:blipFill>
        <p:spPr>
          <a:xfrm>
            <a:off x="20" y="-131559"/>
            <a:ext cx="12191980" cy="6857990"/>
          </a:xfrm>
          <a:prstGeom prst="rect">
            <a:avLst/>
          </a:prstGeom>
        </p:spPr>
      </p:pic>
      <p:sp>
        <p:nvSpPr>
          <p:cNvPr id="85" name="Freeform 5">
            <a:extLst>
              <a:ext uri="{FF2B5EF4-FFF2-40B4-BE49-F238E27FC236}">
                <a16:creationId xmlns:a16="http://schemas.microsoft.com/office/drawing/2014/main" id="{201543D1-8AF1-41DA-AB4A-ECE74D355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7B24311-FA53-EF45-ED73-1A97D059E1A5}"/>
              </a:ext>
            </a:extLst>
          </p:cNvPr>
          <p:cNvSpPr>
            <a:spLocks noGrp="1"/>
          </p:cNvSpPr>
          <p:nvPr>
            <p:ph type="ctrTitle"/>
          </p:nvPr>
        </p:nvSpPr>
        <p:spPr>
          <a:xfrm>
            <a:off x="541867" y="626533"/>
            <a:ext cx="7128933" cy="1278467"/>
          </a:xfrm>
        </p:spPr>
        <p:txBody>
          <a:bodyPr vert="horz" lIns="91440" tIns="45720" rIns="91440" bIns="45720" rtlCol="0" anchor="ctr">
            <a:normAutofit/>
          </a:bodyPr>
          <a:lstStyle/>
          <a:p>
            <a:r>
              <a:rPr lang="en-US" sz="3200" b="1" dirty="0">
                <a:solidFill>
                  <a:srgbClr val="FEFFFF"/>
                </a:solidFill>
              </a:rPr>
              <a:t>Problem Statement</a:t>
            </a:r>
          </a:p>
        </p:txBody>
      </p:sp>
      <p:sp>
        <p:nvSpPr>
          <p:cNvPr id="3" name="Subtitle 2">
            <a:extLst>
              <a:ext uri="{FF2B5EF4-FFF2-40B4-BE49-F238E27FC236}">
                <a16:creationId xmlns:a16="http://schemas.microsoft.com/office/drawing/2014/main" id="{FD183290-4989-1E7D-F512-EBD28F732D88}"/>
              </a:ext>
            </a:extLst>
          </p:cNvPr>
          <p:cNvSpPr>
            <a:spLocks noGrp="1"/>
          </p:cNvSpPr>
          <p:nvPr>
            <p:ph type="subTitle" idx="1"/>
          </p:nvPr>
        </p:nvSpPr>
        <p:spPr>
          <a:xfrm>
            <a:off x="541868" y="2133599"/>
            <a:ext cx="7493000" cy="4209085"/>
          </a:xfrm>
        </p:spPr>
        <p:txBody>
          <a:bodyPr vert="horz" lIns="91440" tIns="45720" rIns="91440" bIns="45720" rtlCol="0">
            <a:noAutofit/>
          </a:bodyPr>
          <a:lstStyle/>
          <a:p>
            <a:pPr>
              <a:lnSpc>
                <a:spcPct val="90000"/>
              </a:lnSpc>
              <a:buFont typeface="Wingdings 3" charset="2"/>
              <a:buChar char=""/>
            </a:pPr>
            <a:r>
              <a:rPr lang="en-US" sz="1600" dirty="0">
                <a:solidFill>
                  <a:srgbClr val="FEFFFF"/>
                </a:solidFill>
              </a:rPr>
              <a:t>Some of the common problem statements in existing hostel management include:</a:t>
            </a:r>
          </a:p>
          <a:p>
            <a:pPr marL="285750" indent="-285750">
              <a:lnSpc>
                <a:spcPct val="90000"/>
              </a:lnSpc>
              <a:buFont typeface="Wingdings 3" charset="2"/>
              <a:buChar char=""/>
            </a:pPr>
            <a:r>
              <a:rPr lang="en-US" sz="1600" dirty="0">
                <a:solidFill>
                  <a:srgbClr val="FEFFFF"/>
                </a:solidFill>
              </a:rPr>
              <a:t>Inefficient room allocation and management: Hostels often use manual or outdated systems to manage room allocation, which can lead to errors and inefficiencies.</a:t>
            </a:r>
          </a:p>
          <a:p>
            <a:pPr marL="285750" indent="-285750">
              <a:lnSpc>
                <a:spcPct val="90000"/>
              </a:lnSpc>
              <a:buFont typeface="Wingdings 3" charset="2"/>
              <a:buChar char=""/>
            </a:pPr>
            <a:r>
              <a:rPr lang="en-US" sz="1600" dirty="0">
                <a:solidFill>
                  <a:srgbClr val="FEFFFF"/>
                </a:solidFill>
              </a:rPr>
              <a:t>Lack of automation: Hostel management systems are often manual, which can make it difficult to manage large amounts of data and automate tasks.</a:t>
            </a:r>
          </a:p>
          <a:p>
            <a:pPr marL="285750" indent="-285750">
              <a:lnSpc>
                <a:spcPct val="90000"/>
              </a:lnSpc>
              <a:buFont typeface="Wingdings 3" charset="2"/>
              <a:buChar char=""/>
            </a:pPr>
            <a:r>
              <a:rPr lang="en-US" sz="1600" dirty="0">
                <a:solidFill>
                  <a:srgbClr val="FEFFFF"/>
                </a:solidFill>
              </a:rPr>
              <a:t>Inadequate security: Hostels may not have sufficient security measures in place, such as surveillance cameras, access control systems, and security personnel, which can put residents at risk.</a:t>
            </a:r>
          </a:p>
          <a:p>
            <a:pPr marL="285750" indent="-285750">
              <a:lnSpc>
                <a:spcPct val="90000"/>
              </a:lnSpc>
              <a:buFont typeface="Wingdings 3" charset="2"/>
              <a:buChar char=""/>
            </a:pPr>
            <a:r>
              <a:rPr lang="en-US" sz="1600" dirty="0">
                <a:solidFill>
                  <a:srgbClr val="FEFFFF"/>
                </a:solidFill>
              </a:rPr>
              <a:t>Inadequate revenue management: Hostels may not have effective systems in place for managing revenue, such as pricing strategies.</a:t>
            </a:r>
          </a:p>
          <a:p>
            <a:pPr marL="285750" indent="-285750">
              <a:lnSpc>
                <a:spcPct val="90000"/>
              </a:lnSpc>
              <a:buFont typeface="Wingdings 3" charset="2"/>
              <a:buChar char=""/>
            </a:pPr>
            <a:r>
              <a:rPr lang="en-US" sz="1600" dirty="0">
                <a:solidFill>
                  <a:srgbClr val="FEFFFF"/>
                </a:solidFill>
              </a:rPr>
              <a:t>Difficulty in tracking and managing compliance: Hostels may not have effective systems in place for tracking and managing compliance with laws and regulations, such as fire safety and health codes, which can lead to penalties and fines.</a:t>
            </a:r>
          </a:p>
        </p:txBody>
      </p:sp>
    </p:spTree>
    <p:extLst>
      <p:ext uri="{BB962C8B-B14F-4D97-AF65-F5344CB8AC3E}">
        <p14:creationId xmlns:p14="http://schemas.microsoft.com/office/powerpoint/2010/main" val="8830759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5" descr="Modern lounge">
            <a:extLst>
              <a:ext uri="{FF2B5EF4-FFF2-40B4-BE49-F238E27FC236}">
                <a16:creationId xmlns:a16="http://schemas.microsoft.com/office/drawing/2014/main" id="{B660156A-237E-18D9-F2C2-06771AE267DE}"/>
              </a:ext>
            </a:extLst>
          </p:cNvPr>
          <p:cNvPicPr>
            <a:picLocks noChangeAspect="1"/>
          </p:cNvPicPr>
          <p:nvPr/>
        </p:nvPicPr>
        <p:blipFill rotWithShape="1">
          <a:blip r:embed="rId2">
            <a:alphaModFix amt="35000"/>
          </a:blip>
          <a:srcRect t="11559" b="4171"/>
          <a:stretch/>
        </p:blipFill>
        <p:spPr>
          <a:xfrm>
            <a:off x="-8825" y="-5610"/>
            <a:ext cx="12192000" cy="6858000"/>
          </a:xfrm>
          <a:prstGeom prst="rect">
            <a:avLst/>
          </a:prstGeom>
        </p:spPr>
      </p:pic>
      <p:sp>
        <p:nvSpPr>
          <p:cNvPr id="4" name="Title 3">
            <a:extLst>
              <a:ext uri="{FF2B5EF4-FFF2-40B4-BE49-F238E27FC236}">
                <a16:creationId xmlns:a16="http://schemas.microsoft.com/office/drawing/2014/main" id="{9D0BD5E3-2DE7-878B-FC62-03E65B295DE9}"/>
              </a:ext>
            </a:extLst>
          </p:cNvPr>
          <p:cNvSpPr>
            <a:spLocks noGrp="1"/>
          </p:cNvSpPr>
          <p:nvPr>
            <p:ph type="title"/>
          </p:nvPr>
        </p:nvSpPr>
        <p:spPr>
          <a:xfrm>
            <a:off x="2592925" y="624110"/>
            <a:ext cx="8911687" cy="1280890"/>
          </a:xfrm>
        </p:spPr>
        <p:txBody>
          <a:bodyPr>
            <a:normAutofit/>
          </a:bodyPr>
          <a:lstStyle/>
          <a:p>
            <a:r>
              <a:rPr lang="en-US" sz="4000" b="1" dirty="0">
                <a:solidFill>
                  <a:srgbClr val="FFFFFF"/>
                </a:solidFill>
              </a:rPr>
              <a:t>Objectives</a:t>
            </a:r>
          </a:p>
        </p:txBody>
      </p:sp>
      <p:sp>
        <p:nvSpPr>
          <p:cNvPr id="3" name="Content Placeholder 2">
            <a:extLst>
              <a:ext uri="{FF2B5EF4-FFF2-40B4-BE49-F238E27FC236}">
                <a16:creationId xmlns:a16="http://schemas.microsoft.com/office/drawing/2014/main" id="{7E0A9320-FA16-BC9D-F3CF-2299D0F7939E}"/>
              </a:ext>
            </a:extLst>
          </p:cNvPr>
          <p:cNvSpPr>
            <a:spLocks noGrp="1"/>
          </p:cNvSpPr>
          <p:nvPr>
            <p:ph idx="1"/>
          </p:nvPr>
        </p:nvSpPr>
        <p:spPr>
          <a:xfrm>
            <a:off x="2589212" y="2133600"/>
            <a:ext cx="8915400" cy="3777622"/>
          </a:xfrm>
        </p:spPr>
        <p:txBody>
          <a:bodyPr>
            <a:normAutofit fontScale="92500" lnSpcReduction="10000"/>
          </a:bodyPr>
          <a:lstStyle/>
          <a:p>
            <a:pPr>
              <a:buClr>
                <a:srgbClr val="A8AB41"/>
              </a:buClr>
            </a:pPr>
            <a:r>
              <a:rPr lang="en-US" sz="2400" dirty="0"/>
              <a:t>The objectives of hostel management include providing safe and comfortable accommodation for residents.</a:t>
            </a:r>
          </a:p>
          <a:p>
            <a:pPr>
              <a:buClr>
                <a:srgbClr val="A8AB41"/>
              </a:buClr>
            </a:pPr>
            <a:r>
              <a:rPr lang="en-US" sz="2400" dirty="0"/>
              <a:t>Ensuring the security and well-being of residents.</a:t>
            </a:r>
          </a:p>
          <a:p>
            <a:pPr>
              <a:buClr>
                <a:srgbClr val="A8AB41"/>
              </a:buClr>
            </a:pPr>
            <a:r>
              <a:rPr lang="en-US" sz="2400" dirty="0"/>
              <a:t>Maintaining cleanliness and order in the hostel.</a:t>
            </a:r>
          </a:p>
          <a:p>
            <a:pPr>
              <a:buClr>
                <a:srgbClr val="A8AB41"/>
              </a:buClr>
            </a:pPr>
            <a:r>
              <a:rPr lang="en-US" sz="2400" dirty="0"/>
              <a:t>Managing and allocating resources efficiently.</a:t>
            </a:r>
          </a:p>
          <a:p>
            <a:pPr>
              <a:buClr>
                <a:srgbClr val="A8AB41"/>
              </a:buClr>
            </a:pPr>
            <a:r>
              <a:rPr lang="en-US" sz="2400" dirty="0"/>
              <a:t>Promoting a positive and supportive community atmosphere within the hostel. </a:t>
            </a:r>
          </a:p>
          <a:p>
            <a:pPr>
              <a:buClr>
                <a:srgbClr val="A8AB41"/>
              </a:buClr>
            </a:pPr>
            <a:r>
              <a:rPr lang="en-US" sz="2400" dirty="0"/>
              <a:t>Additionally, hostel management may also aim to generate revenue for the hostel and its owners through the renting of rooms and other facilities.</a:t>
            </a:r>
          </a:p>
        </p:txBody>
      </p:sp>
    </p:spTree>
    <p:extLst>
      <p:ext uri="{BB962C8B-B14F-4D97-AF65-F5344CB8AC3E}">
        <p14:creationId xmlns:p14="http://schemas.microsoft.com/office/powerpoint/2010/main" val="3938986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lexandre III bridge in Paris">
            <a:extLst>
              <a:ext uri="{FF2B5EF4-FFF2-40B4-BE49-F238E27FC236}">
                <a16:creationId xmlns:a16="http://schemas.microsoft.com/office/drawing/2014/main" id="{6B256990-B31D-BC38-553F-3F9FE5671DD6}"/>
              </a:ext>
            </a:extLst>
          </p:cNvPr>
          <p:cNvPicPr>
            <a:picLocks noChangeAspect="1"/>
          </p:cNvPicPr>
          <p:nvPr/>
        </p:nvPicPr>
        <p:blipFill rotWithShape="1">
          <a:blip r:embed="rId2">
            <a:alphaModFix amt="35000"/>
          </a:blip>
          <a:srcRect t="12332" b="4335"/>
          <a:stretch/>
        </p:blipFill>
        <p:spPr>
          <a:xfrm>
            <a:off x="7237" y="0"/>
            <a:ext cx="12192000" cy="6858000"/>
          </a:xfrm>
          <a:prstGeom prst="rect">
            <a:avLst/>
          </a:prstGeom>
        </p:spPr>
      </p:pic>
      <p:sp>
        <p:nvSpPr>
          <p:cNvPr id="2" name="Title 1">
            <a:extLst>
              <a:ext uri="{FF2B5EF4-FFF2-40B4-BE49-F238E27FC236}">
                <a16:creationId xmlns:a16="http://schemas.microsoft.com/office/drawing/2014/main" id="{2AA7189C-3B12-843D-2ABD-CD92219DA6FB}"/>
              </a:ext>
            </a:extLst>
          </p:cNvPr>
          <p:cNvSpPr>
            <a:spLocks noGrp="1"/>
          </p:cNvSpPr>
          <p:nvPr>
            <p:ph type="title"/>
          </p:nvPr>
        </p:nvSpPr>
        <p:spPr>
          <a:xfrm>
            <a:off x="3216846" y="318407"/>
            <a:ext cx="8287766" cy="1134835"/>
          </a:xfrm>
        </p:spPr>
        <p:txBody>
          <a:bodyPr vert="horz" lIns="91440" tIns="45720" rIns="91440" bIns="45720" rtlCol="0">
            <a:normAutofit/>
          </a:bodyPr>
          <a:lstStyle/>
          <a:p>
            <a:r>
              <a:rPr lang="en-US" sz="4000" b="1" dirty="0">
                <a:solidFill>
                  <a:schemeClr val="tx1"/>
                </a:solidFill>
              </a:rPr>
              <a:t>System Architecture</a:t>
            </a:r>
          </a:p>
        </p:txBody>
      </p:sp>
      <p:sp>
        <p:nvSpPr>
          <p:cNvPr id="4" name="Content Placeholder 3">
            <a:extLst>
              <a:ext uri="{FF2B5EF4-FFF2-40B4-BE49-F238E27FC236}">
                <a16:creationId xmlns:a16="http://schemas.microsoft.com/office/drawing/2014/main" id="{28305FB2-BCB6-98B0-B28F-CAD170C7E93C}"/>
              </a:ext>
            </a:extLst>
          </p:cNvPr>
          <p:cNvSpPr>
            <a:spLocks noGrp="1"/>
          </p:cNvSpPr>
          <p:nvPr>
            <p:ph idx="1"/>
          </p:nvPr>
        </p:nvSpPr>
        <p:spPr>
          <a:xfrm>
            <a:off x="522514" y="1387929"/>
            <a:ext cx="10982098" cy="5314949"/>
          </a:xfrm>
        </p:spPr>
        <p:txBody>
          <a:bodyPr>
            <a:normAutofit/>
          </a:bodyPr>
          <a:lstStyle/>
          <a:p>
            <a:pPr>
              <a:lnSpc>
                <a:spcPct val="90000"/>
              </a:lnSpc>
              <a:buClr>
                <a:srgbClr val="DDB985"/>
              </a:buClr>
            </a:pPr>
            <a:r>
              <a:rPr lang="en-US" sz="2000" dirty="0"/>
              <a:t>The system architecture of hostel management typically involves several key components, including:</a:t>
            </a:r>
          </a:p>
          <a:p>
            <a:pPr>
              <a:lnSpc>
                <a:spcPct val="90000"/>
              </a:lnSpc>
              <a:buClr>
                <a:srgbClr val="DDB985"/>
              </a:buClr>
            </a:pPr>
            <a:r>
              <a:rPr lang="en-US" sz="2000" dirty="0"/>
              <a:t>Front-end: This is the interface that residents and other users interact with, such as a website or mobile app.</a:t>
            </a:r>
          </a:p>
          <a:p>
            <a:pPr>
              <a:lnSpc>
                <a:spcPct val="90000"/>
              </a:lnSpc>
              <a:buClr>
                <a:srgbClr val="DDB985"/>
              </a:buClr>
            </a:pPr>
            <a:r>
              <a:rPr lang="en-US" sz="2000" dirty="0"/>
              <a:t>Database: This stores information about residents, rooms, and other resources. It is used to keep track of room allocations, reservations, and other important information.</a:t>
            </a:r>
          </a:p>
          <a:p>
            <a:pPr>
              <a:lnSpc>
                <a:spcPct val="90000"/>
              </a:lnSpc>
              <a:buClr>
                <a:srgbClr val="DDB985"/>
              </a:buClr>
            </a:pPr>
            <a:r>
              <a:rPr lang="en-US" sz="2000" dirty="0"/>
              <a:t>Back-end: This is the server-side logic that handles the processing of information and interactions between the front-end and the database.</a:t>
            </a:r>
          </a:p>
          <a:p>
            <a:pPr>
              <a:lnSpc>
                <a:spcPct val="90000"/>
              </a:lnSpc>
              <a:buClr>
                <a:srgbClr val="DDB985"/>
              </a:buClr>
            </a:pPr>
            <a:r>
              <a:rPr lang="en-US" sz="2000" dirty="0"/>
              <a:t>Payment gateway: This component handles transactions such as room bookings, payments, and refunds.</a:t>
            </a:r>
          </a:p>
          <a:p>
            <a:pPr>
              <a:lnSpc>
                <a:spcPct val="90000"/>
              </a:lnSpc>
              <a:buClr>
                <a:srgbClr val="DDB985"/>
              </a:buClr>
            </a:pPr>
            <a:r>
              <a:rPr lang="en-US" sz="2000" dirty="0"/>
              <a:t>Reporting and analytics: This component generates reports and analytics that provide insight into the performance and usage of the hostel, such as occupancy rates and revenue.</a:t>
            </a:r>
          </a:p>
        </p:txBody>
      </p:sp>
    </p:spTree>
    <p:extLst>
      <p:ext uri="{BB962C8B-B14F-4D97-AF65-F5344CB8AC3E}">
        <p14:creationId xmlns:p14="http://schemas.microsoft.com/office/powerpoint/2010/main" val="85766748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5765" y="4038601"/>
            <a:ext cx="9437836" cy="1815882"/>
          </a:xfrm>
          <a:prstGeom prst="rect">
            <a:avLst/>
          </a:prstGeom>
          <a:noFill/>
        </p:spPr>
        <p:txBody>
          <a:bodyPr wrap="square" rtlCol="0">
            <a:spAutoFit/>
          </a:bodyPr>
          <a:lstStyle/>
          <a:p>
            <a:r>
              <a:rPr lang="en-US" sz="2800"/>
              <a:t>Login </a:t>
            </a:r>
            <a:r>
              <a:rPr lang="en-US" sz="2800" dirty="0"/>
              <a:t>linking and payment linking are been done by a team simultaneously.</a:t>
            </a:r>
          </a:p>
          <a:p>
            <a:endParaRPr lang="en-US" sz="2800" dirty="0"/>
          </a:p>
          <a:p>
            <a:endParaRPr lang="en-US" sz="2800" dirty="0"/>
          </a:p>
        </p:txBody>
      </p:sp>
      <p:graphicFrame>
        <p:nvGraphicFramePr>
          <p:cNvPr id="9" name="TextBox 3">
            <a:extLst>
              <a:ext uri="{FF2B5EF4-FFF2-40B4-BE49-F238E27FC236}">
                <a16:creationId xmlns:a16="http://schemas.microsoft.com/office/drawing/2014/main" id="{E0C2A358-F6D4-9730-0662-53973819D1F9}"/>
              </a:ext>
            </a:extLst>
          </p:cNvPr>
          <p:cNvGraphicFramePr/>
          <p:nvPr>
            <p:extLst>
              <p:ext uri="{D42A27DB-BD31-4B8C-83A1-F6EECF244321}">
                <p14:modId xmlns:p14="http://schemas.microsoft.com/office/powerpoint/2010/main" val="1535226057"/>
              </p:ext>
            </p:extLst>
          </p:nvPr>
        </p:nvGraphicFramePr>
        <p:xfrm>
          <a:off x="197353" y="843678"/>
          <a:ext cx="9556247" cy="3096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55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03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5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1340365"/>
            <a:ext cx="7188199" cy="303701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038600" y="4884873"/>
            <a:ext cx="7188199" cy="129209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3200" dirty="0"/>
              <a:t>Demo:</a:t>
            </a:r>
          </a:p>
        </p:txBody>
      </p:sp>
    </p:spTree>
    <p:extLst>
      <p:ext uri="{BB962C8B-B14F-4D97-AF65-F5344CB8AC3E}">
        <p14:creationId xmlns:p14="http://schemas.microsoft.com/office/powerpoint/2010/main" val="221976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5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5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31767" y="643467"/>
            <a:ext cx="7528466" cy="55710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16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Facet</Template>
  <TotalTime>705</TotalTime>
  <Words>1092</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13</vt:i4>
      </vt:variant>
    </vt:vector>
  </HeadingPairs>
  <TitlesOfParts>
    <vt:vector size="24" baseType="lpstr">
      <vt:lpstr>Arial</vt:lpstr>
      <vt:lpstr>Calibri</vt:lpstr>
      <vt:lpstr>Calibri Light</vt:lpstr>
      <vt:lpstr>Century Gothic</vt:lpstr>
      <vt:lpstr>Times New Roman</vt:lpstr>
      <vt:lpstr>Wingdings 3</vt:lpstr>
      <vt:lpstr>Office Theme</vt:lpstr>
      <vt:lpstr>Office Theme</vt:lpstr>
      <vt:lpstr>Office Theme</vt:lpstr>
      <vt:lpstr>1_Office Theme</vt:lpstr>
      <vt:lpstr>Wisp</vt:lpstr>
      <vt:lpstr>PowerPoint Presentation</vt:lpstr>
      <vt:lpstr>Introduction</vt:lpstr>
      <vt:lpstr>Topics Covered:</vt:lpstr>
      <vt:lpstr>Problem Statement</vt:lpstr>
      <vt:lpstr>Objectives</vt:lpstr>
      <vt:lpstr>System Architecture</vt:lpstr>
      <vt:lpstr>PowerPoint Presentation</vt:lpstr>
      <vt:lpstr>PowerPoint Presentation</vt:lpstr>
      <vt:lpstr>PowerPoint Presentation</vt:lpstr>
      <vt:lpstr>Conclusion:</vt:lpstr>
      <vt:lpstr>Future Scope:</vt:lpstr>
      <vt:lpstr>Advantages:</vt:lpstr>
      <vt:lpstr>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Shreyash Nikhare</dc:creator>
  <cp:lastModifiedBy>Office365</cp:lastModifiedBy>
  <cp:revision>17</cp:revision>
  <dcterms:created xsi:type="dcterms:W3CDTF">2023-01-15T07:42:06Z</dcterms:created>
  <dcterms:modified xsi:type="dcterms:W3CDTF">2023-02-24T17:15:26Z</dcterms:modified>
</cp:coreProperties>
</file>