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75" d="100"/>
          <a:sy n="75" d="100"/>
        </p:scale>
        <p:origin x="6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9738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0565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9701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0419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0974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3892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2157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3492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6111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157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1/28/2023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4677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1/28/2023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44393646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68B51F-0397-D568-D929-A4F9A9CC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Interior of empty bus">
            <a:extLst>
              <a:ext uri="{FF2B5EF4-FFF2-40B4-BE49-F238E27FC236}">
                <a16:creationId xmlns:a16="http://schemas.microsoft.com/office/drawing/2014/main" id="{91871932-A4B7-1850-23DB-243E009A2B9F}"/>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9" name="Freeform: Shape 10">
            <a:extLst>
              <a:ext uri="{FF2B5EF4-FFF2-40B4-BE49-F238E27FC236}">
                <a16:creationId xmlns:a16="http://schemas.microsoft.com/office/drawing/2014/main" id="{50F200B6-228D-F4F2-C6FF-D4257EC20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4556932" y="3127849"/>
            <a:ext cx="7654355" cy="3796328"/>
          </a:xfrm>
          <a:custGeom>
            <a:avLst/>
            <a:gdLst>
              <a:gd name="connsiteX0" fmla="*/ 1835852 w 7654355"/>
              <a:gd name="connsiteY0" fmla="*/ 1549 h 3796328"/>
              <a:gd name="connsiteX1" fmla="*/ 20604 w 7654355"/>
              <a:gd name="connsiteY1" fmla="*/ 803783 h 3796328"/>
              <a:gd name="connsiteX2" fmla="*/ 0 w 7654355"/>
              <a:gd name="connsiteY2" fmla="*/ 826352 h 3796328"/>
              <a:gd name="connsiteX3" fmla="*/ 51841 w 7654355"/>
              <a:gd name="connsiteY3" fmla="*/ 3796328 h 3796328"/>
              <a:gd name="connsiteX4" fmla="*/ 7654355 w 7654355"/>
              <a:gd name="connsiteY4" fmla="*/ 3663625 h 3796328"/>
              <a:gd name="connsiteX5" fmla="*/ 3473222 w 7654355"/>
              <a:gd name="connsiteY5" fmla="*/ 499129 h 3796328"/>
              <a:gd name="connsiteX6" fmla="*/ 3417360 w 7654355"/>
              <a:gd name="connsiteY6" fmla="*/ 459014 h 3796328"/>
              <a:gd name="connsiteX7" fmla="*/ 1990462 w 7654355"/>
              <a:gd name="connsiteY7" fmla="*/ 763 h 3796328"/>
              <a:gd name="connsiteX8" fmla="*/ 1835852 w 7654355"/>
              <a:gd name="connsiteY8" fmla="*/ 1549 h 379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54355" h="3796328">
                <a:moveTo>
                  <a:pt x="1835852" y="1549"/>
                </a:moveTo>
                <a:cubicBezTo>
                  <a:pt x="1166613" y="24353"/>
                  <a:pt x="510847" y="298769"/>
                  <a:pt x="20604" y="803783"/>
                </a:cubicBezTo>
                <a:lnTo>
                  <a:pt x="0" y="826352"/>
                </a:lnTo>
                <a:lnTo>
                  <a:pt x="51841" y="3796328"/>
                </a:lnTo>
                <a:lnTo>
                  <a:pt x="7654355" y="3663625"/>
                </a:lnTo>
                <a:lnTo>
                  <a:pt x="3473222" y="499129"/>
                </a:lnTo>
                <a:lnTo>
                  <a:pt x="3417360" y="459014"/>
                </a:lnTo>
                <a:cubicBezTo>
                  <a:pt x="2981578" y="162529"/>
                  <a:pt x="2485536" y="12600"/>
                  <a:pt x="1990462" y="763"/>
                </a:cubicBezTo>
                <a:cubicBezTo>
                  <a:pt x="1938891" y="-470"/>
                  <a:pt x="1887332" y="-206"/>
                  <a:pt x="1835852" y="1549"/>
                </a:cubicBezTo>
                <a:close/>
              </a:path>
            </a:pathLst>
          </a:custGeom>
          <a:gradFill>
            <a:gsLst>
              <a:gs pos="22000">
                <a:schemeClr val="bg2">
                  <a:alpha val="80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5DD2F1-9BAB-0375-996C-AC07E753E822}"/>
              </a:ext>
            </a:extLst>
          </p:cNvPr>
          <p:cNvSpPr>
            <a:spLocks noGrp="1"/>
          </p:cNvSpPr>
          <p:nvPr>
            <p:ph type="ctrTitle"/>
          </p:nvPr>
        </p:nvSpPr>
        <p:spPr>
          <a:xfrm>
            <a:off x="7287698" y="3277055"/>
            <a:ext cx="4065381" cy="2862005"/>
          </a:xfrm>
        </p:spPr>
        <p:txBody>
          <a:bodyPr anchor="ctr">
            <a:normAutofit/>
          </a:bodyPr>
          <a:lstStyle/>
          <a:p>
            <a:pPr algn="ctr"/>
            <a:r>
              <a:rPr lang="en-US" sz="4400" dirty="0"/>
              <a:t>Bus Reservation System</a:t>
            </a:r>
          </a:p>
        </p:txBody>
      </p:sp>
      <p:sp>
        <p:nvSpPr>
          <p:cNvPr id="3" name="Subtitle 2">
            <a:extLst>
              <a:ext uri="{FF2B5EF4-FFF2-40B4-BE49-F238E27FC236}">
                <a16:creationId xmlns:a16="http://schemas.microsoft.com/office/drawing/2014/main" id="{8C137291-F3F0-66A9-4E61-743D3F513E55}"/>
              </a:ext>
            </a:extLst>
          </p:cNvPr>
          <p:cNvSpPr>
            <a:spLocks noGrp="1"/>
          </p:cNvSpPr>
          <p:nvPr>
            <p:ph type="subTitle" idx="1"/>
          </p:nvPr>
        </p:nvSpPr>
        <p:spPr>
          <a:xfrm flipV="1">
            <a:off x="6908801" y="6451599"/>
            <a:ext cx="4431402" cy="45719"/>
          </a:xfrm>
        </p:spPr>
        <p:txBody>
          <a:bodyPr anchor="b">
            <a:normAutofit fontScale="25000" lnSpcReduction="20000"/>
          </a:bodyPr>
          <a:lstStyle/>
          <a:p>
            <a:pPr algn="r"/>
            <a:endParaRPr lang="en-US" dirty="0"/>
          </a:p>
        </p:txBody>
      </p:sp>
    </p:spTree>
    <p:extLst>
      <p:ext uri="{BB962C8B-B14F-4D97-AF65-F5344CB8AC3E}">
        <p14:creationId xmlns:p14="http://schemas.microsoft.com/office/powerpoint/2010/main" val="6700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EE23-2410-BE5D-4F22-4041235388C0}"/>
              </a:ext>
            </a:extLst>
          </p:cNvPr>
          <p:cNvSpPr>
            <a:spLocks noGrp="1"/>
          </p:cNvSpPr>
          <p:nvPr>
            <p:ph type="title"/>
          </p:nvPr>
        </p:nvSpPr>
        <p:spPr>
          <a:xfrm>
            <a:off x="93134" y="183308"/>
            <a:ext cx="8886884" cy="953669"/>
          </a:xfrm>
        </p:spPr>
        <p:txBody>
          <a:bodyPr/>
          <a:lstStyle/>
          <a:p>
            <a:r>
              <a:rPr lang="en-US" dirty="0"/>
              <a:t>Available Seats:</a:t>
            </a:r>
          </a:p>
        </p:txBody>
      </p:sp>
      <p:pic>
        <p:nvPicPr>
          <p:cNvPr id="5" name="Content Placeholder 4" descr="A screenshot of a computer&#10;&#10;Description automatically generated">
            <a:extLst>
              <a:ext uri="{FF2B5EF4-FFF2-40B4-BE49-F238E27FC236}">
                <a16:creationId xmlns:a16="http://schemas.microsoft.com/office/drawing/2014/main" id="{F5E2535B-765C-AA97-EC87-C153A5DCC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312" y="1456267"/>
            <a:ext cx="7710488" cy="4792133"/>
          </a:xfrm>
        </p:spPr>
      </p:pic>
    </p:spTree>
    <p:extLst>
      <p:ext uri="{BB962C8B-B14F-4D97-AF65-F5344CB8AC3E}">
        <p14:creationId xmlns:p14="http://schemas.microsoft.com/office/powerpoint/2010/main" val="390024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CFD5-7B1F-B5C3-30BF-FDA3A62EA04A}"/>
              </a:ext>
            </a:extLst>
          </p:cNvPr>
          <p:cNvSpPr>
            <a:spLocks noGrp="1"/>
          </p:cNvSpPr>
          <p:nvPr>
            <p:ph type="title"/>
          </p:nvPr>
        </p:nvSpPr>
        <p:spPr>
          <a:xfrm>
            <a:off x="118533" y="174841"/>
            <a:ext cx="8886884" cy="953669"/>
          </a:xfrm>
        </p:spPr>
        <p:txBody>
          <a:bodyPr/>
          <a:lstStyle/>
          <a:p>
            <a:r>
              <a:rPr lang="en-US" dirty="0"/>
              <a:t>Booking seats :</a:t>
            </a:r>
          </a:p>
        </p:txBody>
      </p:sp>
      <p:pic>
        <p:nvPicPr>
          <p:cNvPr id="5" name="Content Placeholder 4" descr="A screenshot of a computer&#10;&#10;Description automatically generated">
            <a:extLst>
              <a:ext uri="{FF2B5EF4-FFF2-40B4-BE49-F238E27FC236}">
                <a16:creationId xmlns:a16="http://schemas.microsoft.com/office/drawing/2014/main" id="{317111D6-EB06-5BA8-9DF8-7FF6D55B8D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334" y="1270000"/>
            <a:ext cx="8356600" cy="5003800"/>
          </a:xfrm>
        </p:spPr>
      </p:pic>
    </p:spTree>
    <p:extLst>
      <p:ext uri="{BB962C8B-B14F-4D97-AF65-F5344CB8AC3E}">
        <p14:creationId xmlns:p14="http://schemas.microsoft.com/office/powerpoint/2010/main" val="429493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C347-E681-54C6-393A-082C4CE6CA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34CF45-5CD2-6C7E-2D64-1887888C11C4}"/>
              </a:ext>
            </a:extLst>
          </p:cNvPr>
          <p:cNvSpPr>
            <a:spLocks noGrp="1"/>
          </p:cNvSpPr>
          <p:nvPr>
            <p:ph idx="1"/>
          </p:nvPr>
        </p:nvSpPr>
        <p:spPr/>
        <p:txBody>
          <a:bodyPr/>
          <a:lstStyle/>
          <a:p>
            <a:r>
              <a:rPr lang="en-US" dirty="0"/>
              <a:t>In conclusion, C programming language is a powerful, versatile language that is well-suited for developing applications such as a bus reservation system. It provides a wide range of features that can be used to create a user interface, process user input, and store data in a database.</a:t>
            </a:r>
          </a:p>
          <a:p>
            <a:r>
              <a:rPr lang="en-US" dirty="0"/>
              <a:t>By following the steps outlined in this presentation, it is possible to create a bus reservation system using C programming language. This will enable organizations to manage their transportation needs efficiently and securely.</a:t>
            </a:r>
          </a:p>
          <a:p>
            <a:endParaRPr lang="en-US" dirty="0"/>
          </a:p>
        </p:txBody>
      </p:sp>
    </p:spTree>
    <p:extLst>
      <p:ext uri="{BB962C8B-B14F-4D97-AF65-F5344CB8AC3E}">
        <p14:creationId xmlns:p14="http://schemas.microsoft.com/office/powerpoint/2010/main" val="151715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CFFE-F59E-139E-4C4F-3CC19AEAA158}"/>
              </a:ext>
            </a:extLst>
          </p:cNvPr>
          <p:cNvSpPr>
            <a:spLocks noGrp="1"/>
          </p:cNvSpPr>
          <p:nvPr>
            <p:ph type="title"/>
          </p:nvPr>
        </p:nvSpPr>
        <p:spPr>
          <a:xfrm>
            <a:off x="1066800" y="1335509"/>
            <a:ext cx="4766932" cy="3151535"/>
          </a:xfrm>
        </p:spPr>
        <p:txBody>
          <a:bodyPr anchor="t">
            <a:normAutofit/>
          </a:bodyPr>
          <a:lstStyle/>
          <a:p>
            <a:r>
              <a:rPr lang="en-US" sz="3700"/>
              <a:t>Group - 10   Div – N</a:t>
            </a:r>
            <a:br>
              <a:rPr lang="en-US" sz="3700"/>
            </a:br>
            <a:r>
              <a:rPr lang="en-US" sz="3700"/>
              <a:t>Project Guide –Prof. Lokesh S. Khedekar</a:t>
            </a:r>
            <a:br>
              <a:rPr lang="en-US" sz="3700"/>
            </a:br>
            <a:endParaRPr lang="en-US" sz="3700"/>
          </a:p>
        </p:txBody>
      </p:sp>
      <p:sp>
        <p:nvSpPr>
          <p:cNvPr id="3" name="Content Placeholder 2">
            <a:extLst>
              <a:ext uri="{FF2B5EF4-FFF2-40B4-BE49-F238E27FC236}">
                <a16:creationId xmlns:a16="http://schemas.microsoft.com/office/drawing/2014/main" id="{ADA6ADF9-8705-18E3-C1C3-3C1B4F62C10B}"/>
              </a:ext>
            </a:extLst>
          </p:cNvPr>
          <p:cNvSpPr>
            <a:spLocks noGrp="1"/>
          </p:cNvSpPr>
          <p:nvPr>
            <p:ph idx="1"/>
          </p:nvPr>
        </p:nvSpPr>
        <p:spPr>
          <a:xfrm>
            <a:off x="6976732" y="1451294"/>
            <a:ext cx="4072268" cy="4263705"/>
          </a:xfrm>
        </p:spPr>
        <p:txBody>
          <a:bodyPr anchor="b">
            <a:normAutofit/>
          </a:bodyPr>
          <a:lstStyle/>
          <a:p>
            <a:pPr marL="0" indent="0">
              <a:buNone/>
            </a:pPr>
            <a:r>
              <a:rPr lang="en-US" dirty="0"/>
              <a:t>Members:</a:t>
            </a:r>
          </a:p>
          <a:p>
            <a:r>
              <a:rPr lang="en-US" dirty="0"/>
              <a:t>53- Harshwardhan Patil</a:t>
            </a:r>
          </a:p>
          <a:p>
            <a:r>
              <a:rPr lang="en-US" dirty="0"/>
              <a:t>54- </a:t>
            </a:r>
            <a:r>
              <a:rPr lang="en-US" dirty="0" err="1"/>
              <a:t>Hemashri</a:t>
            </a:r>
            <a:r>
              <a:rPr lang="en-US" dirty="0"/>
              <a:t> Patil</a:t>
            </a:r>
          </a:p>
          <a:p>
            <a:r>
              <a:rPr lang="en-US" dirty="0"/>
              <a:t>55- Himanshu Patil</a:t>
            </a:r>
          </a:p>
          <a:p>
            <a:r>
              <a:rPr lang="en-US" dirty="0"/>
              <a:t>56- </a:t>
            </a:r>
            <a:r>
              <a:rPr lang="en-US" dirty="0" err="1"/>
              <a:t>Hiteshi</a:t>
            </a:r>
            <a:r>
              <a:rPr lang="en-US" dirty="0"/>
              <a:t> </a:t>
            </a:r>
            <a:r>
              <a:rPr lang="en-US" dirty="0" err="1"/>
              <a:t>patil</a:t>
            </a:r>
            <a:endParaRPr lang="en-US" dirty="0"/>
          </a:p>
          <a:p>
            <a:r>
              <a:rPr lang="en-US" dirty="0"/>
              <a:t>57- </a:t>
            </a:r>
            <a:r>
              <a:rPr lang="en-US" dirty="0" err="1"/>
              <a:t>Indrajeet</a:t>
            </a:r>
            <a:r>
              <a:rPr lang="en-US" dirty="0"/>
              <a:t> Patil</a:t>
            </a:r>
          </a:p>
          <a:p>
            <a:r>
              <a:rPr lang="en-US" dirty="0"/>
              <a:t>58- </a:t>
            </a:r>
            <a:r>
              <a:rPr lang="en-US" dirty="0" err="1"/>
              <a:t>Kanaad</a:t>
            </a:r>
            <a:r>
              <a:rPr lang="en-US" dirty="0"/>
              <a:t> Patil</a:t>
            </a:r>
          </a:p>
          <a:p>
            <a:endParaRPr lang="en-US" dirty="0"/>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endParaRPr lang="en-US" dirty="0"/>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endParaRPr lang="en-US" dirty="0"/>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endParaRPr lang="en-US" dirty="0"/>
          </a:p>
        </p:txBody>
      </p:sp>
    </p:spTree>
    <p:extLst>
      <p:ext uri="{BB962C8B-B14F-4D97-AF65-F5344CB8AC3E}">
        <p14:creationId xmlns:p14="http://schemas.microsoft.com/office/powerpoint/2010/main" val="35257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04C4-A514-F793-A5FD-4A15D2F8D9B1}"/>
              </a:ext>
            </a:extLst>
          </p:cNvPr>
          <p:cNvSpPr>
            <a:spLocks noGrp="1"/>
          </p:cNvSpPr>
          <p:nvPr>
            <p:ph type="title"/>
          </p:nvPr>
        </p:nvSpPr>
        <p:spPr>
          <a:xfrm>
            <a:off x="1066800" y="1335509"/>
            <a:ext cx="4766932" cy="3151535"/>
          </a:xfrm>
        </p:spPr>
        <p:txBody>
          <a:bodyPr anchor="t">
            <a:normAutofit/>
          </a:bodyPr>
          <a:lstStyle/>
          <a:p>
            <a:r>
              <a:rPr lang="en-US" sz="4800"/>
              <a:t>Introduction to Bus Reservation System </a:t>
            </a:r>
            <a:endParaRPr lang="en-US" sz="4800" dirty="0"/>
          </a:p>
        </p:txBody>
      </p:sp>
      <p:sp>
        <p:nvSpPr>
          <p:cNvPr id="3" name="Content Placeholder 2">
            <a:extLst>
              <a:ext uri="{FF2B5EF4-FFF2-40B4-BE49-F238E27FC236}">
                <a16:creationId xmlns:a16="http://schemas.microsoft.com/office/drawing/2014/main" id="{E116376C-7E1D-1AD8-557A-3B40DEA57AB5}"/>
              </a:ext>
            </a:extLst>
          </p:cNvPr>
          <p:cNvSpPr>
            <a:spLocks noGrp="1"/>
          </p:cNvSpPr>
          <p:nvPr>
            <p:ph idx="1"/>
          </p:nvPr>
        </p:nvSpPr>
        <p:spPr>
          <a:xfrm>
            <a:off x="5833732" y="268132"/>
            <a:ext cx="5215268" cy="6153294"/>
          </a:xfrm>
        </p:spPr>
        <p:txBody>
          <a:bodyPr anchor="b">
            <a:normAutofit/>
          </a:bodyPr>
          <a:lstStyle/>
          <a:p>
            <a:pPr marL="0" indent="0">
              <a:buNone/>
            </a:pPr>
            <a:r>
              <a:rPr lang="en-US" dirty="0"/>
              <a:t>Bus Reservation System Program is a comprehensive software solution designed to help bus operators manage their fleet and improve customer experience. It streamlines the booking process, allowing customers to book tickets, while also providing a wide range of features to help operators manage their fleet and increase efficiency.</a:t>
            </a:r>
          </a:p>
          <a:p>
            <a:pPr marL="0" indent="0">
              <a:buNone/>
            </a:pPr>
            <a:r>
              <a:rPr lang="en-US" dirty="0"/>
              <a:t>The program is designed to be user-friendly and easy to use.</a:t>
            </a:r>
          </a:p>
          <a:p>
            <a:pPr marL="0" indent="0">
              <a:buNone/>
            </a:pPr>
            <a:r>
              <a:rPr lang="en-US" dirty="0"/>
              <a:t>C programming language is one of the most popular languages used for creating such systems. It is a powerful, versatile language that is well-suited for developing applications with a wide range of features.</a:t>
            </a:r>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1/28/2023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a:t>Sample Footer Text</a:t>
            </a:r>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3</a:t>
            </a:fld>
            <a:endParaRPr lang="en-US"/>
          </a:p>
        </p:txBody>
      </p:sp>
    </p:spTree>
    <p:extLst>
      <p:ext uri="{BB962C8B-B14F-4D97-AF65-F5344CB8AC3E}">
        <p14:creationId xmlns:p14="http://schemas.microsoft.com/office/powerpoint/2010/main" val="152812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3750-FBDA-A052-8694-6576D911AD3F}"/>
              </a:ext>
            </a:extLst>
          </p:cNvPr>
          <p:cNvSpPr>
            <a:spLocks noGrp="1"/>
          </p:cNvSpPr>
          <p:nvPr>
            <p:ph type="title"/>
          </p:nvPr>
        </p:nvSpPr>
        <p:spPr>
          <a:xfrm>
            <a:off x="465467" y="914400"/>
            <a:ext cx="4766932" cy="3151535"/>
          </a:xfrm>
        </p:spPr>
        <p:txBody>
          <a:bodyPr anchor="t">
            <a:normAutofit/>
          </a:bodyPr>
          <a:lstStyle/>
          <a:p>
            <a:r>
              <a:rPr lang="en-US" sz="4800"/>
              <a:t>Features of Bus Reservation System</a:t>
            </a:r>
            <a:endParaRPr lang="en-US" sz="4800" dirty="0"/>
          </a:p>
        </p:txBody>
      </p:sp>
      <p:sp>
        <p:nvSpPr>
          <p:cNvPr id="3" name="Content Placeholder 2">
            <a:extLst>
              <a:ext uri="{FF2B5EF4-FFF2-40B4-BE49-F238E27FC236}">
                <a16:creationId xmlns:a16="http://schemas.microsoft.com/office/drawing/2014/main" id="{E01A3B55-1B11-6AD0-E28A-0A1F37BE675B}"/>
              </a:ext>
            </a:extLst>
          </p:cNvPr>
          <p:cNvSpPr>
            <a:spLocks noGrp="1"/>
          </p:cNvSpPr>
          <p:nvPr>
            <p:ph idx="1"/>
          </p:nvPr>
        </p:nvSpPr>
        <p:spPr>
          <a:xfrm>
            <a:off x="4715933" y="522621"/>
            <a:ext cx="6637867" cy="5404046"/>
          </a:xfrm>
        </p:spPr>
        <p:txBody>
          <a:bodyPr anchor="b">
            <a:noAutofit/>
          </a:bodyPr>
          <a:lstStyle/>
          <a:p>
            <a:pPr>
              <a:lnSpc>
                <a:spcPct val="110000"/>
              </a:lnSpc>
            </a:pPr>
            <a:r>
              <a:rPr lang="en-US" sz="2000" b="0" i="0">
                <a:effectLst/>
              </a:rPr>
              <a:t>This system is based on a concept to reserve bus tickets. From this system, the user can view bus list, book tickets, cancel bookings and check bus status board.While booking tickets, the user has to enter bus number then the system displays total bus seat numbers with passengers name and the user has to enter the number of tickets, seat number, and name of the person. Here, cancel booking also features refunding. Login system is also available in this system to make it more secure. There’s no chance of data misuse or loss &amp; it’s not time-consuming. The whole project is developed in ‘C’ Programming language, different variables and strings have been used for the development of this project. It’s easy to operate and understand by users.</a:t>
            </a:r>
            <a:endParaRPr lang="en-US" sz="2000" dirty="0"/>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1/28/2023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a:t>Sample Footer Text</a:t>
            </a:r>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4</a:t>
            </a:fld>
            <a:endParaRPr lang="en-US"/>
          </a:p>
        </p:txBody>
      </p:sp>
    </p:spTree>
    <p:extLst>
      <p:ext uri="{BB962C8B-B14F-4D97-AF65-F5344CB8AC3E}">
        <p14:creationId xmlns:p14="http://schemas.microsoft.com/office/powerpoint/2010/main" val="425657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A75A-225C-06DC-79C3-21684C7F8BC1}"/>
              </a:ext>
            </a:extLst>
          </p:cNvPr>
          <p:cNvSpPr>
            <a:spLocks noGrp="1"/>
          </p:cNvSpPr>
          <p:nvPr>
            <p:ph type="title"/>
          </p:nvPr>
        </p:nvSpPr>
        <p:spPr>
          <a:xfrm>
            <a:off x="1066799" y="1132367"/>
            <a:ext cx="7608074" cy="1257299"/>
          </a:xfrm>
        </p:spPr>
        <p:txBody>
          <a:bodyPr anchor="ctr">
            <a:normAutofit/>
          </a:bodyPr>
          <a:lstStyle/>
          <a:p>
            <a:r>
              <a:rPr lang="en-US" sz="4800" dirty="0"/>
              <a:t>Admin Module</a:t>
            </a:r>
          </a:p>
        </p:txBody>
      </p:sp>
      <p:sp>
        <p:nvSpPr>
          <p:cNvPr id="3" name="Content Placeholder 2">
            <a:extLst>
              <a:ext uri="{FF2B5EF4-FFF2-40B4-BE49-F238E27FC236}">
                <a16:creationId xmlns:a16="http://schemas.microsoft.com/office/drawing/2014/main" id="{DCD15FDF-8924-04C5-4C55-3E8F63CDA050}"/>
              </a:ext>
            </a:extLst>
          </p:cNvPr>
          <p:cNvSpPr>
            <a:spLocks noGrp="1"/>
          </p:cNvSpPr>
          <p:nvPr>
            <p:ph idx="1"/>
          </p:nvPr>
        </p:nvSpPr>
        <p:spPr>
          <a:xfrm>
            <a:off x="1066799" y="2736849"/>
            <a:ext cx="6841067" cy="3807883"/>
          </a:xfrm>
        </p:spPr>
        <p:txBody>
          <a:bodyPr>
            <a:normAutofit/>
          </a:bodyPr>
          <a:lstStyle/>
          <a:p>
            <a:r>
              <a:rPr lang="en-US" sz="2400" b="0" i="0" dirty="0">
                <a:effectLst/>
              </a:rPr>
              <a:t>The owner of the Simple Bus Reservation System application will have access to all parts of the system. Any changes in the backend will only be done by the admin. If the menus need to be changed or records modified, then the admin will be authorized to carry out such activities.</a:t>
            </a:r>
            <a:endParaRPr lang="en-US" sz="2400" dirty="0"/>
          </a:p>
        </p:txBody>
      </p:sp>
      <p:sp>
        <p:nvSpPr>
          <p:cNvPr id="8"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426E4A9E-2EFE-45B0-B07E-8DDB65DD5AE0}" type="datetime1">
              <a:rPr lang="en-US" smtClean="0"/>
              <a:pPr>
                <a:spcAft>
                  <a:spcPts val="600"/>
                </a:spcAft>
              </a:pPr>
              <a:t>1/28/2023</a:t>
            </a:fld>
            <a:endParaRPr lang="en-US"/>
          </a:p>
        </p:txBody>
      </p:sp>
      <p:sp>
        <p:nvSpPr>
          <p:cNvPr id="10"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2"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5</a:t>
            </a:fld>
            <a:endParaRPr lang="en-US"/>
          </a:p>
        </p:txBody>
      </p:sp>
    </p:spTree>
    <p:extLst>
      <p:ext uri="{BB962C8B-B14F-4D97-AF65-F5344CB8AC3E}">
        <p14:creationId xmlns:p14="http://schemas.microsoft.com/office/powerpoint/2010/main" val="82602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FEEB-ED23-0297-1873-24A7D5116E89}"/>
              </a:ext>
            </a:extLst>
          </p:cNvPr>
          <p:cNvSpPr>
            <a:spLocks noGrp="1"/>
          </p:cNvSpPr>
          <p:nvPr>
            <p:ph type="title"/>
          </p:nvPr>
        </p:nvSpPr>
        <p:spPr>
          <a:xfrm>
            <a:off x="984298" y="91193"/>
            <a:ext cx="8886884" cy="953669"/>
          </a:xfrm>
        </p:spPr>
        <p:txBody>
          <a:bodyPr/>
          <a:lstStyle/>
          <a:p>
            <a:r>
              <a:rPr lang="en-US" dirty="0"/>
              <a:t>Reservation</a:t>
            </a:r>
          </a:p>
        </p:txBody>
      </p:sp>
      <p:sp>
        <p:nvSpPr>
          <p:cNvPr id="3" name="Content Placeholder 2">
            <a:extLst>
              <a:ext uri="{FF2B5EF4-FFF2-40B4-BE49-F238E27FC236}">
                <a16:creationId xmlns:a16="http://schemas.microsoft.com/office/drawing/2014/main" id="{A7616525-049A-44B1-6A2E-00CBCC288EC2}"/>
              </a:ext>
            </a:extLst>
          </p:cNvPr>
          <p:cNvSpPr>
            <a:spLocks noGrp="1"/>
          </p:cNvSpPr>
          <p:nvPr>
            <p:ph idx="1"/>
          </p:nvPr>
        </p:nvSpPr>
        <p:spPr>
          <a:xfrm>
            <a:off x="984298" y="1243446"/>
            <a:ext cx="10414764" cy="5260481"/>
          </a:xfrm>
        </p:spPr>
        <p:txBody>
          <a:bodyPr>
            <a:normAutofit lnSpcReduction="10000"/>
          </a:bodyPr>
          <a:lstStyle/>
          <a:p>
            <a:r>
              <a:rPr lang="en-US" sz="2400" b="0" i="0" dirty="0">
                <a:solidFill>
                  <a:srgbClr val="222222"/>
                </a:solidFill>
                <a:effectLst/>
                <a:latin typeface="Source Sans Pro" panose="020B0503030403020204" pitchFamily="34" charset="0"/>
              </a:rPr>
              <a:t>This feature is very simple, it includes the bus no., seat number and the passenger’s name. The seat number of the particular bus is reserved under the passenger’s name.</a:t>
            </a:r>
          </a:p>
          <a:p>
            <a:pPr marL="0" indent="0">
              <a:buNone/>
            </a:pPr>
            <a:r>
              <a:rPr lang="en-US" sz="3200" b="1" i="0" dirty="0">
                <a:solidFill>
                  <a:srgbClr val="222222"/>
                </a:solidFill>
                <a:effectLst/>
                <a:latin typeface="Source Sans Pro" panose="020B0503030403020204" pitchFamily="34" charset="0"/>
              </a:rPr>
              <a:t>Show Reservation Information</a:t>
            </a:r>
          </a:p>
          <a:p>
            <a:r>
              <a:rPr lang="en-US" sz="2000" b="0" i="0" dirty="0">
                <a:solidFill>
                  <a:srgbClr val="222222"/>
                </a:solidFill>
                <a:effectLst/>
                <a:latin typeface="Source Sans Pro" panose="020B0503030403020204" pitchFamily="34" charset="0"/>
              </a:rPr>
              <a:t>With this feature, you can show all the information regarding the buses and their respective seats. It contains all the information stored by the previous two function of this project. It also enlists the no. of empty seats in a bus along with the seat number registered to a particular passenger.</a:t>
            </a:r>
          </a:p>
          <a:p>
            <a:pPr marL="0" indent="0">
              <a:buNone/>
            </a:pPr>
            <a:r>
              <a:rPr lang="en-US" sz="3200" b="1" i="0" dirty="0">
                <a:solidFill>
                  <a:srgbClr val="222222"/>
                </a:solidFill>
                <a:effectLst/>
                <a:latin typeface="Source Sans Pro" panose="020B0503030403020204" pitchFamily="34" charset="0"/>
              </a:rPr>
              <a:t>Buses Available</a:t>
            </a:r>
          </a:p>
          <a:p>
            <a:r>
              <a:rPr lang="en-US" sz="2400" b="0" i="0" dirty="0">
                <a:solidFill>
                  <a:srgbClr val="222222"/>
                </a:solidFill>
                <a:effectLst/>
                <a:latin typeface="Source Sans Pro" panose="020B0503030403020204" pitchFamily="34" charset="0"/>
              </a:rPr>
              <a:t>This feature simply shows the buses available for reservation, and the information regarding the bus no. stored under the first feature.</a:t>
            </a:r>
            <a:endParaRPr lang="en-US" sz="2400" b="1" i="0" dirty="0">
              <a:solidFill>
                <a:srgbClr val="222222"/>
              </a:solidFill>
              <a:effectLst/>
              <a:latin typeface="Source Sans Pro" panose="020B0503030403020204" pitchFamily="34" charset="0"/>
            </a:endParaRPr>
          </a:p>
          <a:p>
            <a:pPr marL="0" indent="0">
              <a:buNone/>
            </a:pPr>
            <a:endParaRPr lang="en-US" sz="3200" dirty="0"/>
          </a:p>
        </p:txBody>
      </p:sp>
    </p:spTree>
    <p:extLst>
      <p:ext uri="{BB962C8B-B14F-4D97-AF65-F5344CB8AC3E}">
        <p14:creationId xmlns:p14="http://schemas.microsoft.com/office/powerpoint/2010/main" val="401194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B49E-7E33-0485-D9A3-EE0D60F1046E}"/>
              </a:ext>
            </a:extLst>
          </p:cNvPr>
          <p:cNvSpPr>
            <a:spLocks noGrp="1"/>
          </p:cNvSpPr>
          <p:nvPr>
            <p:ph type="title"/>
          </p:nvPr>
        </p:nvSpPr>
        <p:spPr>
          <a:xfrm>
            <a:off x="745067" y="160866"/>
            <a:ext cx="8886884" cy="953669"/>
          </a:xfrm>
        </p:spPr>
        <p:txBody>
          <a:bodyPr/>
          <a:lstStyle/>
          <a:p>
            <a:r>
              <a:rPr lang="en-US" dirty="0"/>
              <a:t>Project Login :</a:t>
            </a:r>
          </a:p>
        </p:txBody>
      </p:sp>
      <p:pic>
        <p:nvPicPr>
          <p:cNvPr id="9" name="Content Placeholder 8" descr="A screenshot of a computer&#10;&#10;Description automatically generated">
            <a:extLst>
              <a:ext uri="{FF2B5EF4-FFF2-40B4-BE49-F238E27FC236}">
                <a16:creationId xmlns:a16="http://schemas.microsoft.com/office/drawing/2014/main" id="{2E10BC93-1450-E35D-870F-96A7B22E6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133" y="1371600"/>
            <a:ext cx="8277284" cy="5325534"/>
          </a:xfrm>
        </p:spPr>
      </p:pic>
    </p:spTree>
    <p:extLst>
      <p:ext uri="{BB962C8B-B14F-4D97-AF65-F5344CB8AC3E}">
        <p14:creationId xmlns:p14="http://schemas.microsoft.com/office/powerpoint/2010/main" val="429296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96D2-6DA5-D0CC-1FF0-47A93B143115}"/>
              </a:ext>
            </a:extLst>
          </p:cNvPr>
          <p:cNvSpPr>
            <a:spLocks noGrp="1"/>
          </p:cNvSpPr>
          <p:nvPr>
            <p:ph type="title"/>
          </p:nvPr>
        </p:nvSpPr>
        <p:spPr>
          <a:xfrm>
            <a:off x="541866" y="-96092"/>
            <a:ext cx="8886884" cy="953669"/>
          </a:xfrm>
        </p:spPr>
        <p:txBody>
          <a:bodyPr/>
          <a:lstStyle/>
          <a:p>
            <a:r>
              <a:rPr lang="en-US" dirty="0"/>
              <a:t>Options Available :</a:t>
            </a:r>
          </a:p>
        </p:txBody>
      </p:sp>
      <p:pic>
        <p:nvPicPr>
          <p:cNvPr id="5" name="Content Placeholder 4" descr="A screenshot of a computer&#10;&#10;Description automatically generated">
            <a:extLst>
              <a:ext uri="{FF2B5EF4-FFF2-40B4-BE49-F238E27FC236}">
                <a16:creationId xmlns:a16="http://schemas.microsoft.com/office/drawing/2014/main" id="{5AAADBD7-AC0C-2184-0838-8CF87AA529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312" y="936841"/>
            <a:ext cx="8210021" cy="5641759"/>
          </a:xfrm>
        </p:spPr>
      </p:pic>
    </p:spTree>
    <p:extLst>
      <p:ext uri="{BB962C8B-B14F-4D97-AF65-F5344CB8AC3E}">
        <p14:creationId xmlns:p14="http://schemas.microsoft.com/office/powerpoint/2010/main" val="349077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B7AA-96C0-66E0-DC59-B76742278F9B}"/>
              </a:ext>
            </a:extLst>
          </p:cNvPr>
          <p:cNvSpPr>
            <a:spLocks noGrp="1"/>
          </p:cNvSpPr>
          <p:nvPr>
            <p:ph type="title"/>
          </p:nvPr>
        </p:nvSpPr>
        <p:spPr/>
        <p:txBody>
          <a:bodyPr/>
          <a:lstStyle/>
          <a:p>
            <a:r>
              <a:rPr lang="en-US" dirty="0"/>
              <a:t>Bus List</a:t>
            </a:r>
          </a:p>
        </p:txBody>
      </p:sp>
      <p:pic>
        <p:nvPicPr>
          <p:cNvPr id="5" name="Content Placeholder 4" descr="A screenshot of a computer&#10;&#10;Description automatically generated">
            <a:extLst>
              <a:ext uri="{FF2B5EF4-FFF2-40B4-BE49-F238E27FC236}">
                <a16:creationId xmlns:a16="http://schemas.microsoft.com/office/drawing/2014/main" id="{6FA8F448-B9D7-BE9C-7E8B-7A5D070E1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579" y="936841"/>
            <a:ext cx="7888288" cy="5283200"/>
          </a:xfrm>
        </p:spPr>
      </p:pic>
    </p:spTree>
    <p:extLst>
      <p:ext uri="{BB962C8B-B14F-4D97-AF65-F5344CB8AC3E}">
        <p14:creationId xmlns:p14="http://schemas.microsoft.com/office/powerpoint/2010/main" val="3648827"/>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213B32"/>
      </a:dk2>
      <a:lt2>
        <a:srgbClr val="E2E6E8"/>
      </a:lt2>
      <a:accent1>
        <a:srgbClr val="C89786"/>
      </a:accent1>
      <a:accent2>
        <a:srgbClr val="B59F70"/>
      </a:accent2>
      <a:accent3>
        <a:srgbClr val="A3A776"/>
      </a:accent3>
      <a:accent4>
        <a:srgbClr val="8BAC6A"/>
      </a:accent4>
      <a:accent5>
        <a:srgbClr val="7DAF79"/>
      </a:accent5>
      <a:accent6>
        <a:srgbClr val="6EB285"/>
      </a:accent6>
      <a:hlink>
        <a:srgbClr val="5D8A9A"/>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Gallery</Template>
  <TotalTime>56</TotalTime>
  <Words>591</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Neue Haas Grotesk Text Pro</vt:lpstr>
      <vt:lpstr>Source Sans Pro</vt:lpstr>
      <vt:lpstr>SwellVTI</vt:lpstr>
      <vt:lpstr>Bus Reservation System</vt:lpstr>
      <vt:lpstr>Group - 10   Div – N Project Guide –Prof. Lokesh S. Khedekar </vt:lpstr>
      <vt:lpstr>Introduction to Bus Reservation System </vt:lpstr>
      <vt:lpstr>Features of Bus Reservation System</vt:lpstr>
      <vt:lpstr>Admin Module</vt:lpstr>
      <vt:lpstr>Reservation</vt:lpstr>
      <vt:lpstr>Project Login :</vt:lpstr>
      <vt:lpstr>Options Available :</vt:lpstr>
      <vt:lpstr>Bus List</vt:lpstr>
      <vt:lpstr>Available Seats:</vt:lpstr>
      <vt:lpstr>Booking seats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Office365</dc:creator>
  <cp:lastModifiedBy>Office365</cp:lastModifiedBy>
  <cp:revision>1</cp:revision>
  <dcterms:created xsi:type="dcterms:W3CDTF">2023-01-28T10:55:46Z</dcterms:created>
  <dcterms:modified xsi:type="dcterms:W3CDTF">2023-01-28T11:52:15Z</dcterms:modified>
</cp:coreProperties>
</file>