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jKaKp4iVV1KxG42lgeOQiFkEyc6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1C6CF96-99CE-4580-B9CE-F63136DD481A}">
  <a:tblStyle styleId="{91C6CF96-99CE-4580-B9CE-F63136DD481A}"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33"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customschemas.google.com/relationships/presentationmetadata" Target="meta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notesMaster" Target="notesMasters/notesMaster1.xml" /><Relationship Id="rId32"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30"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70238" cy="479425"/>
          </a:xfrm>
          <a:prstGeom prst="rect">
            <a:avLst/>
          </a:prstGeom>
          <a:noFill/>
          <a:ln>
            <a:noFill/>
          </a:ln>
        </p:spPr>
        <p:txBody>
          <a:bodyPr spcFirstLastPara="1" wrap="square" lIns="96650" tIns="48325" rIns="96650" bIns="48325" anchor="t" anchorCtr="0">
            <a:noAutofit/>
          </a:bodyPr>
          <a:lstStyle>
            <a:lvl1pPr marR="0" lvl="0" algn="l" rtl="0">
              <a:spcBef>
                <a:spcPts val="0"/>
              </a:spcBef>
              <a:spcAft>
                <a:spcPts val="0"/>
              </a:spcAft>
              <a:buSzPts val="1400"/>
              <a:buNone/>
              <a:defRPr sz="13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000"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000"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000"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0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0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0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0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000" b="1"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4144963" y="0"/>
            <a:ext cx="3170237" cy="479425"/>
          </a:xfrm>
          <a:prstGeom prst="rect">
            <a:avLst/>
          </a:prstGeom>
          <a:noFill/>
          <a:ln>
            <a:noFill/>
          </a:ln>
        </p:spPr>
        <p:txBody>
          <a:bodyPr spcFirstLastPara="1" wrap="square" lIns="96650" tIns="48325" rIns="96650" bIns="48325" anchor="t" anchorCtr="0">
            <a:noAutofit/>
          </a:bodyPr>
          <a:lstStyle>
            <a:lvl1pPr marR="0" lvl="0" algn="r" rtl="0">
              <a:spcBef>
                <a:spcPts val="0"/>
              </a:spcBef>
              <a:spcAft>
                <a:spcPts val="0"/>
              </a:spcAft>
              <a:buSzPts val="1400"/>
              <a:buNone/>
              <a:defRPr sz="13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000"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000"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000"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0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0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0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0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000" b="1"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74725" y="4560888"/>
            <a:ext cx="5365750" cy="4319587"/>
          </a:xfrm>
          <a:prstGeom prst="rect">
            <a:avLst/>
          </a:prstGeom>
          <a:noFill/>
          <a:ln>
            <a:noFill/>
          </a:ln>
        </p:spPr>
        <p:txBody>
          <a:bodyPr spcFirstLastPara="1" wrap="square" lIns="96650" tIns="48325" rIns="96650" bIns="48325"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121775"/>
            <a:ext cx="3170238" cy="479425"/>
          </a:xfrm>
          <a:prstGeom prst="rect">
            <a:avLst/>
          </a:prstGeom>
          <a:noFill/>
          <a:ln>
            <a:noFill/>
          </a:ln>
        </p:spPr>
        <p:txBody>
          <a:bodyPr spcFirstLastPara="1" wrap="square" lIns="96650" tIns="48325" rIns="96650" bIns="48325" anchor="b" anchorCtr="0">
            <a:noAutofit/>
          </a:bodyPr>
          <a:lstStyle>
            <a:lvl1pPr marR="0" lvl="0" algn="l" rtl="0">
              <a:spcBef>
                <a:spcPts val="0"/>
              </a:spcBef>
              <a:spcAft>
                <a:spcPts val="0"/>
              </a:spcAft>
              <a:buSzPts val="1400"/>
              <a:buNone/>
              <a:defRPr sz="13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000"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000"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000"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0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0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0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0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000" b="1"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144963"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Arial"/>
                <a:ea typeface="Arial"/>
                <a:cs typeface="Arial"/>
                <a:sym typeface="Arial"/>
              </a:rPr>
              <a:t>‹#›</a:t>
            </a:fld>
            <a:endParaRPr sz="13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txBox="1">
            <a:spLocks noGrp="1"/>
          </p:cNvSpPr>
          <p:nvPr>
            <p:ph type="body" idx="1"/>
          </p:nvPr>
        </p:nvSpPr>
        <p:spPr>
          <a:xfrm>
            <a:off x="974725" y="4560888"/>
            <a:ext cx="5365750"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91" name="Google Shape;91;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0:notes"/>
          <p:cNvSpPr txBox="1">
            <a:spLocks noGrp="1"/>
          </p:cNvSpPr>
          <p:nvPr>
            <p:ph type="body" idx="1"/>
          </p:nvPr>
        </p:nvSpPr>
        <p:spPr>
          <a:xfrm>
            <a:off x="974725" y="4560888"/>
            <a:ext cx="5365750"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267" name="Google Shape;267;p1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11:notes"/>
          <p:cNvSpPr txBox="1">
            <a:spLocks noGrp="1"/>
          </p:cNvSpPr>
          <p:nvPr>
            <p:ph type="body" idx="1"/>
          </p:nvPr>
        </p:nvSpPr>
        <p:spPr>
          <a:xfrm>
            <a:off x="974725" y="4560888"/>
            <a:ext cx="5365750"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274" name="Google Shape;274;p1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12:notes"/>
          <p:cNvSpPr txBox="1">
            <a:spLocks noGrp="1"/>
          </p:cNvSpPr>
          <p:nvPr>
            <p:ph type="body" idx="1"/>
          </p:nvPr>
        </p:nvSpPr>
        <p:spPr>
          <a:xfrm>
            <a:off x="974725" y="4560888"/>
            <a:ext cx="5365750"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280" name="Google Shape;280;p1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3:notes"/>
          <p:cNvSpPr txBox="1">
            <a:spLocks noGrp="1"/>
          </p:cNvSpPr>
          <p:nvPr>
            <p:ph type="body" idx="1"/>
          </p:nvPr>
        </p:nvSpPr>
        <p:spPr>
          <a:xfrm>
            <a:off x="974725" y="4560888"/>
            <a:ext cx="5365750"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290" name="Google Shape;290;p1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14:notes"/>
          <p:cNvSpPr txBox="1">
            <a:spLocks noGrp="1"/>
          </p:cNvSpPr>
          <p:nvPr>
            <p:ph type="body" idx="1"/>
          </p:nvPr>
        </p:nvSpPr>
        <p:spPr>
          <a:xfrm>
            <a:off x="974725" y="4560888"/>
            <a:ext cx="5365750"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297" name="Google Shape;297;p1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15:notes"/>
          <p:cNvSpPr txBox="1">
            <a:spLocks noGrp="1"/>
          </p:cNvSpPr>
          <p:nvPr>
            <p:ph type="body" idx="1"/>
          </p:nvPr>
        </p:nvSpPr>
        <p:spPr>
          <a:xfrm>
            <a:off x="974725" y="4560888"/>
            <a:ext cx="5365750"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303" name="Google Shape;303;p1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16:notes"/>
          <p:cNvSpPr txBox="1">
            <a:spLocks noGrp="1"/>
          </p:cNvSpPr>
          <p:nvPr>
            <p:ph type="body" idx="1"/>
          </p:nvPr>
        </p:nvSpPr>
        <p:spPr>
          <a:xfrm>
            <a:off x="974725" y="4560888"/>
            <a:ext cx="5365750"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310" name="Google Shape;310;p1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17:notes"/>
          <p:cNvSpPr txBox="1">
            <a:spLocks noGrp="1"/>
          </p:cNvSpPr>
          <p:nvPr>
            <p:ph type="body" idx="1"/>
          </p:nvPr>
        </p:nvSpPr>
        <p:spPr>
          <a:xfrm>
            <a:off x="974725" y="4560888"/>
            <a:ext cx="5365750"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317" name="Google Shape;317;p1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18:notes"/>
          <p:cNvSpPr txBox="1">
            <a:spLocks noGrp="1"/>
          </p:cNvSpPr>
          <p:nvPr>
            <p:ph type="body" idx="1"/>
          </p:nvPr>
        </p:nvSpPr>
        <p:spPr>
          <a:xfrm>
            <a:off x="974725" y="4560888"/>
            <a:ext cx="5365750"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324" name="Google Shape;324;p1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19:notes"/>
          <p:cNvSpPr txBox="1">
            <a:spLocks noGrp="1"/>
          </p:cNvSpPr>
          <p:nvPr>
            <p:ph type="body" idx="1"/>
          </p:nvPr>
        </p:nvSpPr>
        <p:spPr>
          <a:xfrm>
            <a:off x="974725" y="4560888"/>
            <a:ext cx="5365750"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331" name="Google Shape;331;p1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974725" y="4560888"/>
            <a:ext cx="5365750"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96" name="Google Shape;96;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20:notes"/>
          <p:cNvSpPr txBox="1">
            <a:spLocks noGrp="1"/>
          </p:cNvSpPr>
          <p:nvPr>
            <p:ph type="body" idx="1"/>
          </p:nvPr>
        </p:nvSpPr>
        <p:spPr>
          <a:xfrm>
            <a:off x="974725" y="4560888"/>
            <a:ext cx="5365750"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338" name="Google Shape;338;p2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1:notes"/>
          <p:cNvSpPr txBox="1">
            <a:spLocks noGrp="1"/>
          </p:cNvSpPr>
          <p:nvPr>
            <p:ph type="body" idx="1"/>
          </p:nvPr>
        </p:nvSpPr>
        <p:spPr>
          <a:xfrm>
            <a:off x="974725" y="4560888"/>
            <a:ext cx="5365750"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345" name="Google Shape;345;p2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22:notes"/>
          <p:cNvSpPr txBox="1">
            <a:spLocks noGrp="1"/>
          </p:cNvSpPr>
          <p:nvPr>
            <p:ph type="body" idx="1"/>
          </p:nvPr>
        </p:nvSpPr>
        <p:spPr>
          <a:xfrm>
            <a:off x="974725" y="4560888"/>
            <a:ext cx="5365750"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352" name="Google Shape;352;p2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974725" y="4560888"/>
            <a:ext cx="5365750"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103" name="Google Shape;103;p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4:notes"/>
          <p:cNvSpPr txBox="1">
            <a:spLocks noGrp="1"/>
          </p:cNvSpPr>
          <p:nvPr>
            <p:ph type="body" idx="1"/>
          </p:nvPr>
        </p:nvSpPr>
        <p:spPr>
          <a:xfrm>
            <a:off x="974725" y="4560888"/>
            <a:ext cx="5365750"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168" name="Google Shape;168;p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5:notes"/>
          <p:cNvSpPr txBox="1">
            <a:spLocks noGrp="1"/>
          </p:cNvSpPr>
          <p:nvPr>
            <p:ph type="body" idx="1"/>
          </p:nvPr>
        </p:nvSpPr>
        <p:spPr>
          <a:xfrm>
            <a:off x="974725" y="4560888"/>
            <a:ext cx="5365750"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233" name="Google Shape;233;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6:notes"/>
          <p:cNvSpPr txBox="1">
            <a:spLocks noGrp="1"/>
          </p:cNvSpPr>
          <p:nvPr>
            <p:ph type="sldNum" idx="12"/>
          </p:nvPr>
        </p:nvSpPr>
        <p:spPr>
          <a:xfrm>
            <a:off x="4144963" y="9121775"/>
            <a:ext cx="3170237" cy="47942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t>6</a:t>
            </a:fld>
            <a:endParaRPr/>
          </a:p>
        </p:txBody>
      </p:sp>
      <p:sp>
        <p:nvSpPr>
          <p:cNvPr id="240" name="Google Shape;240;p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41" name="Google Shape;241;p6:notes"/>
          <p:cNvSpPr txBox="1">
            <a:spLocks noGrp="1"/>
          </p:cNvSpPr>
          <p:nvPr>
            <p:ph type="body" idx="1"/>
          </p:nvPr>
        </p:nvSpPr>
        <p:spPr>
          <a:xfrm>
            <a:off x="974725" y="4560888"/>
            <a:ext cx="5365750" cy="4319587"/>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5100" tIns="47550" rIns="95100" bIns="4755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7:notes"/>
          <p:cNvSpPr txBox="1">
            <a:spLocks noGrp="1"/>
          </p:cNvSpPr>
          <p:nvPr>
            <p:ph type="body" idx="1"/>
          </p:nvPr>
        </p:nvSpPr>
        <p:spPr>
          <a:xfrm>
            <a:off x="974725" y="4560888"/>
            <a:ext cx="5365750"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248" name="Google Shape;248;p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8:notes"/>
          <p:cNvSpPr txBox="1">
            <a:spLocks noGrp="1"/>
          </p:cNvSpPr>
          <p:nvPr>
            <p:ph type="body" idx="1"/>
          </p:nvPr>
        </p:nvSpPr>
        <p:spPr>
          <a:xfrm>
            <a:off x="974725" y="4560888"/>
            <a:ext cx="5365750"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255" name="Google Shape;255;p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9:notes"/>
          <p:cNvSpPr txBox="1">
            <a:spLocks noGrp="1"/>
          </p:cNvSpPr>
          <p:nvPr>
            <p:ph type="body" idx="1"/>
          </p:nvPr>
        </p:nvSpPr>
        <p:spPr>
          <a:xfrm>
            <a:off x="974725" y="4560888"/>
            <a:ext cx="5365750"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261" name="Google Shape;261;p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4"/>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24"/>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chemeClr val="dk1"/>
              </a:buClr>
              <a:buSzPts val="3200"/>
              <a:buFont typeface="Arial"/>
              <a:buNone/>
              <a:defRPr/>
            </a:lvl1pPr>
            <a:lvl2pPr lvl="1" algn="ctr">
              <a:spcBef>
                <a:spcPts val="560"/>
              </a:spcBef>
              <a:spcAft>
                <a:spcPts val="0"/>
              </a:spcAft>
              <a:buClr>
                <a:schemeClr val="dk1"/>
              </a:buClr>
              <a:buSzPts val="2800"/>
              <a:buFont typeface="Arial"/>
              <a:buNone/>
              <a:defRPr/>
            </a:lvl2pPr>
            <a:lvl3pPr lvl="2" algn="ctr">
              <a:spcBef>
                <a:spcPts val="480"/>
              </a:spcBef>
              <a:spcAft>
                <a:spcPts val="0"/>
              </a:spcAft>
              <a:buClr>
                <a:schemeClr val="dk1"/>
              </a:buClr>
              <a:buSzPts val="2400"/>
              <a:buFont typeface="Arial"/>
              <a:buNone/>
              <a:defRPr/>
            </a:lvl3pPr>
            <a:lvl4pPr lvl="3" algn="ctr">
              <a:spcBef>
                <a:spcPts val="400"/>
              </a:spcBef>
              <a:spcAft>
                <a:spcPts val="0"/>
              </a:spcAft>
              <a:buClr>
                <a:schemeClr val="dk1"/>
              </a:buClr>
              <a:buSzPts val="2000"/>
              <a:buFont typeface="Arial"/>
              <a:buNone/>
              <a:defRPr/>
            </a:lvl4pPr>
            <a:lvl5pPr lvl="4" algn="ctr">
              <a:spcBef>
                <a:spcPts val="400"/>
              </a:spcBef>
              <a:spcAft>
                <a:spcPts val="0"/>
              </a:spcAft>
              <a:buClr>
                <a:schemeClr val="dk1"/>
              </a:buClr>
              <a:buSzPts val="2000"/>
              <a:buFont typeface="Arial"/>
              <a:buNone/>
              <a:defRPr/>
            </a:lvl5pPr>
            <a:lvl6pPr lvl="5" algn="ctr">
              <a:spcBef>
                <a:spcPts val="400"/>
              </a:spcBef>
              <a:spcAft>
                <a:spcPts val="0"/>
              </a:spcAft>
              <a:buClr>
                <a:schemeClr val="dk1"/>
              </a:buClr>
              <a:buSzPts val="2000"/>
              <a:buFont typeface="Arial"/>
              <a:buNone/>
              <a:defRPr/>
            </a:lvl6pPr>
            <a:lvl7pPr lvl="6" algn="ctr">
              <a:spcBef>
                <a:spcPts val="400"/>
              </a:spcBef>
              <a:spcAft>
                <a:spcPts val="0"/>
              </a:spcAft>
              <a:buClr>
                <a:schemeClr val="dk1"/>
              </a:buClr>
              <a:buSzPts val="2000"/>
              <a:buFont typeface="Arial"/>
              <a:buNone/>
              <a:defRPr/>
            </a:lvl7pPr>
            <a:lvl8pPr lvl="7" algn="ctr">
              <a:spcBef>
                <a:spcPts val="400"/>
              </a:spcBef>
              <a:spcAft>
                <a:spcPts val="0"/>
              </a:spcAft>
              <a:buClr>
                <a:schemeClr val="dk1"/>
              </a:buClr>
              <a:buSzPts val="2000"/>
              <a:buFont typeface="Arial"/>
              <a:buNone/>
              <a:defRPr/>
            </a:lvl8pPr>
            <a:lvl9pPr lvl="8" algn="ctr">
              <a:spcBef>
                <a:spcPts val="400"/>
              </a:spcBef>
              <a:spcAft>
                <a:spcPts val="0"/>
              </a:spcAft>
              <a:buClr>
                <a:schemeClr val="dk1"/>
              </a:buClr>
              <a:buSzPts val="2000"/>
              <a:buFont typeface="Arial"/>
              <a:buNone/>
              <a:defRPr/>
            </a:lvl9pPr>
          </a:lstStyle>
          <a:p>
            <a:endParaRPr/>
          </a:p>
        </p:txBody>
      </p:sp>
      <p:sp>
        <p:nvSpPr>
          <p:cNvPr id="18" name="Google Shape;18;p24"/>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4"/>
          <p:cNvSpPr txBox="1">
            <a:spLocks noGrp="1"/>
          </p:cNvSpPr>
          <p:nvPr>
            <p:ph type="sldNum" idx="12"/>
          </p:nvPr>
        </p:nvSpPr>
        <p:spPr>
          <a:xfrm>
            <a:off x="7086600" y="6248400"/>
            <a:ext cx="1905000" cy="45720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b="0" i="0" u="none" strike="noStrike" cap="none">
                <a:solidFill>
                  <a:schemeClr val="dk1"/>
                </a:solidFill>
                <a:latin typeface="Arial"/>
                <a:ea typeface="Arial"/>
                <a:cs typeface="Arial"/>
                <a:sym typeface="Arial"/>
              </a:defRPr>
            </a:lvl1pPr>
            <a:lvl2pPr marL="0" lvl="1" indent="0" algn="r">
              <a:spcBef>
                <a:spcPts val="0"/>
              </a:spcBef>
              <a:spcAft>
                <a:spcPts val="0"/>
              </a:spcAft>
              <a:buNone/>
              <a:defRPr sz="1400" b="0" i="0" u="none" strike="noStrike" cap="none">
                <a:solidFill>
                  <a:schemeClr val="dk1"/>
                </a:solidFill>
                <a:latin typeface="Arial"/>
                <a:ea typeface="Arial"/>
                <a:cs typeface="Arial"/>
                <a:sym typeface="Arial"/>
              </a:defRPr>
            </a:lvl2pPr>
            <a:lvl3pPr marL="0" lvl="2" indent="0" algn="r">
              <a:spcBef>
                <a:spcPts val="0"/>
              </a:spcBef>
              <a:spcAft>
                <a:spcPts val="0"/>
              </a:spcAft>
              <a:buNone/>
              <a:defRPr sz="1400" b="0" i="0" u="none" strike="noStrike" cap="none">
                <a:solidFill>
                  <a:schemeClr val="dk1"/>
                </a:solidFill>
                <a:latin typeface="Arial"/>
                <a:ea typeface="Arial"/>
                <a:cs typeface="Arial"/>
                <a:sym typeface="Arial"/>
              </a:defRPr>
            </a:lvl3pPr>
            <a:lvl4pPr marL="0" lvl="3" indent="0" algn="r">
              <a:spcBef>
                <a:spcPts val="0"/>
              </a:spcBef>
              <a:spcAft>
                <a:spcPts val="0"/>
              </a:spcAft>
              <a:buNone/>
              <a:defRPr sz="1400" b="0" i="0" u="none" strike="noStrike" cap="none">
                <a:solidFill>
                  <a:schemeClr val="dk1"/>
                </a:solidFill>
                <a:latin typeface="Arial"/>
                <a:ea typeface="Arial"/>
                <a:cs typeface="Arial"/>
                <a:sym typeface="Arial"/>
              </a:defRPr>
            </a:lvl4pPr>
            <a:lvl5pPr marL="0" lvl="4" indent="0" algn="r">
              <a:spcBef>
                <a:spcPts val="0"/>
              </a:spcBef>
              <a:spcAft>
                <a:spcPts val="0"/>
              </a:spcAft>
              <a:buNone/>
              <a:defRPr sz="1400" b="0" i="0" u="none" strike="noStrike" cap="none">
                <a:solidFill>
                  <a:schemeClr val="dk1"/>
                </a:solidFill>
                <a:latin typeface="Arial"/>
                <a:ea typeface="Arial"/>
                <a:cs typeface="Arial"/>
                <a:sym typeface="Arial"/>
              </a:defRPr>
            </a:lvl5pPr>
            <a:lvl6pPr marL="0" lvl="5" indent="0" algn="r">
              <a:spcBef>
                <a:spcPts val="0"/>
              </a:spcBef>
              <a:spcAft>
                <a:spcPts val="0"/>
              </a:spcAft>
              <a:buNone/>
              <a:defRPr sz="1400" b="0" i="0" u="none" strike="noStrike" cap="none">
                <a:solidFill>
                  <a:schemeClr val="dk1"/>
                </a:solidFill>
                <a:latin typeface="Arial"/>
                <a:ea typeface="Arial"/>
                <a:cs typeface="Arial"/>
                <a:sym typeface="Arial"/>
              </a:defRPr>
            </a:lvl6pPr>
            <a:lvl7pPr marL="0" lvl="6" indent="0" algn="r">
              <a:spcBef>
                <a:spcPts val="0"/>
              </a:spcBef>
              <a:spcAft>
                <a:spcPts val="0"/>
              </a:spcAft>
              <a:buNone/>
              <a:defRPr sz="1400" b="0" i="0" u="none" strike="noStrike" cap="none">
                <a:solidFill>
                  <a:schemeClr val="dk1"/>
                </a:solidFill>
                <a:latin typeface="Arial"/>
                <a:ea typeface="Arial"/>
                <a:cs typeface="Arial"/>
                <a:sym typeface="Arial"/>
              </a:defRPr>
            </a:lvl7pPr>
            <a:lvl8pPr marL="0" lvl="7" indent="0" algn="r">
              <a:spcBef>
                <a:spcPts val="0"/>
              </a:spcBef>
              <a:spcAft>
                <a:spcPts val="0"/>
              </a:spcAft>
              <a:buNone/>
              <a:defRPr sz="1400" b="0" i="0" u="none" strike="noStrike" cap="none">
                <a:solidFill>
                  <a:schemeClr val="dk1"/>
                </a:solidFill>
                <a:latin typeface="Arial"/>
                <a:ea typeface="Arial"/>
                <a:cs typeface="Arial"/>
                <a:sym typeface="Arial"/>
              </a:defRPr>
            </a:lvl8pPr>
            <a:lvl9pPr marL="0" lvl="8" indent="0" algn="r">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r>
              <a:rPr lang="en-US"/>
              <a:t>6-</a:t>
            </a: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0"/>
        <p:cNvGrpSpPr/>
        <p:nvPr/>
      </p:nvGrpSpPr>
      <p:grpSpPr>
        <a:xfrm>
          <a:off x="0" y="0"/>
          <a:ext cx="0" cy="0"/>
          <a:chOff x="0" y="0"/>
          <a:chExt cx="0" cy="0"/>
        </a:xfrm>
      </p:grpSpPr>
      <p:sp>
        <p:nvSpPr>
          <p:cNvPr id="71" name="Google Shape;71;p33"/>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2" name="Google Shape;72;p33"/>
          <p:cNvSpPr>
            <a:spLocks noGrp="1"/>
          </p:cNvSpPr>
          <p:nvPr>
            <p:ph type="pic" idx="2"/>
          </p:nvPr>
        </p:nvSpPr>
        <p:spPr>
          <a:xfrm>
            <a:off x="1792288" y="612775"/>
            <a:ext cx="5486400" cy="4114800"/>
          </a:xfrm>
          <a:prstGeom prst="rect">
            <a:avLst/>
          </a:prstGeom>
          <a:noFill/>
          <a:ln>
            <a:noFill/>
          </a:ln>
        </p:spPr>
      </p:sp>
      <p:sp>
        <p:nvSpPr>
          <p:cNvPr id="73" name="Google Shape;73;p33"/>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74" name="Google Shape;74;p33"/>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3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3"/>
          <p:cNvSpPr txBox="1">
            <a:spLocks noGrp="1"/>
          </p:cNvSpPr>
          <p:nvPr>
            <p:ph type="sldNum" idx="12"/>
          </p:nvPr>
        </p:nvSpPr>
        <p:spPr>
          <a:xfrm>
            <a:off x="7086600" y="6248400"/>
            <a:ext cx="1905000" cy="45720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b="0">
                <a:solidFill>
                  <a:schemeClr val="dk1"/>
                </a:solidFill>
                <a:latin typeface="Arial"/>
                <a:ea typeface="Arial"/>
                <a:cs typeface="Arial"/>
                <a:sym typeface="Arial"/>
              </a:defRPr>
            </a:lvl1pPr>
            <a:lvl2pPr marL="0" lvl="1" indent="0" algn="r">
              <a:spcBef>
                <a:spcPts val="0"/>
              </a:spcBef>
              <a:spcAft>
                <a:spcPts val="0"/>
              </a:spcAft>
              <a:buNone/>
              <a:defRPr sz="1400" b="0">
                <a:solidFill>
                  <a:schemeClr val="dk1"/>
                </a:solidFill>
                <a:latin typeface="Arial"/>
                <a:ea typeface="Arial"/>
                <a:cs typeface="Arial"/>
                <a:sym typeface="Arial"/>
              </a:defRPr>
            </a:lvl2pPr>
            <a:lvl3pPr marL="0" lvl="2" indent="0" algn="r">
              <a:spcBef>
                <a:spcPts val="0"/>
              </a:spcBef>
              <a:spcAft>
                <a:spcPts val="0"/>
              </a:spcAft>
              <a:buNone/>
              <a:defRPr sz="1400" b="0">
                <a:solidFill>
                  <a:schemeClr val="dk1"/>
                </a:solidFill>
                <a:latin typeface="Arial"/>
                <a:ea typeface="Arial"/>
                <a:cs typeface="Arial"/>
                <a:sym typeface="Arial"/>
              </a:defRPr>
            </a:lvl3pPr>
            <a:lvl4pPr marL="0" lvl="3" indent="0" algn="r">
              <a:spcBef>
                <a:spcPts val="0"/>
              </a:spcBef>
              <a:spcAft>
                <a:spcPts val="0"/>
              </a:spcAft>
              <a:buNone/>
              <a:defRPr sz="1400" b="0">
                <a:solidFill>
                  <a:schemeClr val="dk1"/>
                </a:solidFill>
                <a:latin typeface="Arial"/>
                <a:ea typeface="Arial"/>
                <a:cs typeface="Arial"/>
                <a:sym typeface="Arial"/>
              </a:defRPr>
            </a:lvl4pPr>
            <a:lvl5pPr marL="0" lvl="4" indent="0" algn="r">
              <a:spcBef>
                <a:spcPts val="0"/>
              </a:spcBef>
              <a:spcAft>
                <a:spcPts val="0"/>
              </a:spcAft>
              <a:buNone/>
              <a:defRPr sz="1400" b="0">
                <a:solidFill>
                  <a:schemeClr val="dk1"/>
                </a:solidFill>
                <a:latin typeface="Arial"/>
                <a:ea typeface="Arial"/>
                <a:cs typeface="Arial"/>
                <a:sym typeface="Arial"/>
              </a:defRPr>
            </a:lvl5pPr>
            <a:lvl6pPr marL="0" lvl="5" indent="0" algn="r">
              <a:spcBef>
                <a:spcPts val="0"/>
              </a:spcBef>
              <a:spcAft>
                <a:spcPts val="0"/>
              </a:spcAft>
              <a:buNone/>
              <a:defRPr sz="1400" b="0">
                <a:solidFill>
                  <a:schemeClr val="dk1"/>
                </a:solidFill>
                <a:latin typeface="Arial"/>
                <a:ea typeface="Arial"/>
                <a:cs typeface="Arial"/>
                <a:sym typeface="Arial"/>
              </a:defRPr>
            </a:lvl6pPr>
            <a:lvl7pPr marL="0" lvl="6" indent="0" algn="r">
              <a:spcBef>
                <a:spcPts val="0"/>
              </a:spcBef>
              <a:spcAft>
                <a:spcPts val="0"/>
              </a:spcAft>
              <a:buNone/>
              <a:defRPr sz="1400" b="0">
                <a:solidFill>
                  <a:schemeClr val="dk1"/>
                </a:solidFill>
                <a:latin typeface="Arial"/>
                <a:ea typeface="Arial"/>
                <a:cs typeface="Arial"/>
                <a:sym typeface="Arial"/>
              </a:defRPr>
            </a:lvl7pPr>
            <a:lvl8pPr marL="0" lvl="7" indent="0" algn="r">
              <a:spcBef>
                <a:spcPts val="0"/>
              </a:spcBef>
              <a:spcAft>
                <a:spcPts val="0"/>
              </a:spcAft>
              <a:buNone/>
              <a:defRPr sz="1400" b="0">
                <a:solidFill>
                  <a:schemeClr val="dk1"/>
                </a:solidFill>
                <a:latin typeface="Arial"/>
                <a:ea typeface="Arial"/>
                <a:cs typeface="Arial"/>
                <a:sym typeface="Arial"/>
              </a:defRPr>
            </a:lvl8pPr>
            <a:lvl9pPr marL="0" lvl="8" indent="0" algn="r">
              <a:spcBef>
                <a:spcPts val="0"/>
              </a:spcBef>
              <a:spcAft>
                <a:spcPts val="0"/>
              </a:spcAft>
              <a:buNone/>
              <a:defRPr sz="1400" b="0">
                <a:solidFill>
                  <a:schemeClr val="dk1"/>
                </a:solidFill>
                <a:latin typeface="Arial"/>
                <a:ea typeface="Arial"/>
                <a:cs typeface="Arial"/>
                <a:sym typeface="Arial"/>
              </a:defRPr>
            </a:lvl9pPr>
          </a:lstStyle>
          <a:p>
            <a:pPr marL="0" lvl="0" indent="0" algn="r" rtl="0">
              <a:spcBef>
                <a:spcPts val="0"/>
              </a:spcBef>
              <a:spcAft>
                <a:spcPts val="0"/>
              </a:spcAft>
              <a:buNone/>
            </a:pPr>
            <a:r>
              <a:rPr lang="en-US"/>
              <a:t>6-</a:t>
            </a: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7"/>
        <p:cNvGrpSpPr/>
        <p:nvPr/>
      </p:nvGrpSpPr>
      <p:grpSpPr>
        <a:xfrm>
          <a:off x="0" y="0"/>
          <a:ext cx="0" cy="0"/>
          <a:chOff x="0" y="0"/>
          <a:chExt cx="0" cy="0"/>
        </a:xfrm>
      </p:grpSpPr>
      <p:sp>
        <p:nvSpPr>
          <p:cNvPr id="78" name="Google Shape;78;p34"/>
          <p:cNvSpPr txBox="1">
            <a:spLocks noGrp="1"/>
          </p:cNvSpPr>
          <p:nvPr>
            <p:ph type="title"/>
          </p:nvPr>
        </p:nvSpPr>
        <p:spPr>
          <a:xfrm>
            <a:off x="685800" y="152400"/>
            <a:ext cx="77724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9" name="Google Shape;79;p34"/>
          <p:cNvSpPr txBox="1">
            <a:spLocks noGrp="1"/>
          </p:cNvSpPr>
          <p:nvPr>
            <p:ph type="body" idx="1"/>
          </p:nvPr>
        </p:nvSpPr>
        <p:spPr>
          <a:xfrm rot="5400000">
            <a:off x="2247900" y="-114300"/>
            <a:ext cx="4648200" cy="7772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0" name="Google Shape;80;p34"/>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3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4"/>
          <p:cNvSpPr txBox="1">
            <a:spLocks noGrp="1"/>
          </p:cNvSpPr>
          <p:nvPr>
            <p:ph type="sldNum" idx="12"/>
          </p:nvPr>
        </p:nvSpPr>
        <p:spPr>
          <a:xfrm>
            <a:off x="7086600" y="6248400"/>
            <a:ext cx="1905000" cy="45720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b="0">
                <a:solidFill>
                  <a:schemeClr val="dk1"/>
                </a:solidFill>
                <a:latin typeface="Arial"/>
                <a:ea typeface="Arial"/>
                <a:cs typeface="Arial"/>
                <a:sym typeface="Arial"/>
              </a:defRPr>
            </a:lvl1pPr>
            <a:lvl2pPr marL="0" lvl="1" indent="0" algn="r">
              <a:spcBef>
                <a:spcPts val="0"/>
              </a:spcBef>
              <a:spcAft>
                <a:spcPts val="0"/>
              </a:spcAft>
              <a:buNone/>
              <a:defRPr sz="1400" b="0">
                <a:solidFill>
                  <a:schemeClr val="dk1"/>
                </a:solidFill>
                <a:latin typeface="Arial"/>
                <a:ea typeface="Arial"/>
                <a:cs typeface="Arial"/>
                <a:sym typeface="Arial"/>
              </a:defRPr>
            </a:lvl2pPr>
            <a:lvl3pPr marL="0" lvl="2" indent="0" algn="r">
              <a:spcBef>
                <a:spcPts val="0"/>
              </a:spcBef>
              <a:spcAft>
                <a:spcPts val="0"/>
              </a:spcAft>
              <a:buNone/>
              <a:defRPr sz="1400" b="0">
                <a:solidFill>
                  <a:schemeClr val="dk1"/>
                </a:solidFill>
                <a:latin typeface="Arial"/>
                <a:ea typeface="Arial"/>
                <a:cs typeface="Arial"/>
                <a:sym typeface="Arial"/>
              </a:defRPr>
            </a:lvl3pPr>
            <a:lvl4pPr marL="0" lvl="3" indent="0" algn="r">
              <a:spcBef>
                <a:spcPts val="0"/>
              </a:spcBef>
              <a:spcAft>
                <a:spcPts val="0"/>
              </a:spcAft>
              <a:buNone/>
              <a:defRPr sz="1400" b="0">
                <a:solidFill>
                  <a:schemeClr val="dk1"/>
                </a:solidFill>
                <a:latin typeface="Arial"/>
                <a:ea typeface="Arial"/>
                <a:cs typeface="Arial"/>
                <a:sym typeface="Arial"/>
              </a:defRPr>
            </a:lvl4pPr>
            <a:lvl5pPr marL="0" lvl="4" indent="0" algn="r">
              <a:spcBef>
                <a:spcPts val="0"/>
              </a:spcBef>
              <a:spcAft>
                <a:spcPts val="0"/>
              </a:spcAft>
              <a:buNone/>
              <a:defRPr sz="1400" b="0">
                <a:solidFill>
                  <a:schemeClr val="dk1"/>
                </a:solidFill>
                <a:latin typeface="Arial"/>
                <a:ea typeface="Arial"/>
                <a:cs typeface="Arial"/>
                <a:sym typeface="Arial"/>
              </a:defRPr>
            </a:lvl5pPr>
            <a:lvl6pPr marL="0" lvl="5" indent="0" algn="r">
              <a:spcBef>
                <a:spcPts val="0"/>
              </a:spcBef>
              <a:spcAft>
                <a:spcPts val="0"/>
              </a:spcAft>
              <a:buNone/>
              <a:defRPr sz="1400" b="0">
                <a:solidFill>
                  <a:schemeClr val="dk1"/>
                </a:solidFill>
                <a:latin typeface="Arial"/>
                <a:ea typeface="Arial"/>
                <a:cs typeface="Arial"/>
                <a:sym typeface="Arial"/>
              </a:defRPr>
            </a:lvl6pPr>
            <a:lvl7pPr marL="0" lvl="6" indent="0" algn="r">
              <a:spcBef>
                <a:spcPts val="0"/>
              </a:spcBef>
              <a:spcAft>
                <a:spcPts val="0"/>
              </a:spcAft>
              <a:buNone/>
              <a:defRPr sz="1400" b="0">
                <a:solidFill>
                  <a:schemeClr val="dk1"/>
                </a:solidFill>
                <a:latin typeface="Arial"/>
                <a:ea typeface="Arial"/>
                <a:cs typeface="Arial"/>
                <a:sym typeface="Arial"/>
              </a:defRPr>
            </a:lvl7pPr>
            <a:lvl8pPr marL="0" lvl="7" indent="0" algn="r">
              <a:spcBef>
                <a:spcPts val="0"/>
              </a:spcBef>
              <a:spcAft>
                <a:spcPts val="0"/>
              </a:spcAft>
              <a:buNone/>
              <a:defRPr sz="1400" b="0">
                <a:solidFill>
                  <a:schemeClr val="dk1"/>
                </a:solidFill>
                <a:latin typeface="Arial"/>
                <a:ea typeface="Arial"/>
                <a:cs typeface="Arial"/>
                <a:sym typeface="Arial"/>
              </a:defRPr>
            </a:lvl8pPr>
            <a:lvl9pPr marL="0" lvl="8" indent="0" algn="r">
              <a:spcBef>
                <a:spcPts val="0"/>
              </a:spcBef>
              <a:spcAft>
                <a:spcPts val="0"/>
              </a:spcAft>
              <a:buNone/>
              <a:defRPr sz="1400" b="0">
                <a:solidFill>
                  <a:schemeClr val="dk1"/>
                </a:solidFill>
                <a:latin typeface="Arial"/>
                <a:ea typeface="Arial"/>
                <a:cs typeface="Arial"/>
                <a:sym typeface="Arial"/>
              </a:defRPr>
            </a:lvl9pPr>
          </a:lstStyle>
          <a:p>
            <a:pPr marL="0" lvl="0" indent="0" algn="r" rtl="0">
              <a:spcBef>
                <a:spcPts val="0"/>
              </a:spcBef>
              <a:spcAft>
                <a:spcPts val="0"/>
              </a:spcAft>
              <a:buNone/>
            </a:pPr>
            <a:r>
              <a:rPr lang="en-US"/>
              <a:t>6-</a:t>
            </a: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3"/>
        <p:cNvGrpSpPr/>
        <p:nvPr/>
      </p:nvGrpSpPr>
      <p:grpSpPr>
        <a:xfrm>
          <a:off x="0" y="0"/>
          <a:ext cx="0" cy="0"/>
          <a:chOff x="0" y="0"/>
          <a:chExt cx="0" cy="0"/>
        </a:xfrm>
      </p:grpSpPr>
      <p:sp>
        <p:nvSpPr>
          <p:cNvPr id="84" name="Google Shape;84;p35"/>
          <p:cNvSpPr txBox="1">
            <a:spLocks noGrp="1"/>
          </p:cNvSpPr>
          <p:nvPr>
            <p:ph type="title"/>
          </p:nvPr>
        </p:nvSpPr>
        <p:spPr>
          <a:xfrm rot="5400000">
            <a:off x="4514850" y="2152650"/>
            <a:ext cx="5943600" cy="1943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5" name="Google Shape;85;p35"/>
          <p:cNvSpPr txBox="1">
            <a:spLocks noGrp="1"/>
          </p:cNvSpPr>
          <p:nvPr>
            <p:ph type="body" idx="1"/>
          </p:nvPr>
        </p:nvSpPr>
        <p:spPr>
          <a:xfrm rot="5400000">
            <a:off x="552450" y="285750"/>
            <a:ext cx="5943600" cy="56769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35"/>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3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35"/>
          <p:cNvSpPr txBox="1">
            <a:spLocks noGrp="1"/>
          </p:cNvSpPr>
          <p:nvPr>
            <p:ph type="sldNum" idx="12"/>
          </p:nvPr>
        </p:nvSpPr>
        <p:spPr>
          <a:xfrm>
            <a:off x="7086600" y="6248400"/>
            <a:ext cx="1905000" cy="45720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b="0">
                <a:solidFill>
                  <a:schemeClr val="dk1"/>
                </a:solidFill>
                <a:latin typeface="Arial"/>
                <a:ea typeface="Arial"/>
                <a:cs typeface="Arial"/>
                <a:sym typeface="Arial"/>
              </a:defRPr>
            </a:lvl1pPr>
            <a:lvl2pPr marL="0" lvl="1" indent="0" algn="r">
              <a:spcBef>
                <a:spcPts val="0"/>
              </a:spcBef>
              <a:spcAft>
                <a:spcPts val="0"/>
              </a:spcAft>
              <a:buNone/>
              <a:defRPr sz="1400" b="0">
                <a:solidFill>
                  <a:schemeClr val="dk1"/>
                </a:solidFill>
                <a:latin typeface="Arial"/>
                <a:ea typeface="Arial"/>
                <a:cs typeface="Arial"/>
                <a:sym typeface="Arial"/>
              </a:defRPr>
            </a:lvl2pPr>
            <a:lvl3pPr marL="0" lvl="2" indent="0" algn="r">
              <a:spcBef>
                <a:spcPts val="0"/>
              </a:spcBef>
              <a:spcAft>
                <a:spcPts val="0"/>
              </a:spcAft>
              <a:buNone/>
              <a:defRPr sz="1400" b="0">
                <a:solidFill>
                  <a:schemeClr val="dk1"/>
                </a:solidFill>
                <a:latin typeface="Arial"/>
                <a:ea typeface="Arial"/>
                <a:cs typeface="Arial"/>
                <a:sym typeface="Arial"/>
              </a:defRPr>
            </a:lvl3pPr>
            <a:lvl4pPr marL="0" lvl="3" indent="0" algn="r">
              <a:spcBef>
                <a:spcPts val="0"/>
              </a:spcBef>
              <a:spcAft>
                <a:spcPts val="0"/>
              </a:spcAft>
              <a:buNone/>
              <a:defRPr sz="1400" b="0">
                <a:solidFill>
                  <a:schemeClr val="dk1"/>
                </a:solidFill>
                <a:latin typeface="Arial"/>
                <a:ea typeface="Arial"/>
                <a:cs typeface="Arial"/>
                <a:sym typeface="Arial"/>
              </a:defRPr>
            </a:lvl4pPr>
            <a:lvl5pPr marL="0" lvl="4" indent="0" algn="r">
              <a:spcBef>
                <a:spcPts val="0"/>
              </a:spcBef>
              <a:spcAft>
                <a:spcPts val="0"/>
              </a:spcAft>
              <a:buNone/>
              <a:defRPr sz="1400" b="0">
                <a:solidFill>
                  <a:schemeClr val="dk1"/>
                </a:solidFill>
                <a:latin typeface="Arial"/>
                <a:ea typeface="Arial"/>
                <a:cs typeface="Arial"/>
                <a:sym typeface="Arial"/>
              </a:defRPr>
            </a:lvl5pPr>
            <a:lvl6pPr marL="0" lvl="5" indent="0" algn="r">
              <a:spcBef>
                <a:spcPts val="0"/>
              </a:spcBef>
              <a:spcAft>
                <a:spcPts val="0"/>
              </a:spcAft>
              <a:buNone/>
              <a:defRPr sz="1400" b="0">
                <a:solidFill>
                  <a:schemeClr val="dk1"/>
                </a:solidFill>
                <a:latin typeface="Arial"/>
                <a:ea typeface="Arial"/>
                <a:cs typeface="Arial"/>
                <a:sym typeface="Arial"/>
              </a:defRPr>
            </a:lvl6pPr>
            <a:lvl7pPr marL="0" lvl="6" indent="0" algn="r">
              <a:spcBef>
                <a:spcPts val="0"/>
              </a:spcBef>
              <a:spcAft>
                <a:spcPts val="0"/>
              </a:spcAft>
              <a:buNone/>
              <a:defRPr sz="1400" b="0">
                <a:solidFill>
                  <a:schemeClr val="dk1"/>
                </a:solidFill>
                <a:latin typeface="Arial"/>
                <a:ea typeface="Arial"/>
                <a:cs typeface="Arial"/>
                <a:sym typeface="Arial"/>
              </a:defRPr>
            </a:lvl7pPr>
            <a:lvl8pPr marL="0" lvl="7" indent="0" algn="r">
              <a:spcBef>
                <a:spcPts val="0"/>
              </a:spcBef>
              <a:spcAft>
                <a:spcPts val="0"/>
              </a:spcAft>
              <a:buNone/>
              <a:defRPr sz="1400" b="0">
                <a:solidFill>
                  <a:schemeClr val="dk1"/>
                </a:solidFill>
                <a:latin typeface="Arial"/>
                <a:ea typeface="Arial"/>
                <a:cs typeface="Arial"/>
                <a:sym typeface="Arial"/>
              </a:defRPr>
            </a:lvl8pPr>
            <a:lvl9pPr marL="0" lvl="8" indent="0" algn="r">
              <a:spcBef>
                <a:spcPts val="0"/>
              </a:spcBef>
              <a:spcAft>
                <a:spcPts val="0"/>
              </a:spcAft>
              <a:buNone/>
              <a:defRPr sz="1400" b="0">
                <a:solidFill>
                  <a:schemeClr val="dk1"/>
                </a:solidFill>
                <a:latin typeface="Arial"/>
                <a:ea typeface="Arial"/>
                <a:cs typeface="Arial"/>
                <a:sym typeface="Arial"/>
              </a:defRPr>
            </a:lvl9pPr>
          </a:lstStyle>
          <a:p>
            <a:pPr marL="0" lvl="0" indent="0" algn="r" rtl="0">
              <a:spcBef>
                <a:spcPts val="0"/>
              </a:spcBef>
              <a:spcAft>
                <a:spcPts val="0"/>
              </a:spcAft>
              <a:buNone/>
            </a:pPr>
            <a:r>
              <a:rPr lang="en-US"/>
              <a:t>6-</a:t>
            </a: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5"/>
          <p:cNvSpPr txBox="1">
            <a:spLocks noGrp="1"/>
          </p:cNvSpPr>
          <p:nvPr>
            <p:ph type="title"/>
          </p:nvPr>
        </p:nvSpPr>
        <p:spPr>
          <a:xfrm>
            <a:off x="685800" y="152400"/>
            <a:ext cx="77724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25"/>
          <p:cNvSpPr txBox="1">
            <a:spLocks noGrp="1"/>
          </p:cNvSpPr>
          <p:nvPr>
            <p:ph type="body" idx="1"/>
          </p:nvPr>
        </p:nvSpPr>
        <p:spPr>
          <a:xfrm>
            <a:off x="685800" y="1447800"/>
            <a:ext cx="7772400" cy="46482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25"/>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5"/>
          <p:cNvSpPr txBox="1">
            <a:spLocks noGrp="1"/>
          </p:cNvSpPr>
          <p:nvPr>
            <p:ph type="sldNum" idx="12"/>
          </p:nvPr>
        </p:nvSpPr>
        <p:spPr>
          <a:xfrm>
            <a:off x="7086600" y="6248400"/>
            <a:ext cx="1905000" cy="45720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b="0" i="0" u="none" strike="noStrike" cap="none">
                <a:solidFill>
                  <a:schemeClr val="dk1"/>
                </a:solidFill>
                <a:latin typeface="Arial"/>
                <a:ea typeface="Arial"/>
                <a:cs typeface="Arial"/>
                <a:sym typeface="Arial"/>
              </a:defRPr>
            </a:lvl1pPr>
            <a:lvl2pPr marL="0" lvl="1" indent="0" algn="r">
              <a:spcBef>
                <a:spcPts val="0"/>
              </a:spcBef>
              <a:spcAft>
                <a:spcPts val="0"/>
              </a:spcAft>
              <a:buNone/>
              <a:defRPr sz="1400" b="0" i="0" u="none" strike="noStrike" cap="none">
                <a:solidFill>
                  <a:schemeClr val="dk1"/>
                </a:solidFill>
                <a:latin typeface="Arial"/>
                <a:ea typeface="Arial"/>
                <a:cs typeface="Arial"/>
                <a:sym typeface="Arial"/>
              </a:defRPr>
            </a:lvl2pPr>
            <a:lvl3pPr marL="0" lvl="2" indent="0" algn="r">
              <a:spcBef>
                <a:spcPts val="0"/>
              </a:spcBef>
              <a:spcAft>
                <a:spcPts val="0"/>
              </a:spcAft>
              <a:buNone/>
              <a:defRPr sz="1400" b="0" i="0" u="none" strike="noStrike" cap="none">
                <a:solidFill>
                  <a:schemeClr val="dk1"/>
                </a:solidFill>
                <a:latin typeface="Arial"/>
                <a:ea typeface="Arial"/>
                <a:cs typeface="Arial"/>
                <a:sym typeface="Arial"/>
              </a:defRPr>
            </a:lvl3pPr>
            <a:lvl4pPr marL="0" lvl="3" indent="0" algn="r">
              <a:spcBef>
                <a:spcPts val="0"/>
              </a:spcBef>
              <a:spcAft>
                <a:spcPts val="0"/>
              </a:spcAft>
              <a:buNone/>
              <a:defRPr sz="1400" b="0" i="0" u="none" strike="noStrike" cap="none">
                <a:solidFill>
                  <a:schemeClr val="dk1"/>
                </a:solidFill>
                <a:latin typeface="Arial"/>
                <a:ea typeface="Arial"/>
                <a:cs typeface="Arial"/>
                <a:sym typeface="Arial"/>
              </a:defRPr>
            </a:lvl4pPr>
            <a:lvl5pPr marL="0" lvl="4" indent="0" algn="r">
              <a:spcBef>
                <a:spcPts val="0"/>
              </a:spcBef>
              <a:spcAft>
                <a:spcPts val="0"/>
              </a:spcAft>
              <a:buNone/>
              <a:defRPr sz="1400" b="0" i="0" u="none" strike="noStrike" cap="none">
                <a:solidFill>
                  <a:schemeClr val="dk1"/>
                </a:solidFill>
                <a:latin typeface="Arial"/>
                <a:ea typeface="Arial"/>
                <a:cs typeface="Arial"/>
                <a:sym typeface="Arial"/>
              </a:defRPr>
            </a:lvl5pPr>
            <a:lvl6pPr marL="0" lvl="5" indent="0" algn="r">
              <a:spcBef>
                <a:spcPts val="0"/>
              </a:spcBef>
              <a:spcAft>
                <a:spcPts val="0"/>
              </a:spcAft>
              <a:buNone/>
              <a:defRPr sz="1400" b="0" i="0" u="none" strike="noStrike" cap="none">
                <a:solidFill>
                  <a:schemeClr val="dk1"/>
                </a:solidFill>
                <a:latin typeface="Arial"/>
                <a:ea typeface="Arial"/>
                <a:cs typeface="Arial"/>
                <a:sym typeface="Arial"/>
              </a:defRPr>
            </a:lvl6pPr>
            <a:lvl7pPr marL="0" lvl="6" indent="0" algn="r">
              <a:spcBef>
                <a:spcPts val="0"/>
              </a:spcBef>
              <a:spcAft>
                <a:spcPts val="0"/>
              </a:spcAft>
              <a:buNone/>
              <a:defRPr sz="1400" b="0" i="0" u="none" strike="noStrike" cap="none">
                <a:solidFill>
                  <a:schemeClr val="dk1"/>
                </a:solidFill>
                <a:latin typeface="Arial"/>
                <a:ea typeface="Arial"/>
                <a:cs typeface="Arial"/>
                <a:sym typeface="Arial"/>
              </a:defRPr>
            </a:lvl7pPr>
            <a:lvl8pPr marL="0" lvl="7" indent="0" algn="r">
              <a:spcBef>
                <a:spcPts val="0"/>
              </a:spcBef>
              <a:spcAft>
                <a:spcPts val="0"/>
              </a:spcAft>
              <a:buNone/>
              <a:defRPr sz="1400" b="0" i="0" u="none" strike="noStrike" cap="none">
                <a:solidFill>
                  <a:schemeClr val="dk1"/>
                </a:solidFill>
                <a:latin typeface="Arial"/>
                <a:ea typeface="Arial"/>
                <a:cs typeface="Arial"/>
                <a:sym typeface="Arial"/>
              </a:defRPr>
            </a:lvl8pPr>
            <a:lvl9pPr marL="0" lvl="8" indent="0" algn="r">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r>
              <a:rPr lang="en-US"/>
              <a:t>6-</a:t>
            </a: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26"/>
          <p:cNvSpPr txBox="1">
            <a:spLocks noGrp="1"/>
          </p:cNvSpPr>
          <p:nvPr>
            <p:ph type="title"/>
          </p:nvPr>
        </p:nvSpPr>
        <p:spPr>
          <a:xfrm>
            <a:off x="685800" y="152400"/>
            <a:ext cx="77724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9" name="Google Shape;29;p26"/>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6"/>
          <p:cNvSpPr txBox="1">
            <a:spLocks noGrp="1"/>
          </p:cNvSpPr>
          <p:nvPr>
            <p:ph type="sldNum" idx="12"/>
          </p:nvPr>
        </p:nvSpPr>
        <p:spPr>
          <a:xfrm>
            <a:off x="7086600" y="6248400"/>
            <a:ext cx="1905000" cy="45720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b="0" i="0" u="none" strike="noStrike" cap="none">
                <a:solidFill>
                  <a:schemeClr val="dk1"/>
                </a:solidFill>
                <a:latin typeface="Arial"/>
                <a:ea typeface="Arial"/>
                <a:cs typeface="Arial"/>
                <a:sym typeface="Arial"/>
              </a:defRPr>
            </a:lvl1pPr>
            <a:lvl2pPr marL="0" lvl="1" indent="0" algn="r">
              <a:spcBef>
                <a:spcPts val="0"/>
              </a:spcBef>
              <a:spcAft>
                <a:spcPts val="0"/>
              </a:spcAft>
              <a:buNone/>
              <a:defRPr sz="1400" b="0" i="0" u="none" strike="noStrike" cap="none">
                <a:solidFill>
                  <a:schemeClr val="dk1"/>
                </a:solidFill>
                <a:latin typeface="Arial"/>
                <a:ea typeface="Arial"/>
                <a:cs typeface="Arial"/>
                <a:sym typeface="Arial"/>
              </a:defRPr>
            </a:lvl2pPr>
            <a:lvl3pPr marL="0" lvl="2" indent="0" algn="r">
              <a:spcBef>
                <a:spcPts val="0"/>
              </a:spcBef>
              <a:spcAft>
                <a:spcPts val="0"/>
              </a:spcAft>
              <a:buNone/>
              <a:defRPr sz="1400" b="0" i="0" u="none" strike="noStrike" cap="none">
                <a:solidFill>
                  <a:schemeClr val="dk1"/>
                </a:solidFill>
                <a:latin typeface="Arial"/>
                <a:ea typeface="Arial"/>
                <a:cs typeface="Arial"/>
                <a:sym typeface="Arial"/>
              </a:defRPr>
            </a:lvl3pPr>
            <a:lvl4pPr marL="0" lvl="3" indent="0" algn="r">
              <a:spcBef>
                <a:spcPts val="0"/>
              </a:spcBef>
              <a:spcAft>
                <a:spcPts val="0"/>
              </a:spcAft>
              <a:buNone/>
              <a:defRPr sz="1400" b="0" i="0" u="none" strike="noStrike" cap="none">
                <a:solidFill>
                  <a:schemeClr val="dk1"/>
                </a:solidFill>
                <a:latin typeface="Arial"/>
                <a:ea typeface="Arial"/>
                <a:cs typeface="Arial"/>
                <a:sym typeface="Arial"/>
              </a:defRPr>
            </a:lvl4pPr>
            <a:lvl5pPr marL="0" lvl="4" indent="0" algn="r">
              <a:spcBef>
                <a:spcPts val="0"/>
              </a:spcBef>
              <a:spcAft>
                <a:spcPts val="0"/>
              </a:spcAft>
              <a:buNone/>
              <a:defRPr sz="1400" b="0" i="0" u="none" strike="noStrike" cap="none">
                <a:solidFill>
                  <a:schemeClr val="dk1"/>
                </a:solidFill>
                <a:latin typeface="Arial"/>
                <a:ea typeface="Arial"/>
                <a:cs typeface="Arial"/>
                <a:sym typeface="Arial"/>
              </a:defRPr>
            </a:lvl5pPr>
            <a:lvl6pPr marL="0" lvl="5" indent="0" algn="r">
              <a:spcBef>
                <a:spcPts val="0"/>
              </a:spcBef>
              <a:spcAft>
                <a:spcPts val="0"/>
              </a:spcAft>
              <a:buNone/>
              <a:defRPr sz="1400" b="0" i="0" u="none" strike="noStrike" cap="none">
                <a:solidFill>
                  <a:schemeClr val="dk1"/>
                </a:solidFill>
                <a:latin typeface="Arial"/>
                <a:ea typeface="Arial"/>
                <a:cs typeface="Arial"/>
                <a:sym typeface="Arial"/>
              </a:defRPr>
            </a:lvl6pPr>
            <a:lvl7pPr marL="0" lvl="6" indent="0" algn="r">
              <a:spcBef>
                <a:spcPts val="0"/>
              </a:spcBef>
              <a:spcAft>
                <a:spcPts val="0"/>
              </a:spcAft>
              <a:buNone/>
              <a:defRPr sz="1400" b="0" i="0" u="none" strike="noStrike" cap="none">
                <a:solidFill>
                  <a:schemeClr val="dk1"/>
                </a:solidFill>
                <a:latin typeface="Arial"/>
                <a:ea typeface="Arial"/>
                <a:cs typeface="Arial"/>
                <a:sym typeface="Arial"/>
              </a:defRPr>
            </a:lvl7pPr>
            <a:lvl8pPr marL="0" lvl="7" indent="0" algn="r">
              <a:spcBef>
                <a:spcPts val="0"/>
              </a:spcBef>
              <a:spcAft>
                <a:spcPts val="0"/>
              </a:spcAft>
              <a:buNone/>
              <a:defRPr sz="1400" b="0" i="0" u="none" strike="noStrike" cap="none">
                <a:solidFill>
                  <a:schemeClr val="dk1"/>
                </a:solidFill>
                <a:latin typeface="Arial"/>
                <a:ea typeface="Arial"/>
                <a:cs typeface="Arial"/>
                <a:sym typeface="Arial"/>
              </a:defRPr>
            </a:lvl8pPr>
            <a:lvl9pPr marL="0" lvl="8" indent="0" algn="r">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r>
              <a:rPr lang="en-US"/>
              <a:t>6-</a:t>
            </a: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32"/>
        <p:cNvGrpSpPr/>
        <p:nvPr/>
      </p:nvGrpSpPr>
      <p:grpSpPr>
        <a:xfrm>
          <a:off x="0" y="0"/>
          <a:ext cx="0" cy="0"/>
          <a:chOff x="0" y="0"/>
          <a:chExt cx="0" cy="0"/>
        </a:xfrm>
      </p:grpSpPr>
      <p:sp>
        <p:nvSpPr>
          <p:cNvPr id="33" name="Google Shape;33;p27"/>
          <p:cNvSpPr txBox="1">
            <a:spLocks noGrp="1"/>
          </p:cNvSpPr>
          <p:nvPr>
            <p:ph type="title"/>
          </p:nvPr>
        </p:nvSpPr>
        <p:spPr>
          <a:xfrm>
            <a:off x="685800" y="152400"/>
            <a:ext cx="77724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4" name="Google Shape;34;p27"/>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7"/>
          <p:cNvSpPr txBox="1">
            <a:spLocks noGrp="1"/>
          </p:cNvSpPr>
          <p:nvPr>
            <p:ph type="sldNum" idx="12"/>
          </p:nvPr>
        </p:nvSpPr>
        <p:spPr>
          <a:xfrm>
            <a:off x="7086600" y="6248400"/>
            <a:ext cx="1905000" cy="45720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b="0">
                <a:solidFill>
                  <a:schemeClr val="dk1"/>
                </a:solidFill>
                <a:latin typeface="Arial"/>
                <a:ea typeface="Arial"/>
                <a:cs typeface="Arial"/>
                <a:sym typeface="Arial"/>
              </a:defRPr>
            </a:lvl1pPr>
            <a:lvl2pPr marL="0" lvl="1" indent="0" algn="r">
              <a:spcBef>
                <a:spcPts val="0"/>
              </a:spcBef>
              <a:spcAft>
                <a:spcPts val="0"/>
              </a:spcAft>
              <a:buNone/>
              <a:defRPr sz="1400" b="0">
                <a:solidFill>
                  <a:schemeClr val="dk1"/>
                </a:solidFill>
                <a:latin typeface="Arial"/>
                <a:ea typeface="Arial"/>
                <a:cs typeface="Arial"/>
                <a:sym typeface="Arial"/>
              </a:defRPr>
            </a:lvl2pPr>
            <a:lvl3pPr marL="0" lvl="2" indent="0" algn="r">
              <a:spcBef>
                <a:spcPts val="0"/>
              </a:spcBef>
              <a:spcAft>
                <a:spcPts val="0"/>
              </a:spcAft>
              <a:buNone/>
              <a:defRPr sz="1400" b="0">
                <a:solidFill>
                  <a:schemeClr val="dk1"/>
                </a:solidFill>
                <a:latin typeface="Arial"/>
                <a:ea typeface="Arial"/>
                <a:cs typeface="Arial"/>
                <a:sym typeface="Arial"/>
              </a:defRPr>
            </a:lvl3pPr>
            <a:lvl4pPr marL="0" lvl="3" indent="0" algn="r">
              <a:spcBef>
                <a:spcPts val="0"/>
              </a:spcBef>
              <a:spcAft>
                <a:spcPts val="0"/>
              </a:spcAft>
              <a:buNone/>
              <a:defRPr sz="1400" b="0">
                <a:solidFill>
                  <a:schemeClr val="dk1"/>
                </a:solidFill>
                <a:latin typeface="Arial"/>
                <a:ea typeface="Arial"/>
                <a:cs typeface="Arial"/>
                <a:sym typeface="Arial"/>
              </a:defRPr>
            </a:lvl4pPr>
            <a:lvl5pPr marL="0" lvl="4" indent="0" algn="r">
              <a:spcBef>
                <a:spcPts val="0"/>
              </a:spcBef>
              <a:spcAft>
                <a:spcPts val="0"/>
              </a:spcAft>
              <a:buNone/>
              <a:defRPr sz="1400" b="0">
                <a:solidFill>
                  <a:schemeClr val="dk1"/>
                </a:solidFill>
                <a:latin typeface="Arial"/>
                <a:ea typeface="Arial"/>
                <a:cs typeface="Arial"/>
                <a:sym typeface="Arial"/>
              </a:defRPr>
            </a:lvl5pPr>
            <a:lvl6pPr marL="0" lvl="5" indent="0" algn="r">
              <a:spcBef>
                <a:spcPts val="0"/>
              </a:spcBef>
              <a:spcAft>
                <a:spcPts val="0"/>
              </a:spcAft>
              <a:buNone/>
              <a:defRPr sz="1400" b="0">
                <a:solidFill>
                  <a:schemeClr val="dk1"/>
                </a:solidFill>
                <a:latin typeface="Arial"/>
                <a:ea typeface="Arial"/>
                <a:cs typeface="Arial"/>
                <a:sym typeface="Arial"/>
              </a:defRPr>
            </a:lvl6pPr>
            <a:lvl7pPr marL="0" lvl="6" indent="0" algn="r">
              <a:spcBef>
                <a:spcPts val="0"/>
              </a:spcBef>
              <a:spcAft>
                <a:spcPts val="0"/>
              </a:spcAft>
              <a:buNone/>
              <a:defRPr sz="1400" b="0">
                <a:solidFill>
                  <a:schemeClr val="dk1"/>
                </a:solidFill>
                <a:latin typeface="Arial"/>
                <a:ea typeface="Arial"/>
                <a:cs typeface="Arial"/>
                <a:sym typeface="Arial"/>
              </a:defRPr>
            </a:lvl7pPr>
            <a:lvl8pPr marL="0" lvl="7" indent="0" algn="r">
              <a:spcBef>
                <a:spcPts val="0"/>
              </a:spcBef>
              <a:spcAft>
                <a:spcPts val="0"/>
              </a:spcAft>
              <a:buNone/>
              <a:defRPr sz="1400" b="0">
                <a:solidFill>
                  <a:schemeClr val="dk1"/>
                </a:solidFill>
                <a:latin typeface="Arial"/>
                <a:ea typeface="Arial"/>
                <a:cs typeface="Arial"/>
                <a:sym typeface="Arial"/>
              </a:defRPr>
            </a:lvl8pPr>
            <a:lvl9pPr marL="0" lvl="8" indent="0" algn="r">
              <a:spcBef>
                <a:spcPts val="0"/>
              </a:spcBef>
              <a:spcAft>
                <a:spcPts val="0"/>
              </a:spcAft>
              <a:buNone/>
              <a:defRPr sz="1400" b="0">
                <a:solidFill>
                  <a:schemeClr val="dk1"/>
                </a:solidFill>
                <a:latin typeface="Arial"/>
                <a:ea typeface="Arial"/>
                <a:cs typeface="Arial"/>
                <a:sym typeface="Arial"/>
              </a:defRPr>
            </a:lvl9pPr>
          </a:lstStyle>
          <a:p>
            <a:pPr marL="0" lvl="0" indent="0" algn="r" rtl="0">
              <a:spcBef>
                <a:spcPts val="0"/>
              </a:spcBef>
              <a:spcAft>
                <a:spcPts val="0"/>
              </a:spcAft>
              <a:buNone/>
            </a:pPr>
            <a:r>
              <a:rPr lang="en-US"/>
              <a:t>6-</a:t>
            </a: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7"/>
        <p:cNvGrpSpPr/>
        <p:nvPr/>
      </p:nvGrpSpPr>
      <p:grpSpPr>
        <a:xfrm>
          <a:off x="0" y="0"/>
          <a:ext cx="0" cy="0"/>
          <a:chOff x="0" y="0"/>
          <a:chExt cx="0" cy="0"/>
        </a:xfrm>
      </p:grpSpPr>
      <p:sp>
        <p:nvSpPr>
          <p:cNvPr id="38" name="Google Shape;38;p28"/>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9" name="Google Shape;39;p28"/>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chemeClr val="dk1"/>
              </a:buClr>
              <a:buSzPts val="2000"/>
              <a:buFont typeface="Arial"/>
              <a:buNone/>
              <a:defRPr sz="2000"/>
            </a:lvl1pPr>
            <a:lvl2pPr marL="914400" lvl="1" indent="-228600" algn="l">
              <a:spcBef>
                <a:spcPts val="360"/>
              </a:spcBef>
              <a:spcAft>
                <a:spcPts val="0"/>
              </a:spcAft>
              <a:buClr>
                <a:schemeClr val="dk1"/>
              </a:buClr>
              <a:buSzPts val="1800"/>
              <a:buFont typeface="Arial"/>
              <a:buNone/>
              <a:defRPr sz="1800"/>
            </a:lvl2pPr>
            <a:lvl3pPr marL="1371600" lvl="2" indent="-228600" algn="l">
              <a:spcBef>
                <a:spcPts val="320"/>
              </a:spcBef>
              <a:spcAft>
                <a:spcPts val="0"/>
              </a:spcAft>
              <a:buClr>
                <a:schemeClr val="dk1"/>
              </a:buClr>
              <a:buSzPts val="1600"/>
              <a:buFont typeface="Arial"/>
              <a:buNone/>
              <a:defRPr sz="1600"/>
            </a:lvl3pPr>
            <a:lvl4pPr marL="1828800" lvl="3" indent="-228600" algn="l">
              <a:spcBef>
                <a:spcPts val="280"/>
              </a:spcBef>
              <a:spcAft>
                <a:spcPts val="0"/>
              </a:spcAft>
              <a:buClr>
                <a:schemeClr val="dk1"/>
              </a:buClr>
              <a:buSzPts val="1400"/>
              <a:buFont typeface="Arial"/>
              <a:buNone/>
              <a:defRPr sz="1400"/>
            </a:lvl4pPr>
            <a:lvl5pPr marL="2286000" lvl="4" indent="-228600" algn="l">
              <a:spcBef>
                <a:spcPts val="280"/>
              </a:spcBef>
              <a:spcAft>
                <a:spcPts val="0"/>
              </a:spcAft>
              <a:buClr>
                <a:schemeClr val="dk1"/>
              </a:buClr>
              <a:buSzPts val="1400"/>
              <a:buFont typeface="Arial"/>
              <a:buNone/>
              <a:defRPr sz="1400"/>
            </a:lvl5pPr>
            <a:lvl6pPr marL="2743200" lvl="5" indent="-228600" algn="l">
              <a:spcBef>
                <a:spcPts val="280"/>
              </a:spcBef>
              <a:spcAft>
                <a:spcPts val="0"/>
              </a:spcAft>
              <a:buClr>
                <a:schemeClr val="dk1"/>
              </a:buClr>
              <a:buSzPts val="1400"/>
              <a:buFont typeface="Arial"/>
              <a:buNone/>
              <a:defRPr sz="1400"/>
            </a:lvl6pPr>
            <a:lvl7pPr marL="3200400" lvl="6" indent="-228600" algn="l">
              <a:spcBef>
                <a:spcPts val="280"/>
              </a:spcBef>
              <a:spcAft>
                <a:spcPts val="0"/>
              </a:spcAft>
              <a:buClr>
                <a:schemeClr val="dk1"/>
              </a:buClr>
              <a:buSzPts val="1400"/>
              <a:buFont typeface="Arial"/>
              <a:buNone/>
              <a:defRPr sz="1400"/>
            </a:lvl7pPr>
            <a:lvl8pPr marL="3657600" lvl="7" indent="-228600" algn="l">
              <a:spcBef>
                <a:spcPts val="280"/>
              </a:spcBef>
              <a:spcAft>
                <a:spcPts val="0"/>
              </a:spcAft>
              <a:buClr>
                <a:schemeClr val="dk1"/>
              </a:buClr>
              <a:buSzPts val="1400"/>
              <a:buFont typeface="Arial"/>
              <a:buNone/>
              <a:defRPr sz="1400"/>
            </a:lvl8pPr>
            <a:lvl9pPr marL="4114800" lvl="8" indent="-228600" algn="l">
              <a:spcBef>
                <a:spcPts val="280"/>
              </a:spcBef>
              <a:spcAft>
                <a:spcPts val="0"/>
              </a:spcAft>
              <a:buClr>
                <a:schemeClr val="dk1"/>
              </a:buClr>
              <a:buSzPts val="1400"/>
              <a:buFont typeface="Arial"/>
              <a:buNone/>
              <a:defRPr sz="1400"/>
            </a:lvl9pPr>
          </a:lstStyle>
          <a:p>
            <a:endParaRPr/>
          </a:p>
        </p:txBody>
      </p:sp>
      <p:sp>
        <p:nvSpPr>
          <p:cNvPr id="40" name="Google Shape;40;p28"/>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8"/>
          <p:cNvSpPr txBox="1">
            <a:spLocks noGrp="1"/>
          </p:cNvSpPr>
          <p:nvPr>
            <p:ph type="sldNum" idx="12"/>
          </p:nvPr>
        </p:nvSpPr>
        <p:spPr>
          <a:xfrm>
            <a:off x="7086600" y="6248400"/>
            <a:ext cx="1905000" cy="45720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b="0">
                <a:solidFill>
                  <a:schemeClr val="dk1"/>
                </a:solidFill>
                <a:latin typeface="Arial"/>
                <a:ea typeface="Arial"/>
                <a:cs typeface="Arial"/>
                <a:sym typeface="Arial"/>
              </a:defRPr>
            </a:lvl1pPr>
            <a:lvl2pPr marL="0" lvl="1" indent="0" algn="r">
              <a:spcBef>
                <a:spcPts val="0"/>
              </a:spcBef>
              <a:spcAft>
                <a:spcPts val="0"/>
              </a:spcAft>
              <a:buNone/>
              <a:defRPr sz="1400" b="0">
                <a:solidFill>
                  <a:schemeClr val="dk1"/>
                </a:solidFill>
                <a:latin typeface="Arial"/>
                <a:ea typeface="Arial"/>
                <a:cs typeface="Arial"/>
                <a:sym typeface="Arial"/>
              </a:defRPr>
            </a:lvl2pPr>
            <a:lvl3pPr marL="0" lvl="2" indent="0" algn="r">
              <a:spcBef>
                <a:spcPts val="0"/>
              </a:spcBef>
              <a:spcAft>
                <a:spcPts val="0"/>
              </a:spcAft>
              <a:buNone/>
              <a:defRPr sz="1400" b="0">
                <a:solidFill>
                  <a:schemeClr val="dk1"/>
                </a:solidFill>
                <a:latin typeface="Arial"/>
                <a:ea typeface="Arial"/>
                <a:cs typeface="Arial"/>
                <a:sym typeface="Arial"/>
              </a:defRPr>
            </a:lvl3pPr>
            <a:lvl4pPr marL="0" lvl="3" indent="0" algn="r">
              <a:spcBef>
                <a:spcPts val="0"/>
              </a:spcBef>
              <a:spcAft>
                <a:spcPts val="0"/>
              </a:spcAft>
              <a:buNone/>
              <a:defRPr sz="1400" b="0">
                <a:solidFill>
                  <a:schemeClr val="dk1"/>
                </a:solidFill>
                <a:latin typeface="Arial"/>
                <a:ea typeface="Arial"/>
                <a:cs typeface="Arial"/>
                <a:sym typeface="Arial"/>
              </a:defRPr>
            </a:lvl4pPr>
            <a:lvl5pPr marL="0" lvl="4" indent="0" algn="r">
              <a:spcBef>
                <a:spcPts val="0"/>
              </a:spcBef>
              <a:spcAft>
                <a:spcPts val="0"/>
              </a:spcAft>
              <a:buNone/>
              <a:defRPr sz="1400" b="0">
                <a:solidFill>
                  <a:schemeClr val="dk1"/>
                </a:solidFill>
                <a:latin typeface="Arial"/>
                <a:ea typeface="Arial"/>
                <a:cs typeface="Arial"/>
                <a:sym typeface="Arial"/>
              </a:defRPr>
            </a:lvl5pPr>
            <a:lvl6pPr marL="0" lvl="5" indent="0" algn="r">
              <a:spcBef>
                <a:spcPts val="0"/>
              </a:spcBef>
              <a:spcAft>
                <a:spcPts val="0"/>
              </a:spcAft>
              <a:buNone/>
              <a:defRPr sz="1400" b="0">
                <a:solidFill>
                  <a:schemeClr val="dk1"/>
                </a:solidFill>
                <a:latin typeface="Arial"/>
                <a:ea typeface="Arial"/>
                <a:cs typeface="Arial"/>
                <a:sym typeface="Arial"/>
              </a:defRPr>
            </a:lvl6pPr>
            <a:lvl7pPr marL="0" lvl="6" indent="0" algn="r">
              <a:spcBef>
                <a:spcPts val="0"/>
              </a:spcBef>
              <a:spcAft>
                <a:spcPts val="0"/>
              </a:spcAft>
              <a:buNone/>
              <a:defRPr sz="1400" b="0">
                <a:solidFill>
                  <a:schemeClr val="dk1"/>
                </a:solidFill>
                <a:latin typeface="Arial"/>
                <a:ea typeface="Arial"/>
                <a:cs typeface="Arial"/>
                <a:sym typeface="Arial"/>
              </a:defRPr>
            </a:lvl7pPr>
            <a:lvl8pPr marL="0" lvl="7" indent="0" algn="r">
              <a:spcBef>
                <a:spcPts val="0"/>
              </a:spcBef>
              <a:spcAft>
                <a:spcPts val="0"/>
              </a:spcAft>
              <a:buNone/>
              <a:defRPr sz="1400" b="0">
                <a:solidFill>
                  <a:schemeClr val="dk1"/>
                </a:solidFill>
                <a:latin typeface="Arial"/>
                <a:ea typeface="Arial"/>
                <a:cs typeface="Arial"/>
                <a:sym typeface="Arial"/>
              </a:defRPr>
            </a:lvl8pPr>
            <a:lvl9pPr marL="0" lvl="8" indent="0" algn="r">
              <a:spcBef>
                <a:spcPts val="0"/>
              </a:spcBef>
              <a:spcAft>
                <a:spcPts val="0"/>
              </a:spcAft>
              <a:buNone/>
              <a:defRPr sz="1400" b="0">
                <a:solidFill>
                  <a:schemeClr val="dk1"/>
                </a:solidFill>
                <a:latin typeface="Arial"/>
                <a:ea typeface="Arial"/>
                <a:cs typeface="Arial"/>
                <a:sym typeface="Arial"/>
              </a:defRPr>
            </a:lvl9pPr>
          </a:lstStyle>
          <a:p>
            <a:pPr marL="0" lvl="0" indent="0" algn="r" rtl="0">
              <a:spcBef>
                <a:spcPts val="0"/>
              </a:spcBef>
              <a:spcAft>
                <a:spcPts val="0"/>
              </a:spcAft>
              <a:buNone/>
            </a:pPr>
            <a:r>
              <a:rPr lang="en-US"/>
              <a:t>6-</a:t>
            </a: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3"/>
        <p:cNvGrpSpPr/>
        <p:nvPr/>
      </p:nvGrpSpPr>
      <p:grpSpPr>
        <a:xfrm>
          <a:off x="0" y="0"/>
          <a:ext cx="0" cy="0"/>
          <a:chOff x="0" y="0"/>
          <a:chExt cx="0" cy="0"/>
        </a:xfrm>
      </p:grpSpPr>
      <p:sp>
        <p:nvSpPr>
          <p:cNvPr id="44" name="Google Shape;44;p29"/>
          <p:cNvSpPr txBox="1">
            <a:spLocks noGrp="1"/>
          </p:cNvSpPr>
          <p:nvPr>
            <p:ph type="title"/>
          </p:nvPr>
        </p:nvSpPr>
        <p:spPr>
          <a:xfrm>
            <a:off x="685800" y="152400"/>
            <a:ext cx="77724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5" name="Google Shape;45;p29"/>
          <p:cNvSpPr txBox="1">
            <a:spLocks noGrp="1"/>
          </p:cNvSpPr>
          <p:nvPr>
            <p:ph type="body" idx="1"/>
          </p:nvPr>
        </p:nvSpPr>
        <p:spPr>
          <a:xfrm>
            <a:off x="685800" y="1447800"/>
            <a:ext cx="3810000" cy="46482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46" name="Google Shape;46;p29"/>
          <p:cNvSpPr txBox="1">
            <a:spLocks noGrp="1"/>
          </p:cNvSpPr>
          <p:nvPr>
            <p:ph type="body" idx="2"/>
          </p:nvPr>
        </p:nvSpPr>
        <p:spPr>
          <a:xfrm>
            <a:off x="4648200" y="1447800"/>
            <a:ext cx="3810000" cy="46482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47" name="Google Shape;47;p29"/>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9"/>
          <p:cNvSpPr txBox="1">
            <a:spLocks noGrp="1"/>
          </p:cNvSpPr>
          <p:nvPr>
            <p:ph type="sldNum" idx="12"/>
          </p:nvPr>
        </p:nvSpPr>
        <p:spPr>
          <a:xfrm>
            <a:off x="7086600" y="6248400"/>
            <a:ext cx="1905000" cy="45720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b="0">
                <a:solidFill>
                  <a:schemeClr val="dk1"/>
                </a:solidFill>
                <a:latin typeface="Arial"/>
                <a:ea typeface="Arial"/>
                <a:cs typeface="Arial"/>
                <a:sym typeface="Arial"/>
              </a:defRPr>
            </a:lvl1pPr>
            <a:lvl2pPr marL="0" lvl="1" indent="0" algn="r">
              <a:spcBef>
                <a:spcPts val="0"/>
              </a:spcBef>
              <a:spcAft>
                <a:spcPts val="0"/>
              </a:spcAft>
              <a:buNone/>
              <a:defRPr sz="1400" b="0">
                <a:solidFill>
                  <a:schemeClr val="dk1"/>
                </a:solidFill>
                <a:latin typeface="Arial"/>
                <a:ea typeface="Arial"/>
                <a:cs typeface="Arial"/>
                <a:sym typeface="Arial"/>
              </a:defRPr>
            </a:lvl2pPr>
            <a:lvl3pPr marL="0" lvl="2" indent="0" algn="r">
              <a:spcBef>
                <a:spcPts val="0"/>
              </a:spcBef>
              <a:spcAft>
                <a:spcPts val="0"/>
              </a:spcAft>
              <a:buNone/>
              <a:defRPr sz="1400" b="0">
                <a:solidFill>
                  <a:schemeClr val="dk1"/>
                </a:solidFill>
                <a:latin typeface="Arial"/>
                <a:ea typeface="Arial"/>
                <a:cs typeface="Arial"/>
                <a:sym typeface="Arial"/>
              </a:defRPr>
            </a:lvl3pPr>
            <a:lvl4pPr marL="0" lvl="3" indent="0" algn="r">
              <a:spcBef>
                <a:spcPts val="0"/>
              </a:spcBef>
              <a:spcAft>
                <a:spcPts val="0"/>
              </a:spcAft>
              <a:buNone/>
              <a:defRPr sz="1400" b="0">
                <a:solidFill>
                  <a:schemeClr val="dk1"/>
                </a:solidFill>
                <a:latin typeface="Arial"/>
                <a:ea typeface="Arial"/>
                <a:cs typeface="Arial"/>
                <a:sym typeface="Arial"/>
              </a:defRPr>
            </a:lvl4pPr>
            <a:lvl5pPr marL="0" lvl="4" indent="0" algn="r">
              <a:spcBef>
                <a:spcPts val="0"/>
              </a:spcBef>
              <a:spcAft>
                <a:spcPts val="0"/>
              </a:spcAft>
              <a:buNone/>
              <a:defRPr sz="1400" b="0">
                <a:solidFill>
                  <a:schemeClr val="dk1"/>
                </a:solidFill>
                <a:latin typeface="Arial"/>
                <a:ea typeface="Arial"/>
                <a:cs typeface="Arial"/>
                <a:sym typeface="Arial"/>
              </a:defRPr>
            </a:lvl5pPr>
            <a:lvl6pPr marL="0" lvl="5" indent="0" algn="r">
              <a:spcBef>
                <a:spcPts val="0"/>
              </a:spcBef>
              <a:spcAft>
                <a:spcPts val="0"/>
              </a:spcAft>
              <a:buNone/>
              <a:defRPr sz="1400" b="0">
                <a:solidFill>
                  <a:schemeClr val="dk1"/>
                </a:solidFill>
                <a:latin typeface="Arial"/>
                <a:ea typeface="Arial"/>
                <a:cs typeface="Arial"/>
                <a:sym typeface="Arial"/>
              </a:defRPr>
            </a:lvl6pPr>
            <a:lvl7pPr marL="0" lvl="6" indent="0" algn="r">
              <a:spcBef>
                <a:spcPts val="0"/>
              </a:spcBef>
              <a:spcAft>
                <a:spcPts val="0"/>
              </a:spcAft>
              <a:buNone/>
              <a:defRPr sz="1400" b="0">
                <a:solidFill>
                  <a:schemeClr val="dk1"/>
                </a:solidFill>
                <a:latin typeface="Arial"/>
                <a:ea typeface="Arial"/>
                <a:cs typeface="Arial"/>
                <a:sym typeface="Arial"/>
              </a:defRPr>
            </a:lvl7pPr>
            <a:lvl8pPr marL="0" lvl="7" indent="0" algn="r">
              <a:spcBef>
                <a:spcPts val="0"/>
              </a:spcBef>
              <a:spcAft>
                <a:spcPts val="0"/>
              </a:spcAft>
              <a:buNone/>
              <a:defRPr sz="1400" b="0">
                <a:solidFill>
                  <a:schemeClr val="dk1"/>
                </a:solidFill>
                <a:latin typeface="Arial"/>
                <a:ea typeface="Arial"/>
                <a:cs typeface="Arial"/>
                <a:sym typeface="Arial"/>
              </a:defRPr>
            </a:lvl8pPr>
            <a:lvl9pPr marL="0" lvl="8" indent="0" algn="r">
              <a:spcBef>
                <a:spcPts val="0"/>
              </a:spcBef>
              <a:spcAft>
                <a:spcPts val="0"/>
              </a:spcAft>
              <a:buNone/>
              <a:defRPr sz="1400" b="0">
                <a:solidFill>
                  <a:schemeClr val="dk1"/>
                </a:solidFill>
                <a:latin typeface="Arial"/>
                <a:ea typeface="Arial"/>
                <a:cs typeface="Arial"/>
                <a:sym typeface="Arial"/>
              </a:defRPr>
            </a:lvl9pPr>
          </a:lstStyle>
          <a:p>
            <a:pPr marL="0" lvl="0" indent="0" algn="r" rtl="0">
              <a:spcBef>
                <a:spcPts val="0"/>
              </a:spcBef>
              <a:spcAft>
                <a:spcPts val="0"/>
              </a:spcAft>
              <a:buNone/>
            </a:pPr>
            <a:r>
              <a:rPr lang="en-US"/>
              <a:t>6-</a:t>
            </a: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0"/>
        <p:cNvGrpSpPr/>
        <p:nvPr/>
      </p:nvGrpSpPr>
      <p:grpSpPr>
        <a:xfrm>
          <a:off x="0" y="0"/>
          <a:ext cx="0" cy="0"/>
          <a:chOff x="0" y="0"/>
          <a:chExt cx="0" cy="0"/>
        </a:xfrm>
      </p:grpSpPr>
      <p:sp>
        <p:nvSpPr>
          <p:cNvPr id="51" name="Google Shape;51;p3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2" name="Google Shape;52;p30"/>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53" name="Google Shape;53;p30"/>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54" name="Google Shape;54;p30"/>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55" name="Google Shape;55;p30"/>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56" name="Google Shape;56;p30"/>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30"/>
          <p:cNvSpPr txBox="1">
            <a:spLocks noGrp="1"/>
          </p:cNvSpPr>
          <p:nvPr>
            <p:ph type="sldNum" idx="12"/>
          </p:nvPr>
        </p:nvSpPr>
        <p:spPr>
          <a:xfrm>
            <a:off x="7086600" y="6248400"/>
            <a:ext cx="1905000" cy="45720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b="0">
                <a:solidFill>
                  <a:schemeClr val="dk1"/>
                </a:solidFill>
                <a:latin typeface="Arial"/>
                <a:ea typeface="Arial"/>
                <a:cs typeface="Arial"/>
                <a:sym typeface="Arial"/>
              </a:defRPr>
            </a:lvl1pPr>
            <a:lvl2pPr marL="0" lvl="1" indent="0" algn="r">
              <a:spcBef>
                <a:spcPts val="0"/>
              </a:spcBef>
              <a:spcAft>
                <a:spcPts val="0"/>
              </a:spcAft>
              <a:buNone/>
              <a:defRPr sz="1400" b="0">
                <a:solidFill>
                  <a:schemeClr val="dk1"/>
                </a:solidFill>
                <a:latin typeface="Arial"/>
                <a:ea typeface="Arial"/>
                <a:cs typeface="Arial"/>
                <a:sym typeface="Arial"/>
              </a:defRPr>
            </a:lvl2pPr>
            <a:lvl3pPr marL="0" lvl="2" indent="0" algn="r">
              <a:spcBef>
                <a:spcPts val="0"/>
              </a:spcBef>
              <a:spcAft>
                <a:spcPts val="0"/>
              </a:spcAft>
              <a:buNone/>
              <a:defRPr sz="1400" b="0">
                <a:solidFill>
                  <a:schemeClr val="dk1"/>
                </a:solidFill>
                <a:latin typeface="Arial"/>
                <a:ea typeface="Arial"/>
                <a:cs typeface="Arial"/>
                <a:sym typeface="Arial"/>
              </a:defRPr>
            </a:lvl3pPr>
            <a:lvl4pPr marL="0" lvl="3" indent="0" algn="r">
              <a:spcBef>
                <a:spcPts val="0"/>
              </a:spcBef>
              <a:spcAft>
                <a:spcPts val="0"/>
              </a:spcAft>
              <a:buNone/>
              <a:defRPr sz="1400" b="0">
                <a:solidFill>
                  <a:schemeClr val="dk1"/>
                </a:solidFill>
                <a:latin typeface="Arial"/>
                <a:ea typeface="Arial"/>
                <a:cs typeface="Arial"/>
                <a:sym typeface="Arial"/>
              </a:defRPr>
            </a:lvl4pPr>
            <a:lvl5pPr marL="0" lvl="4" indent="0" algn="r">
              <a:spcBef>
                <a:spcPts val="0"/>
              </a:spcBef>
              <a:spcAft>
                <a:spcPts val="0"/>
              </a:spcAft>
              <a:buNone/>
              <a:defRPr sz="1400" b="0">
                <a:solidFill>
                  <a:schemeClr val="dk1"/>
                </a:solidFill>
                <a:latin typeface="Arial"/>
                <a:ea typeface="Arial"/>
                <a:cs typeface="Arial"/>
                <a:sym typeface="Arial"/>
              </a:defRPr>
            </a:lvl5pPr>
            <a:lvl6pPr marL="0" lvl="5" indent="0" algn="r">
              <a:spcBef>
                <a:spcPts val="0"/>
              </a:spcBef>
              <a:spcAft>
                <a:spcPts val="0"/>
              </a:spcAft>
              <a:buNone/>
              <a:defRPr sz="1400" b="0">
                <a:solidFill>
                  <a:schemeClr val="dk1"/>
                </a:solidFill>
                <a:latin typeface="Arial"/>
                <a:ea typeface="Arial"/>
                <a:cs typeface="Arial"/>
                <a:sym typeface="Arial"/>
              </a:defRPr>
            </a:lvl6pPr>
            <a:lvl7pPr marL="0" lvl="6" indent="0" algn="r">
              <a:spcBef>
                <a:spcPts val="0"/>
              </a:spcBef>
              <a:spcAft>
                <a:spcPts val="0"/>
              </a:spcAft>
              <a:buNone/>
              <a:defRPr sz="1400" b="0">
                <a:solidFill>
                  <a:schemeClr val="dk1"/>
                </a:solidFill>
                <a:latin typeface="Arial"/>
                <a:ea typeface="Arial"/>
                <a:cs typeface="Arial"/>
                <a:sym typeface="Arial"/>
              </a:defRPr>
            </a:lvl7pPr>
            <a:lvl8pPr marL="0" lvl="7" indent="0" algn="r">
              <a:spcBef>
                <a:spcPts val="0"/>
              </a:spcBef>
              <a:spcAft>
                <a:spcPts val="0"/>
              </a:spcAft>
              <a:buNone/>
              <a:defRPr sz="1400" b="0">
                <a:solidFill>
                  <a:schemeClr val="dk1"/>
                </a:solidFill>
                <a:latin typeface="Arial"/>
                <a:ea typeface="Arial"/>
                <a:cs typeface="Arial"/>
                <a:sym typeface="Arial"/>
              </a:defRPr>
            </a:lvl8pPr>
            <a:lvl9pPr marL="0" lvl="8" indent="0" algn="r">
              <a:spcBef>
                <a:spcPts val="0"/>
              </a:spcBef>
              <a:spcAft>
                <a:spcPts val="0"/>
              </a:spcAft>
              <a:buNone/>
              <a:defRPr sz="1400" b="0">
                <a:solidFill>
                  <a:schemeClr val="dk1"/>
                </a:solidFill>
                <a:latin typeface="Arial"/>
                <a:ea typeface="Arial"/>
                <a:cs typeface="Arial"/>
                <a:sym typeface="Arial"/>
              </a:defRPr>
            </a:lvl9pPr>
          </a:lstStyle>
          <a:p>
            <a:pPr marL="0" lvl="0" indent="0" algn="r" rtl="0">
              <a:spcBef>
                <a:spcPts val="0"/>
              </a:spcBef>
              <a:spcAft>
                <a:spcPts val="0"/>
              </a:spcAft>
              <a:buNone/>
            </a:pPr>
            <a:r>
              <a:rPr lang="en-US"/>
              <a:t>6-</a:t>
            </a: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31"/>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3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31"/>
          <p:cNvSpPr txBox="1">
            <a:spLocks noGrp="1"/>
          </p:cNvSpPr>
          <p:nvPr>
            <p:ph type="sldNum" idx="12"/>
          </p:nvPr>
        </p:nvSpPr>
        <p:spPr>
          <a:xfrm>
            <a:off x="7086600" y="6248400"/>
            <a:ext cx="1905000" cy="45720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b="0">
                <a:solidFill>
                  <a:schemeClr val="dk1"/>
                </a:solidFill>
                <a:latin typeface="Arial"/>
                <a:ea typeface="Arial"/>
                <a:cs typeface="Arial"/>
                <a:sym typeface="Arial"/>
              </a:defRPr>
            </a:lvl1pPr>
            <a:lvl2pPr marL="0" lvl="1" indent="0" algn="r">
              <a:spcBef>
                <a:spcPts val="0"/>
              </a:spcBef>
              <a:spcAft>
                <a:spcPts val="0"/>
              </a:spcAft>
              <a:buNone/>
              <a:defRPr sz="1400" b="0">
                <a:solidFill>
                  <a:schemeClr val="dk1"/>
                </a:solidFill>
                <a:latin typeface="Arial"/>
                <a:ea typeface="Arial"/>
                <a:cs typeface="Arial"/>
                <a:sym typeface="Arial"/>
              </a:defRPr>
            </a:lvl2pPr>
            <a:lvl3pPr marL="0" lvl="2" indent="0" algn="r">
              <a:spcBef>
                <a:spcPts val="0"/>
              </a:spcBef>
              <a:spcAft>
                <a:spcPts val="0"/>
              </a:spcAft>
              <a:buNone/>
              <a:defRPr sz="1400" b="0">
                <a:solidFill>
                  <a:schemeClr val="dk1"/>
                </a:solidFill>
                <a:latin typeface="Arial"/>
                <a:ea typeface="Arial"/>
                <a:cs typeface="Arial"/>
                <a:sym typeface="Arial"/>
              </a:defRPr>
            </a:lvl3pPr>
            <a:lvl4pPr marL="0" lvl="3" indent="0" algn="r">
              <a:spcBef>
                <a:spcPts val="0"/>
              </a:spcBef>
              <a:spcAft>
                <a:spcPts val="0"/>
              </a:spcAft>
              <a:buNone/>
              <a:defRPr sz="1400" b="0">
                <a:solidFill>
                  <a:schemeClr val="dk1"/>
                </a:solidFill>
                <a:latin typeface="Arial"/>
                <a:ea typeface="Arial"/>
                <a:cs typeface="Arial"/>
                <a:sym typeface="Arial"/>
              </a:defRPr>
            </a:lvl4pPr>
            <a:lvl5pPr marL="0" lvl="4" indent="0" algn="r">
              <a:spcBef>
                <a:spcPts val="0"/>
              </a:spcBef>
              <a:spcAft>
                <a:spcPts val="0"/>
              </a:spcAft>
              <a:buNone/>
              <a:defRPr sz="1400" b="0">
                <a:solidFill>
                  <a:schemeClr val="dk1"/>
                </a:solidFill>
                <a:latin typeface="Arial"/>
                <a:ea typeface="Arial"/>
                <a:cs typeface="Arial"/>
                <a:sym typeface="Arial"/>
              </a:defRPr>
            </a:lvl5pPr>
            <a:lvl6pPr marL="0" lvl="5" indent="0" algn="r">
              <a:spcBef>
                <a:spcPts val="0"/>
              </a:spcBef>
              <a:spcAft>
                <a:spcPts val="0"/>
              </a:spcAft>
              <a:buNone/>
              <a:defRPr sz="1400" b="0">
                <a:solidFill>
                  <a:schemeClr val="dk1"/>
                </a:solidFill>
                <a:latin typeface="Arial"/>
                <a:ea typeface="Arial"/>
                <a:cs typeface="Arial"/>
                <a:sym typeface="Arial"/>
              </a:defRPr>
            </a:lvl6pPr>
            <a:lvl7pPr marL="0" lvl="6" indent="0" algn="r">
              <a:spcBef>
                <a:spcPts val="0"/>
              </a:spcBef>
              <a:spcAft>
                <a:spcPts val="0"/>
              </a:spcAft>
              <a:buNone/>
              <a:defRPr sz="1400" b="0">
                <a:solidFill>
                  <a:schemeClr val="dk1"/>
                </a:solidFill>
                <a:latin typeface="Arial"/>
                <a:ea typeface="Arial"/>
                <a:cs typeface="Arial"/>
                <a:sym typeface="Arial"/>
              </a:defRPr>
            </a:lvl7pPr>
            <a:lvl8pPr marL="0" lvl="7" indent="0" algn="r">
              <a:spcBef>
                <a:spcPts val="0"/>
              </a:spcBef>
              <a:spcAft>
                <a:spcPts val="0"/>
              </a:spcAft>
              <a:buNone/>
              <a:defRPr sz="1400" b="0">
                <a:solidFill>
                  <a:schemeClr val="dk1"/>
                </a:solidFill>
                <a:latin typeface="Arial"/>
                <a:ea typeface="Arial"/>
                <a:cs typeface="Arial"/>
                <a:sym typeface="Arial"/>
              </a:defRPr>
            </a:lvl8pPr>
            <a:lvl9pPr marL="0" lvl="8" indent="0" algn="r">
              <a:spcBef>
                <a:spcPts val="0"/>
              </a:spcBef>
              <a:spcAft>
                <a:spcPts val="0"/>
              </a:spcAft>
              <a:buNone/>
              <a:defRPr sz="1400" b="0">
                <a:solidFill>
                  <a:schemeClr val="dk1"/>
                </a:solidFill>
                <a:latin typeface="Arial"/>
                <a:ea typeface="Arial"/>
                <a:cs typeface="Arial"/>
                <a:sym typeface="Arial"/>
              </a:defRPr>
            </a:lvl9pPr>
          </a:lstStyle>
          <a:p>
            <a:pPr marL="0" lvl="0" indent="0" algn="r" rtl="0">
              <a:spcBef>
                <a:spcPts val="0"/>
              </a:spcBef>
              <a:spcAft>
                <a:spcPts val="0"/>
              </a:spcAft>
              <a:buNone/>
            </a:pPr>
            <a:r>
              <a:rPr lang="en-US"/>
              <a:t>6-</a:t>
            </a: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3"/>
        <p:cNvGrpSpPr/>
        <p:nvPr/>
      </p:nvGrpSpPr>
      <p:grpSpPr>
        <a:xfrm>
          <a:off x="0" y="0"/>
          <a:ext cx="0" cy="0"/>
          <a:chOff x="0" y="0"/>
          <a:chExt cx="0" cy="0"/>
        </a:xfrm>
      </p:grpSpPr>
      <p:sp>
        <p:nvSpPr>
          <p:cNvPr id="64" name="Google Shape;64;p32"/>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5" name="Google Shape;65;p32"/>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Font typeface="Arial"/>
              <a:buChar char="•"/>
              <a:defRPr sz="3200"/>
            </a:lvl1pPr>
            <a:lvl2pPr marL="914400" lvl="1" indent="-406400" algn="l">
              <a:spcBef>
                <a:spcPts val="560"/>
              </a:spcBef>
              <a:spcAft>
                <a:spcPts val="0"/>
              </a:spcAft>
              <a:buClr>
                <a:schemeClr val="dk1"/>
              </a:buClr>
              <a:buSzPts val="2800"/>
              <a:buFont typeface="Arial"/>
              <a:buChar char="•"/>
              <a:defRPr sz="2800"/>
            </a:lvl2pPr>
            <a:lvl3pPr marL="1371600" lvl="2" indent="-381000" algn="l">
              <a:spcBef>
                <a:spcPts val="480"/>
              </a:spcBef>
              <a:spcAft>
                <a:spcPts val="0"/>
              </a:spcAft>
              <a:buClr>
                <a:schemeClr val="dk1"/>
              </a:buClr>
              <a:buSzPts val="2400"/>
              <a:buFont typeface="Arial"/>
              <a:buChar char="•"/>
              <a:defRPr sz="2400"/>
            </a:lvl3pPr>
            <a:lvl4pPr marL="1828800" lvl="3" indent="-355600" algn="l">
              <a:spcBef>
                <a:spcPts val="400"/>
              </a:spcBef>
              <a:spcAft>
                <a:spcPts val="0"/>
              </a:spcAft>
              <a:buClr>
                <a:schemeClr val="dk1"/>
              </a:buClr>
              <a:buSzPts val="2000"/>
              <a:buFont typeface="Arial"/>
              <a:buChar char="•"/>
              <a:defRPr sz="2000"/>
            </a:lvl4pPr>
            <a:lvl5pPr marL="2286000" lvl="4" indent="-355600" algn="l">
              <a:spcBef>
                <a:spcPts val="400"/>
              </a:spcBef>
              <a:spcAft>
                <a:spcPts val="0"/>
              </a:spcAft>
              <a:buClr>
                <a:schemeClr val="dk1"/>
              </a:buClr>
              <a:buSzPts val="2000"/>
              <a:buFont typeface="Arial"/>
              <a:buChar char="•"/>
              <a:defRPr sz="2000"/>
            </a:lvl5pPr>
            <a:lvl6pPr marL="2743200" lvl="5" indent="-355600" algn="l">
              <a:spcBef>
                <a:spcPts val="400"/>
              </a:spcBef>
              <a:spcAft>
                <a:spcPts val="0"/>
              </a:spcAft>
              <a:buClr>
                <a:schemeClr val="dk1"/>
              </a:buClr>
              <a:buSzPts val="2000"/>
              <a:buFont typeface="Arial"/>
              <a:buChar char="•"/>
              <a:defRPr sz="2000"/>
            </a:lvl6pPr>
            <a:lvl7pPr marL="3200400" lvl="6" indent="-355600" algn="l">
              <a:spcBef>
                <a:spcPts val="400"/>
              </a:spcBef>
              <a:spcAft>
                <a:spcPts val="0"/>
              </a:spcAft>
              <a:buClr>
                <a:schemeClr val="dk1"/>
              </a:buClr>
              <a:buSzPts val="2000"/>
              <a:buFont typeface="Arial"/>
              <a:buChar char="•"/>
              <a:defRPr sz="2000"/>
            </a:lvl7pPr>
            <a:lvl8pPr marL="3657600" lvl="7" indent="-355600" algn="l">
              <a:spcBef>
                <a:spcPts val="400"/>
              </a:spcBef>
              <a:spcAft>
                <a:spcPts val="0"/>
              </a:spcAft>
              <a:buClr>
                <a:schemeClr val="dk1"/>
              </a:buClr>
              <a:buSzPts val="2000"/>
              <a:buFont typeface="Arial"/>
              <a:buChar char="•"/>
              <a:defRPr sz="2000"/>
            </a:lvl8pPr>
            <a:lvl9pPr marL="4114800" lvl="8" indent="-355600" algn="l">
              <a:spcBef>
                <a:spcPts val="400"/>
              </a:spcBef>
              <a:spcAft>
                <a:spcPts val="0"/>
              </a:spcAft>
              <a:buClr>
                <a:schemeClr val="dk1"/>
              </a:buClr>
              <a:buSzPts val="2000"/>
              <a:buFont typeface="Arial"/>
              <a:buChar char="•"/>
              <a:defRPr sz="2000"/>
            </a:lvl9pPr>
          </a:lstStyle>
          <a:p>
            <a:endParaRPr/>
          </a:p>
        </p:txBody>
      </p:sp>
      <p:sp>
        <p:nvSpPr>
          <p:cNvPr id="66" name="Google Shape;66;p32"/>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67" name="Google Shape;67;p32"/>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3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32"/>
          <p:cNvSpPr txBox="1">
            <a:spLocks noGrp="1"/>
          </p:cNvSpPr>
          <p:nvPr>
            <p:ph type="sldNum" idx="12"/>
          </p:nvPr>
        </p:nvSpPr>
        <p:spPr>
          <a:xfrm>
            <a:off x="7086600" y="6248400"/>
            <a:ext cx="1905000" cy="45720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b="0">
                <a:solidFill>
                  <a:schemeClr val="dk1"/>
                </a:solidFill>
                <a:latin typeface="Arial"/>
                <a:ea typeface="Arial"/>
                <a:cs typeface="Arial"/>
                <a:sym typeface="Arial"/>
              </a:defRPr>
            </a:lvl1pPr>
            <a:lvl2pPr marL="0" lvl="1" indent="0" algn="r">
              <a:spcBef>
                <a:spcPts val="0"/>
              </a:spcBef>
              <a:spcAft>
                <a:spcPts val="0"/>
              </a:spcAft>
              <a:buNone/>
              <a:defRPr sz="1400" b="0">
                <a:solidFill>
                  <a:schemeClr val="dk1"/>
                </a:solidFill>
                <a:latin typeface="Arial"/>
                <a:ea typeface="Arial"/>
                <a:cs typeface="Arial"/>
                <a:sym typeface="Arial"/>
              </a:defRPr>
            </a:lvl2pPr>
            <a:lvl3pPr marL="0" lvl="2" indent="0" algn="r">
              <a:spcBef>
                <a:spcPts val="0"/>
              </a:spcBef>
              <a:spcAft>
                <a:spcPts val="0"/>
              </a:spcAft>
              <a:buNone/>
              <a:defRPr sz="1400" b="0">
                <a:solidFill>
                  <a:schemeClr val="dk1"/>
                </a:solidFill>
                <a:latin typeface="Arial"/>
                <a:ea typeface="Arial"/>
                <a:cs typeface="Arial"/>
                <a:sym typeface="Arial"/>
              </a:defRPr>
            </a:lvl3pPr>
            <a:lvl4pPr marL="0" lvl="3" indent="0" algn="r">
              <a:spcBef>
                <a:spcPts val="0"/>
              </a:spcBef>
              <a:spcAft>
                <a:spcPts val="0"/>
              </a:spcAft>
              <a:buNone/>
              <a:defRPr sz="1400" b="0">
                <a:solidFill>
                  <a:schemeClr val="dk1"/>
                </a:solidFill>
                <a:latin typeface="Arial"/>
                <a:ea typeface="Arial"/>
                <a:cs typeface="Arial"/>
                <a:sym typeface="Arial"/>
              </a:defRPr>
            </a:lvl4pPr>
            <a:lvl5pPr marL="0" lvl="4" indent="0" algn="r">
              <a:spcBef>
                <a:spcPts val="0"/>
              </a:spcBef>
              <a:spcAft>
                <a:spcPts val="0"/>
              </a:spcAft>
              <a:buNone/>
              <a:defRPr sz="1400" b="0">
                <a:solidFill>
                  <a:schemeClr val="dk1"/>
                </a:solidFill>
                <a:latin typeface="Arial"/>
                <a:ea typeface="Arial"/>
                <a:cs typeface="Arial"/>
                <a:sym typeface="Arial"/>
              </a:defRPr>
            </a:lvl5pPr>
            <a:lvl6pPr marL="0" lvl="5" indent="0" algn="r">
              <a:spcBef>
                <a:spcPts val="0"/>
              </a:spcBef>
              <a:spcAft>
                <a:spcPts val="0"/>
              </a:spcAft>
              <a:buNone/>
              <a:defRPr sz="1400" b="0">
                <a:solidFill>
                  <a:schemeClr val="dk1"/>
                </a:solidFill>
                <a:latin typeface="Arial"/>
                <a:ea typeface="Arial"/>
                <a:cs typeface="Arial"/>
                <a:sym typeface="Arial"/>
              </a:defRPr>
            </a:lvl6pPr>
            <a:lvl7pPr marL="0" lvl="6" indent="0" algn="r">
              <a:spcBef>
                <a:spcPts val="0"/>
              </a:spcBef>
              <a:spcAft>
                <a:spcPts val="0"/>
              </a:spcAft>
              <a:buNone/>
              <a:defRPr sz="1400" b="0">
                <a:solidFill>
                  <a:schemeClr val="dk1"/>
                </a:solidFill>
                <a:latin typeface="Arial"/>
                <a:ea typeface="Arial"/>
                <a:cs typeface="Arial"/>
                <a:sym typeface="Arial"/>
              </a:defRPr>
            </a:lvl7pPr>
            <a:lvl8pPr marL="0" lvl="7" indent="0" algn="r">
              <a:spcBef>
                <a:spcPts val="0"/>
              </a:spcBef>
              <a:spcAft>
                <a:spcPts val="0"/>
              </a:spcAft>
              <a:buNone/>
              <a:defRPr sz="1400" b="0">
                <a:solidFill>
                  <a:schemeClr val="dk1"/>
                </a:solidFill>
                <a:latin typeface="Arial"/>
                <a:ea typeface="Arial"/>
                <a:cs typeface="Arial"/>
                <a:sym typeface="Arial"/>
              </a:defRPr>
            </a:lvl8pPr>
            <a:lvl9pPr marL="0" lvl="8" indent="0" algn="r">
              <a:spcBef>
                <a:spcPts val="0"/>
              </a:spcBef>
              <a:spcAft>
                <a:spcPts val="0"/>
              </a:spcAft>
              <a:buNone/>
              <a:defRPr sz="1400" b="0">
                <a:solidFill>
                  <a:schemeClr val="dk1"/>
                </a:solidFill>
                <a:latin typeface="Arial"/>
                <a:ea typeface="Arial"/>
                <a:cs typeface="Arial"/>
                <a:sym typeface="Arial"/>
              </a:defRPr>
            </a:lvl9pPr>
          </a:lstStyle>
          <a:p>
            <a:pPr marL="0" lvl="0" indent="0" algn="r" rtl="0">
              <a:spcBef>
                <a:spcPts val="0"/>
              </a:spcBef>
              <a:spcAft>
                <a:spcPts val="0"/>
              </a:spcAft>
              <a:buNone/>
            </a:pPr>
            <a:r>
              <a:rPr lang="en-US"/>
              <a:t>6-</a:t>
            </a: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3"/>
          <p:cNvSpPr txBox="1">
            <a:spLocks noGrp="1"/>
          </p:cNvSpPr>
          <p:nvPr>
            <p:ph type="title"/>
          </p:nvPr>
        </p:nvSpPr>
        <p:spPr>
          <a:xfrm>
            <a:off x="685800" y="152400"/>
            <a:ext cx="77724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0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0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0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0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0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0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0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0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000" b="0" i="0" u="none" strike="noStrike" cap="none">
                <a:solidFill>
                  <a:schemeClr val="dk2"/>
                </a:solidFill>
                <a:latin typeface="Arial"/>
                <a:ea typeface="Arial"/>
                <a:cs typeface="Arial"/>
                <a:sym typeface="Arial"/>
              </a:defRPr>
            </a:lvl9pPr>
          </a:lstStyle>
          <a:p>
            <a:endParaRPr/>
          </a:p>
        </p:txBody>
      </p:sp>
      <p:sp>
        <p:nvSpPr>
          <p:cNvPr id="11" name="Google Shape;11;p23"/>
          <p:cNvSpPr txBox="1">
            <a:spLocks noGrp="1"/>
          </p:cNvSpPr>
          <p:nvPr>
            <p:ph type="body" idx="1"/>
          </p:nvPr>
        </p:nvSpPr>
        <p:spPr>
          <a:xfrm>
            <a:off x="685800" y="1447800"/>
            <a:ext cx="7772400" cy="46482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23"/>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000"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000"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000"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0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0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0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0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000" b="1" i="0" u="none" strike="noStrike" cap="none">
                <a:solidFill>
                  <a:schemeClr val="dk1"/>
                </a:solidFill>
                <a:latin typeface="Arial"/>
                <a:ea typeface="Arial"/>
                <a:cs typeface="Arial"/>
                <a:sym typeface="Arial"/>
              </a:defRPr>
            </a:lvl9pPr>
          </a:lstStyle>
          <a:p>
            <a:endParaRPr/>
          </a:p>
        </p:txBody>
      </p:sp>
      <p:sp>
        <p:nvSpPr>
          <p:cNvPr id="13" name="Google Shape;13;p2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000"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000"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000"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0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0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0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0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000" b="1" i="0" u="none" strike="noStrike" cap="none">
                <a:solidFill>
                  <a:schemeClr val="dk1"/>
                </a:solidFill>
                <a:latin typeface="Arial"/>
                <a:ea typeface="Arial"/>
                <a:cs typeface="Arial"/>
                <a:sym typeface="Arial"/>
              </a:defRPr>
            </a:lvl9pPr>
          </a:lstStyle>
          <a:p>
            <a:endParaRPr/>
          </a:p>
        </p:txBody>
      </p:sp>
      <p:sp>
        <p:nvSpPr>
          <p:cNvPr id="14" name="Google Shape;14;p23"/>
          <p:cNvSpPr txBox="1">
            <a:spLocks noGrp="1"/>
          </p:cNvSpPr>
          <p:nvPr>
            <p:ph type="sldNum" idx="12"/>
          </p:nvPr>
        </p:nvSpPr>
        <p:spPr>
          <a:xfrm>
            <a:off x="70866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r>
              <a:rPr lang="en-US"/>
              <a:t>6-</a:t>
            </a: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0.xml" /><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12.xml" /><Relationship Id="rId1" Type="http://schemas.openxmlformats.org/officeDocument/2006/relationships/slideLayout" Target="../slideLayouts/slideLayout3.xml" /><Relationship Id="rId4" Type="http://schemas.openxmlformats.org/officeDocument/2006/relationships/image" Target="../media/image4.png" /></Relationships>
</file>

<file path=ppt/slides/_rels/slide13.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13.xml"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3.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3" Type="http://schemas.openxmlformats.org/officeDocument/2006/relationships/image" Target="../media/image6.jpg" /><Relationship Id="rId2" Type="http://schemas.openxmlformats.org/officeDocument/2006/relationships/notesSlide" Target="../notesSlides/notesSlide16.xml"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5.xml"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
          <p:cNvSpPr txBox="1">
            <a:spLocks noGrp="1"/>
          </p:cNvSpPr>
          <p:nvPr>
            <p:ph type="subTitle" idx="1"/>
          </p:nvPr>
        </p:nvSpPr>
        <p:spPr>
          <a:xfrm>
            <a:off x="1187624" y="1844824"/>
            <a:ext cx="6400800" cy="17526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2727FF"/>
              </a:buClr>
              <a:buSzPts val="5400"/>
              <a:buFont typeface="Arial"/>
              <a:buNone/>
            </a:pPr>
            <a:r>
              <a:rPr lang="en-US" sz="5400">
                <a:solidFill>
                  <a:srgbClr val="2727FF"/>
                </a:solidFill>
              </a:rPr>
              <a:t>Queue</a:t>
            </a:r>
            <a:endParaRPr sz="5400">
              <a:solidFill>
                <a:srgbClr val="2727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10"/>
          <p:cNvSpPr txBox="1">
            <a:spLocks noGrp="1"/>
          </p:cNvSpPr>
          <p:nvPr>
            <p:ph type="title"/>
          </p:nvPr>
        </p:nvSpPr>
        <p:spPr>
          <a:xfrm>
            <a:off x="685800" y="152400"/>
            <a:ext cx="7772400" cy="1143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Circular Queue</a:t>
            </a:r>
            <a:br>
              <a:rPr lang="en-US"/>
            </a:br>
            <a:r>
              <a:rPr lang="en-US"/>
              <a:t> </a:t>
            </a:r>
            <a:r>
              <a:rPr lang="en-US" sz="2400">
                <a:solidFill>
                  <a:schemeClr val="dk1"/>
                </a:solidFill>
              </a:rPr>
              <a:t>Circular queue is a type of queue in which all nodes are treated as circular such that the first node follows the last node.</a:t>
            </a:r>
            <a:br>
              <a:rPr lang="en-US" sz="2400">
                <a:solidFill>
                  <a:schemeClr val="dk1"/>
                </a:solidFill>
              </a:rPr>
            </a:br>
            <a:r>
              <a:rPr lang="en-US" sz="2400">
                <a:solidFill>
                  <a:schemeClr val="dk1"/>
                </a:solidFill>
              </a:rPr>
              <a:t> In this type of queue operations are performed on first in first out basis i.e the element that has inserted first will be one that will be deleted first.</a:t>
            </a:r>
            <a:br>
              <a:rPr lang="en-US" sz="2400">
                <a:solidFill>
                  <a:schemeClr val="dk1"/>
                </a:solidFill>
              </a:rPr>
            </a:br>
            <a:endParaRPr sz="2400">
              <a:solidFill>
                <a:schemeClr val="dk1"/>
              </a:solidFill>
            </a:endParaRPr>
          </a:p>
        </p:txBody>
      </p:sp>
      <p:sp>
        <p:nvSpPr>
          <p:cNvPr id="270" name="Google Shape;270;p10"/>
          <p:cNvSpPr txBox="1">
            <a:spLocks noGrp="1"/>
          </p:cNvSpPr>
          <p:nvPr>
            <p:ph type="sldNum" idx="12"/>
          </p:nvPr>
        </p:nvSpPr>
        <p:spPr>
          <a:xfrm>
            <a:off x="7086600" y="6248400"/>
            <a:ext cx="19050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6-</a:t>
            </a:r>
            <a:fld id="{00000000-1234-1234-1234-123412341234}" type="slidenum">
              <a:rPr lang="en-US"/>
              <a:t>10</a:t>
            </a:fld>
            <a:endParaRPr/>
          </a:p>
        </p:txBody>
      </p:sp>
      <p:pic>
        <p:nvPicPr>
          <p:cNvPr id="271" name="Google Shape;271;p10" descr="download (3).png"/>
          <p:cNvPicPr preferRelativeResize="0"/>
          <p:nvPr/>
        </p:nvPicPr>
        <p:blipFill rotWithShape="1">
          <a:blip r:embed="rId3">
            <a:alphaModFix/>
          </a:blip>
          <a:srcRect/>
          <a:stretch/>
        </p:blipFill>
        <p:spPr>
          <a:xfrm>
            <a:off x="1371600" y="3505200"/>
            <a:ext cx="6324600" cy="2590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11"/>
          <p:cNvSpPr txBox="1">
            <a:spLocks noGrp="1"/>
          </p:cNvSpPr>
          <p:nvPr>
            <p:ph type="title"/>
          </p:nvPr>
        </p:nvSpPr>
        <p:spPr>
          <a:xfrm>
            <a:off x="685800" y="152400"/>
            <a:ext cx="7772400" cy="1143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Priority Queue</a:t>
            </a:r>
            <a:br>
              <a:rPr lang="en-US"/>
            </a:br>
            <a:r>
              <a:rPr lang="en-US"/>
              <a:t> </a:t>
            </a:r>
            <a:r>
              <a:rPr lang="en-US" sz="2400">
                <a:solidFill>
                  <a:schemeClr val="dk1"/>
                </a:solidFill>
              </a:rPr>
              <a:t>Priority Queue is a special type of queue in which elements are treated according to their priority.</a:t>
            </a:r>
            <a:br>
              <a:rPr lang="en-US" sz="2400">
                <a:solidFill>
                  <a:schemeClr val="dk1"/>
                </a:solidFill>
              </a:rPr>
            </a:br>
            <a:br>
              <a:rPr lang="en-US" sz="2400">
                <a:solidFill>
                  <a:schemeClr val="dk1"/>
                </a:solidFill>
              </a:rPr>
            </a:br>
            <a:r>
              <a:rPr lang="en-US" sz="2400">
                <a:solidFill>
                  <a:schemeClr val="dk1"/>
                </a:solidFill>
              </a:rPr>
              <a:t> Insertion of an element take place at the rear of the queue but the deletion or removal of an element take place according to the priority of the element. </a:t>
            </a:r>
            <a:br>
              <a:rPr lang="en-US" sz="2400">
                <a:solidFill>
                  <a:schemeClr val="dk1"/>
                </a:solidFill>
              </a:rPr>
            </a:br>
            <a:br>
              <a:rPr lang="en-US" sz="2400">
                <a:solidFill>
                  <a:schemeClr val="dk1"/>
                </a:solidFill>
              </a:rPr>
            </a:br>
            <a:r>
              <a:rPr lang="en-US" sz="2400">
                <a:solidFill>
                  <a:schemeClr val="dk1"/>
                </a:solidFill>
              </a:rPr>
              <a:t>Element with the highest priority is removed first and element with the lowest priority is removed last.</a:t>
            </a:r>
            <a:endParaRPr sz="2400">
              <a:solidFill>
                <a:schemeClr val="dk1"/>
              </a:solidFill>
            </a:endParaRPr>
          </a:p>
        </p:txBody>
      </p:sp>
      <p:sp>
        <p:nvSpPr>
          <p:cNvPr id="277" name="Google Shape;277;p11"/>
          <p:cNvSpPr txBox="1">
            <a:spLocks noGrp="1"/>
          </p:cNvSpPr>
          <p:nvPr>
            <p:ph type="sldNum" idx="12"/>
          </p:nvPr>
        </p:nvSpPr>
        <p:spPr>
          <a:xfrm>
            <a:off x="7086600" y="6248400"/>
            <a:ext cx="19050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6-</a:t>
            </a: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12"/>
          <p:cNvSpPr txBox="1">
            <a:spLocks noGrp="1"/>
          </p:cNvSpPr>
          <p:nvPr>
            <p:ph type="title"/>
          </p:nvPr>
        </p:nvSpPr>
        <p:spPr>
          <a:xfrm>
            <a:off x="685800" y="152400"/>
            <a:ext cx="77724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a:t>
            </a:r>
            <a:endParaRPr/>
          </a:p>
        </p:txBody>
      </p:sp>
      <p:sp>
        <p:nvSpPr>
          <p:cNvPr id="283" name="Google Shape;283;p12"/>
          <p:cNvSpPr txBox="1">
            <a:spLocks noGrp="1"/>
          </p:cNvSpPr>
          <p:nvPr>
            <p:ph type="sldNum" idx="12"/>
          </p:nvPr>
        </p:nvSpPr>
        <p:spPr>
          <a:xfrm>
            <a:off x="7086600" y="6248400"/>
            <a:ext cx="19050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6-</a:t>
            </a:r>
            <a:fld id="{00000000-1234-1234-1234-123412341234}" type="slidenum">
              <a:rPr lang="en-US"/>
              <a:t>12</a:t>
            </a:fld>
            <a:endParaRPr/>
          </a:p>
        </p:txBody>
      </p:sp>
      <p:pic>
        <p:nvPicPr>
          <p:cNvPr id="284" name="Google Shape;284;p12" descr="download (4).png"/>
          <p:cNvPicPr preferRelativeResize="0"/>
          <p:nvPr/>
        </p:nvPicPr>
        <p:blipFill rotWithShape="1">
          <a:blip r:embed="rId3">
            <a:alphaModFix/>
          </a:blip>
          <a:srcRect/>
          <a:stretch/>
        </p:blipFill>
        <p:spPr>
          <a:xfrm>
            <a:off x="533400" y="2057400"/>
            <a:ext cx="3429000" cy="3200400"/>
          </a:xfrm>
          <a:prstGeom prst="rect">
            <a:avLst/>
          </a:prstGeom>
          <a:noFill/>
          <a:ln>
            <a:noFill/>
          </a:ln>
        </p:spPr>
      </p:pic>
      <p:pic>
        <p:nvPicPr>
          <p:cNvPr id="285" name="Google Shape;285;p12" descr="png;base64615aa3d9dfedb80e.png"/>
          <p:cNvPicPr preferRelativeResize="0"/>
          <p:nvPr/>
        </p:nvPicPr>
        <p:blipFill rotWithShape="1">
          <a:blip r:embed="rId4">
            <a:alphaModFix/>
          </a:blip>
          <a:srcRect/>
          <a:stretch/>
        </p:blipFill>
        <p:spPr>
          <a:xfrm>
            <a:off x="4495800" y="2057400"/>
            <a:ext cx="3581400" cy="3048000"/>
          </a:xfrm>
          <a:prstGeom prst="rect">
            <a:avLst/>
          </a:prstGeom>
          <a:noFill/>
          <a:ln>
            <a:noFill/>
          </a:ln>
        </p:spPr>
      </p:pic>
      <p:sp>
        <p:nvSpPr>
          <p:cNvPr id="286" name="Google Shape;286;p12"/>
          <p:cNvSpPr txBox="1"/>
          <p:nvPr/>
        </p:nvSpPr>
        <p:spPr>
          <a:xfrm>
            <a:off x="1066800" y="5334000"/>
            <a:ext cx="220980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Arial"/>
                <a:ea typeface="Arial"/>
                <a:cs typeface="Arial"/>
                <a:sym typeface="Arial"/>
              </a:rPr>
              <a:t>Fig.1</a:t>
            </a:r>
            <a:endParaRPr sz="2000" b="1">
              <a:solidFill>
                <a:schemeClr val="dk1"/>
              </a:solidFill>
              <a:latin typeface="Arial"/>
              <a:ea typeface="Arial"/>
              <a:cs typeface="Arial"/>
              <a:sym typeface="Arial"/>
            </a:endParaRPr>
          </a:p>
        </p:txBody>
      </p:sp>
      <p:sp>
        <p:nvSpPr>
          <p:cNvPr id="287" name="Google Shape;287;p12"/>
          <p:cNvSpPr txBox="1"/>
          <p:nvPr/>
        </p:nvSpPr>
        <p:spPr>
          <a:xfrm>
            <a:off x="5105400" y="5334000"/>
            <a:ext cx="220980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Arial"/>
                <a:ea typeface="Arial"/>
                <a:cs typeface="Arial"/>
                <a:sym typeface="Arial"/>
              </a:rPr>
              <a:t>Fig.2</a:t>
            </a:r>
            <a:endParaRPr sz="2000" b="1">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3"/>
          <p:cNvSpPr txBox="1">
            <a:spLocks noGrp="1"/>
          </p:cNvSpPr>
          <p:nvPr>
            <p:ph type="title"/>
          </p:nvPr>
        </p:nvSpPr>
        <p:spPr>
          <a:xfrm>
            <a:off x="685800" y="152400"/>
            <a:ext cx="7772400" cy="1143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Double Ended Queue</a:t>
            </a:r>
            <a:br>
              <a:rPr lang="en-US"/>
            </a:br>
            <a:br>
              <a:rPr lang="en-US"/>
            </a:br>
            <a:r>
              <a:rPr lang="en-US" sz="2400">
                <a:solidFill>
                  <a:schemeClr val="dk1"/>
                </a:solidFill>
              </a:rPr>
              <a:t> Double ended queue are also known as deque</a:t>
            </a:r>
            <a:br>
              <a:rPr lang="en-US" sz="2400">
                <a:solidFill>
                  <a:schemeClr val="dk1"/>
                </a:solidFill>
              </a:rPr>
            </a:br>
            <a:r>
              <a:rPr lang="en-US" sz="2400">
                <a:solidFill>
                  <a:schemeClr val="dk1"/>
                </a:solidFill>
              </a:rPr>
              <a:t>.</a:t>
            </a:r>
            <a:br>
              <a:rPr lang="en-US" sz="2400">
                <a:solidFill>
                  <a:schemeClr val="dk1"/>
                </a:solidFill>
              </a:rPr>
            </a:br>
            <a:r>
              <a:rPr lang="en-US" sz="2400">
                <a:solidFill>
                  <a:schemeClr val="dk1"/>
                </a:solidFill>
              </a:rPr>
              <a:t> In this type of queue insertion and deletion of an element can take place at both the ends.</a:t>
            </a:r>
            <a:br>
              <a:rPr lang="en-US" sz="2400">
                <a:solidFill>
                  <a:schemeClr val="dk1"/>
                </a:solidFill>
              </a:rPr>
            </a:br>
            <a:br>
              <a:rPr lang="en-US" sz="2400">
                <a:solidFill>
                  <a:schemeClr val="dk1"/>
                </a:solidFill>
              </a:rPr>
            </a:br>
            <a:endParaRPr/>
          </a:p>
        </p:txBody>
      </p:sp>
      <p:sp>
        <p:nvSpPr>
          <p:cNvPr id="293" name="Google Shape;293;p13"/>
          <p:cNvSpPr txBox="1">
            <a:spLocks noGrp="1"/>
          </p:cNvSpPr>
          <p:nvPr>
            <p:ph type="sldNum" idx="12"/>
          </p:nvPr>
        </p:nvSpPr>
        <p:spPr>
          <a:xfrm>
            <a:off x="7086600" y="6248400"/>
            <a:ext cx="19050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6-</a:t>
            </a:r>
            <a:fld id="{00000000-1234-1234-1234-123412341234}" type="slidenum">
              <a:rPr lang="en-US"/>
              <a:t>13</a:t>
            </a:fld>
            <a:endParaRPr/>
          </a:p>
        </p:txBody>
      </p:sp>
      <p:pic>
        <p:nvPicPr>
          <p:cNvPr id="294" name="Google Shape;294;p13" descr="download.png"/>
          <p:cNvPicPr preferRelativeResize="0"/>
          <p:nvPr/>
        </p:nvPicPr>
        <p:blipFill rotWithShape="1">
          <a:blip r:embed="rId3">
            <a:alphaModFix/>
          </a:blip>
          <a:srcRect/>
          <a:stretch/>
        </p:blipFill>
        <p:spPr>
          <a:xfrm>
            <a:off x="1752600" y="2971800"/>
            <a:ext cx="5410199" cy="231933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14"/>
          <p:cNvSpPr txBox="1">
            <a:spLocks noGrp="1"/>
          </p:cNvSpPr>
          <p:nvPr>
            <p:ph type="title"/>
          </p:nvPr>
        </p:nvSpPr>
        <p:spPr>
          <a:xfrm>
            <a:off x="685800" y="152400"/>
            <a:ext cx="7772400" cy="1143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Double Ended Queue</a:t>
            </a:r>
            <a:br>
              <a:rPr lang="en-US"/>
            </a:br>
            <a:br>
              <a:rPr lang="en-US"/>
            </a:br>
            <a:r>
              <a:rPr lang="en-US" sz="2800">
                <a:solidFill>
                  <a:schemeClr val="dk1"/>
                </a:solidFill>
              </a:rPr>
              <a:t> Further deque is divided into two types:-</a:t>
            </a:r>
            <a:br>
              <a:rPr lang="en-US" sz="2800">
                <a:solidFill>
                  <a:schemeClr val="dk1"/>
                </a:solidFill>
              </a:rPr>
            </a:br>
            <a:br>
              <a:rPr lang="en-US" sz="2800">
                <a:solidFill>
                  <a:schemeClr val="dk1"/>
                </a:solidFill>
              </a:rPr>
            </a:br>
            <a:r>
              <a:rPr lang="en-US" sz="2800" b="1" u="sng">
                <a:solidFill>
                  <a:schemeClr val="dk1"/>
                </a:solidFill>
              </a:rPr>
              <a:t>Input Restricted Deque</a:t>
            </a:r>
            <a:r>
              <a:rPr lang="en-US" sz="2800">
                <a:solidFill>
                  <a:schemeClr val="dk1"/>
                </a:solidFill>
              </a:rPr>
              <a:t> :- In this, input is blocked at a single end but allows deletion at both the ends.</a:t>
            </a:r>
            <a:br>
              <a:rPr lang="en-US" sz="2800">
                <a:solidFill>
                  <a:schemeClr val="dk1"/>
                </a:solidFill>
              </a:rPr>
            </a:br>
            <a:br>
              <a:rPr lang="en-US" sz="2800">
                <a:solidFill>
                  <a:schemeClr val="dk1"/>
                </a:solidFill>
              </a:rPr>
            </a:br>
            <a:r>
              <a:rPr lang="en-US" sz="2800" b="1" u="sng">
                <a:solidFill>
                  <a:schemeClr val="dk1"/>
                </a:solidFill>
              </a:rPr>
              <a:t>Output Restricted Deque</a:t>
            </a:r>
            <a:r>
              <a:rPr lang="en-US" sz="2800">
                <a:solidFill>
                  <a:schemeClr val="dk1"/>
                </a:solidFill>
              </a:rPr>
              <a:t> :- In this, output is blocked at a single end but allows insertion at both the ends</a:t>
            </a:r>
            <a:r>
              <a:rPr lang="en-US" sz="2800"/>
              <a:t>.</a:t>
            </a:r>
            <a:br>
              <a:rPr lang="en-US">
                <a:solidFill>
                  <a:schemeClr val="dk1"/>
                </a:solidFill>
              </a:rPr>
            </a:br>
            <a:br>
              <a:rPr lang="en-US"/>
            </a:br>
            <a:endParaRPr/>
          </a:p>
        </p:txBody>
      </p:sp>
      <p:sp>
        <p:nvSpPr>
          <p:cNvPr id="300" name="Google Shape;300;p14"/>
          <p:cNvSpPr txBox="1">
            <a:spLocks noGrp="1"/>
          </p:cNvSpPr>
          <p:nvPr>
            <p:ph type="sldNum" idx="12"/>
          </p:nvPr>
        </p:nvSpPr>
        <p:spPr>
          <a:xfrm>
            <a:off x="7086600" y="6248400"/>
            <a:ext cx="19050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6-</a:t>
            </a:r>
            <a:fld id="{00000000-1234-1234-1234-123412341234}" type="slidenum">
              <a:rPr lang="en-US"/>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15"/>
          <p:cNvSpPr txBox="1">
            <a:spLocks noGrp="1"/>
          </p:cNvSpPr>
          <p:nvPr>
            <p:ph type="sldNum" idx="12"/>
          </p:nvPr>
        </p:nvSpPr>
        <p:spPr>
          <a:xfrm>
            <a:off x="7086600" y="6248400"/>
            <a:ext cx="19050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6-</a:t>
            </a:r>
            <a:fld id="{00000000-1234-1234-1234-123412341234}" type="slidenum">
              <a:rPr lang="en-US"/>
              <a:t>15</a:t>
            </a:fld>
            <a:endParaRPr/>
          </a:p>
        </p:txBody>
      </p:sp>
      <p:sp>
        <p:nvSpPr>
          <p:cNvPr id="306" name="Google Shape;306;p15"/>
          <p:cNvSpPr txBox="1">
            <a:spLocks noGrp="1"/>
          </p:cNvSpPr>
          <p:nvPr>
            <p:ph type="title"/>
          </p:nvPr>
        </p:nvSpPr>
        <p:spPr>
          <a:xfrm>
            <a:off x="457200" y="228600"/>
            <a:ext cx="8458200" cy="1295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Implementation of  a Queue</a:t>
            </a:r>
            <a:endParaRPr/>
          </a:p>
        </p:txBody>
      </p:sp>
      <p:sp>
        <p:nvSpPr>
          <p:cNvPr id="307" name="Google Shape;307;p15"/>
          <p:cNvSpPr txBox="1">
            <a:spLocks noGrp="1"/>
          </p:cNvSpPr>
          <p:nvPr>
            <p:ph type="body" idx="1"/>
          </p:nvPr>
        </p:nvSpPr>
        <p:spPr>
          <a:xfrm>
            <a:off x="609600" y="1371600"/>
            <a:ext cx="8229600" cy="51054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hlink"/>
              </a:buClr>
              <a:buSzPts val="2400"/>
              <a:buFont typeface="Arial"/>
              <a:buChar char="•"/>
            </a:pPr>
            <a:r>
              <a:rPr lang="en-US" sz="2400">
                <a:solidFill>
                  <a:schemeClr val="hlink"/>
                </a:solidFill>
              </a:rPr>
              <a:t>Queues </a:t>
            </a:r>
            <a:r>
              <a:rPr lang="en-US" sz="2400"/>
              <a:t>can be implemented using arrays or linked lists.</a:t>
            </a:r>
            <a:endParaRPr/>
          </a:p>
          <a:p>
            <a:pPr marL="342900" lvl="0" indent="-342900" algn="l" rtl="0">
              <a:spcBef>
                <a:spcPts val="480"/>
              </a:spcBef>
              <a:spcAft>
                <a:spcPts val="0"/>
              </a:spcAft>
              <a:buClr>
                <a:schemeClr val="dk1"/>
              </a:buClr>
              <a:buSzPts val="2400"/>
              <a:buFont typeface="Arial"/>
              <a:buChar char="•"/>
            </a:pPr>
            <a:r>
              <a:rPr lang="en-US" sz="2400" b="1"/>
              <a:t>Queue using Array</a:t>
            </a:r>
            <a:endParaRPr sz="2400"/>
          </a:p>
          <a:p>
            <a:pPr marL="342900" lvl="0" indent="-342900" algn="l" rtl="0">
              <a:spcBef>
                <a:spcPts val="480"/>
              </a:spcBef>
              <a:spcAft>
                <a:spcPts val="0"/>
              </a:spcAft>
              <a:buClr>
                <a:schemeClr val="dk1"/>
              </a:buClr>
              <a:buSzPts val="2400"/>
              <a:buFont typeface="Arial"/>
              <a:buChar char="•"/>
            </a:pPr>
            <a:r>
              <a:rPr lang="en-US" sz="2400"/>
              <a:t>This requires a one-dimensional array of well-defined size.</a:t>
            </a:r>
            <a:endParaRPr/>
          </a:p>
          <a:p>
            <a:pPr marL="342900" lvl="0" indent="-342900" algn="l" rtl="0">
              <a:spcBef>
                <a:spcPts val="480"/>
              </a:spcBef>
              <a:spcAft>
                <a:spcPts val="0"/>
              </a:spcAft>
              <a:buClr>
                <a:schemeClr val="dk1"/>
              </a:buClr>
              <a:buSzPts val="2400"/>
              <a:buFont typeface="Arial"/>
              <a:buChar char="•"/>
            </a:pPr>
            <a:r>
              <a:rPr lang="en-US" sz="2400"/>
              <a:t>Then insert or delete operation can be performed on that array by using the </a:t>
            </a:r>
            <a:r>
              <a:rPr lang="en-US" sz="2400" b="1" i="1"/>
              <a:t>First In First Out (FIFO)</a:t>
            </a:r>
            <a:r>
              <a:rPr lang="en-US" sz="2400"/>
              <a:t> property.</a:t>
            </a:r>
            <a:endParaRPr/>
          </a:p>
          <a:p>
            <a:pPr marL="342900" lvl="0" indent="-342900" algn="l" rtl="0">
              <a:spcBef>
                <a:spcPts val="480"/>
              </a:spcBef>
              <a:spcAft>
                <a:spcPts val="0"/>
              </a:spcAft>
              <a:buClr>
                <a:schemeClr val="dk1"/>
              </a:buClr>
              <a:buSzPts val="2400"/>
              <a:buFont typeface="Arial"/>
              <a:buChar char="•"/>
            </a:pPr>
            <a:r>
              <a:rPr lang="en-US" sz="2400"/>
              <a:t>To do this two variables </a:t>
            </a:r>
            <a:r>
              <a:rPr lang="en-US" sz="2400" b="1" i="1"/>
              <a:t>Front</a:t>
            </a:r>
            <a:r>
              <a:rPr lang="en-US" sz="2400"/>
              <a:t> and </a:t>
            </a:r>
            <a:r>
              <a:rPr lang="en-US" sz="2400" b="1" i="1"/>
              <a:t>Rear</a:t>
            </a:r>
            <a:r>
              <a:rPr lang="en-US" sz="2400"/>
              <a:t> are used.</a:t>
            </a:r>
            <a:endParaRPr/>
          </a:p>
          <a:p>
            <a:pPr marL="342900" lvl="0" indent="-342900" algn="l" rtl="0">
              <a:spcBef>
                <a:spcPts val="480"/>
              </a:spcBef>
              <a:spcAft>
                <a:spcPts val="0"/>
              </a:spcAft>
              <a:buClr>
                <a:schemeClr val="dk1"/>
              </a:buClr>
              <a:buSzPts val="2400"/>
              <a:buFont typeface="Arial"/>
              <a:buChar char="•"/>
            </a:pPr>
            <a:r>
              <a:rPr lang="en-US" sz="2400"/>
              <a:t>Front and Rear variables show the exact position from where insertion and deletion operations were performed on a one-dimensional array representation of the queue.</a:t>
            </a:r>
            <a:endParaRPr/>
          </a:p>
          <a:p>
            <a:pPr marL="342900" lvl="0" indent="-342900" algn="l" rtl="0">
              <a:spcBef>
                <a:spcPts val="480"/>
              </a:spcBef>
              <a:spcAft>
                <a:spcPts val="0"/>
              </a:spcAft>
              <a:buClr>
                <a:schemeClr val="dk1"/>
              </a:buClr>
              <a:buSzPts val="2400"/>
              <a:buFont typeface="Arial"/>
              <a:buChar char="•"/>
            </a:pPr>
            <a:r>
              <a:rPr lang="en-US" sz="2400"/>
              <a:t>Initially, both the values of variable Front and Rear are</a:t>
            </a:r>
            <a:endParaRPr/>
          </a:p>
          <a:p>
            <a:pPr marL="342900" lvl="0" indent="-342900" algn="l" rtl="0">
              <a:spcBef>
                <a:spcPts val="480"/>
              </a:spcBef>
              <a:spcAft>
                <a:spcPts val="0"/>
              </a:spcAft>
              <a:buClr>
                <a:schemeClr val="dk1"/>
              </a:buClr>
              <a:buSzPts val="2400"/>
              <a:buFont typeface="Arial"/>
              <a:buChar char="•"/>
            </a:pPr>
            <a:r>
              <a:rPr lang="en-US" sz="2400"/>
              <a:t> </a:t>
            </a:r>
            <a:r>
              <a:rPr lang="en-US" sz="2400" i="1"/>
              <a:t>'-1'</a:t>
            </a:r>
            <a:r>
              <a:rPr lang="en-US" sz="2400"/>
              <a:t> when the queue is empty</a:t>
            </a:r>
            <a:endParaRPr/>
          </a:p>
          <a:p>
            <a:pPr marL="342900" lvl="0" indent="-190500" algn="l" rtl="0">
              <a:spcBef>
                <a:spcPts val="480"/>
              </a:spcBef>
              <a:spcAft>
                <a:spcPts val="0"/>
              </a:spcAft>
              <a:buClr>
                <a:schemeClr val="dk1"/>
              </a:buClr>
              <a:buSzPts val="2400"/>
              <a:buFont typeface="Arial"/>
              <a:buNone/>
            </a:pPr>
            <a:endParaRPr sz="2400"/>
          </a:p>
          <a:p>
            <a:pPr marL="342900" lvl="0" indent="-139700" algn="l" rtl="0">
              <a:spcBef>
                <a:spcPts val="640"/>
              </a:spcBef>
              <a:spcAft>
                <a:spcPts val="0"/>
              </a:spcAft>
              <a:buClr>
                <a:schemeClr val="dk1"/>
              </a:buClr>
              <a:buSzPts val="3200"/>
              <a:buFont typeface="Arial"/>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16"/>
          <p:cNvSpPr txBox="1">
            <a:spLocks noGrp="1"/>
          </p:cNvSpPr>
          <p:nvPr>
            <p:ph type="title"/>
          </p:nvPr>
        </p:nvSpPr>
        <p:spPr>
          <a:xfrm>
            <a:off x="685800" y="152400"/>
            <a:ext cx="77724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br>
              <a:rPr lang="en-US"/>
            </a:br>
            <a:br>
              <a:rPr lang="en-US"/>
            </a:br>
            <a:br>
              <a:rPr lang="en-US"/>
            </a:br>
            <a:br>
              <a:rPr lang="en-US"/>
            </a:br>
            <a:br>
              <a:rPr lang="en-US"/>
            </a:br>
            <a:br>
              <a:rPr lang="en-US"/>
            </a:br>
            <a:br>
              <a:rPr lang="en-US"/>
            </a:br>
            <a:br>
              <a:rPr lang="en-US"/>
            </a:br>
            <a:br>
              <a:rPr lang="en-US"/>
            </a:br>
            <a:br>
              <a:rPr lang="en-US"/>
            </a:br>
            <a:br>
              <a:rPr lang="en-US"/>
            </a:br>
            <a:endParaRPr/>
          </a:p>
        </p:txBody>
      </p:sp>
      <p:sp>
        <p:nvSpPr>
          <p:cNvPr id="313" name="Google Shape;313;p16"/>
          <p:cNvSpPr txBox="1">
            <a:spLocks noGrp="1"/>
          </p:cNvSpPr>
          <p:nvPr>
            <p:ph type="sldNum" idx="12"/>
          </p:nvPr>
        </p:nvSpPr>
        <p:spPr>
          <a:xfrm>
            <a:off x="7086600" y="6248400"/>
            <a:ext cx="19050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6-</a:t>
            </a:r>
            <a:fld id="{00000000-1234-1234-1234-123412341234}" type="slidenum">
              <a:rPr lang="en-US"/>
              <a:t>16</a:t>
            </a:fld>
            <a:endParaRPr/>
          </a:p>
        </p:txBody>
      </p:sp>
      <p:pic>
        <p:nvPicPr>
          <p:cNvPr id="314" name="Google Shape;314;p16" descr="imageedit_2_5529434431.jpg"/>
          <p:cNvPicPr preferRelativeResize="0">
            <a:picLocks noGrp="1"/>
          </p:cNvPicPr>
          <p:nvPr>
            <p:ph type="body" idx="1"/>
          </p:nvPr>
        </p:nvPicPr>
        <p:blipFill rotWithShape="1">
          <a:blip r:embed="rId3">
            <a:alphaModFix/>
          </a:blip>
          <a:srcRect/>
          <a:stretch/>
        </p:blipFill>
        <p:spPr>
          <a:xfrm>
            <a:off x="533400" y="1600200"/>
            <a:ext cx="7772400" cy="340347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17"/>
          <p:cNvSpPr txBox="1">
            <a:spLocks noGrp="1"/>
          </p:cNvSpPr>
          <p:nvPr>
            <p:ph type="title"/>
          </p:nvPr>
        </p:nvSpPr>
        <p:spPr>
          <a:xfrm>
            <a:off x="685800" y="152400"/>
            <a:ext cx="77724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600"/>
              <a:t> Insert an element in a queue</a:t>
            </a:r>
            <a:br>
              <a:rPr lang="en-US"/>
            </a:br>
            <a:endParaRPr/>
          </a:p>
        </p:txBody>
      </p:sp>
      <p:sp>
        <p:nvSpPr>
          <p:cNvPr id="320" name="Google Shape;320;p17"/>
          <p:cNvSpPr txBox="1">
            <a:spLocks noGrp="1"/>
          </p:cNvSpPr>
          <p:nvPr>
            <p:ph type="body" idx="1"/>
          </p:nvPr>
        </p:nvSpPr>
        <p:spPr>
          <a:xfrm>
            <a:off x="0" y="838200"/>
            <a:ext cx="8915400" cy="55626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000"/>
              <a:buFont typeface="Arial"/>
              <a:buChar char="•"/>
            </a:pPr>
            <a:r>
              <a:rPr lang="en-US" sz="2000"/>
              <a:t>Check if the queue is already full by comparing rear to max - 1. if so, then return an overflow error.</a:t>
            </a:r>
            <a:endParaRPr/>
          </a:p>
          <a:p>
            <a:pPr marL="342900" lvl="0" indent="-342900" algn="l" rtl="0">
              <a:spcBef>
                <a:spcPts val="400"/>
              </a:spcBef>
              <a:spcAft>
                <a:spcPts val="0"/>
              </a:spcAft>
              <a:buClr>
                <a:schemeClr val="dk1"/>
              </a:buClr>
              <a:buSzPts val="2000"/>
              <a:buFont typeface="Arial"/>
              <a:buChar char="•"/>
            </a:pPr>
            <a:r>
              <a:rPr lang="en-US" sz="2000"/>
              <a:t>If the item is to be inserted as the first element in the list, in that case set the value of front and rear to 0 and insert the element at the rear end.</a:t>
            </a:r>
            <a:endParaRPr/>
          </a:p>
          <a:p>
            <a:pPr marL="342900" lvl="0" indent="-342900" algn="l" rtl="0">
              <a:spcBef>
                <a:spcPts val="400"/>
              </a:spcBef>
              <a:spcAft>
                <a:spcPts val="0"/>
              </a:spcAft>
              <a:buClr>
                <a:schemeClr val="dk1"/>
              </a:buClr>
              <a:buSzPts val="2000"/>
              <a:buFont typeface="Arial"/>
              <a:buChar char="•"/>
            </a:pPr>
            <a:r>
              <a:rPr lang="en-US" sz="2000"/>
              <a:t>Otherwise keep increasing the value of rear and insert each element one by one having rear as the index.</a:t>
            </a:r>
            <a:endParaRPr/>
          </a:p>
          <a:p>
            <a:pPr marL="342900" lvl="0" indent="-342900" algn="l" rtl="0">
              <a:spcBef>
                <a:spcPts val="400"/>
              </a:spcBef>
              <a:spcAft>
                <a:spcPts val="0"/>
              </a:spcAft>
              <a:buClr>
                <a:schemeClr val="dk1"/>
              </a:buClr>
              <a:buSzPts val="2000"/>
              <a:buFont typeface="Arial"/>
              <a:buChar char="•"/>
            </a:pPr>
            <a:r>
              <a:rPr lang="en-US" sz="2000"/>
              <a:t>Algorithm</a:t>
            </a:r>
            <a:endParaRPr/>
          </a:p>
          <a:p>
            <a:pPr marL="342900" lvl="0" indent="-342900" algn="l" rtl="0">
              <a:spcBef>
                <a:spcPts val="400"/>
              </a:spcBef>
              <a:spcAft>
                <a:spcPts val="0"/>
              </a:spcAft>
              <a:buClr>
                <a:schemeClr val="dk1"/>
              </a:buClr>
              <a:buSzPts val="2000"/>
              <a:buFont typeface="Arial"/>
              <a:buChar char="•"/>
            </a:pPr>
            <a:r>
              <a:rPr lang="en-US" sz="2000" b="1"/>
              <a:t>Step 1:</a:t>
            </a:r>
            <a:r>
              <a:rPr lang="en-US" sz="2000"/>
              <a:t> IF REAR = MAX - 1</a:t>
            </a:r>
            <a:br>
              <a:rPr lang="en-US" sz="2000"/>
            </a:br>
            <a:r>
              <a:rPr lang="en-US" sz="2000"/>
              <a:t>Write OVERFLOW</a:t>
            </a:r>
            <a:br>
              <a:rPr lang="en-US" sz="2000"/>
            </a:br>
            <a:r>
              <a:rPr lang="en-US" sz="2000"/>
              <a:t>Go to step</a:t>
            </a:r>
            <a:br>
              <a:rPr lang="en-US" sz="2000"/>
            </a:br>
            <a:r>
              <a:rPr lang="en-US" sz="2000"/>
              <a:t>[END OF IF]</a:t>
            </a:r>
            <a:endParaRPr/>
          </a:p>
          <a:p>
            <a:pPr marL="342900" lvl="0" indent="-342900" algn="l" rtl="0">
              <a:spcBef>
                <a:spcPts val="400"/>
              </a:spcBef>
              <a:spcAft>
                <a:spcPts val="0"/>
              </a:spcAft>
              <a:buClr>
                <a:schemeClr val="dk1"/>
              </a:buClr>
              <a:buSzPts val="2000"/>
              <a:buFont typeface="Arial"/>
              <a:buChar char="•"/>
            </a:pPr>
            <a:r>
              <a:rPr lang="en-US" sz="2000" b="1"/>
              <a:t>Step 2:</a:t>
            </a:r>
            <a:r>
              <a:rPr lang="en-US" sz="2000"/>
              <a:t> IF FRONT = -1 and REAR = -1</a:t>
            </a:r>
            <a:br>
              <a:rPr lang="en-US" sz="2000"/>
            </a:br>
            <a:r>
              <a:rPr lang="en-US" sz="2000"/>
              <a:t>SET FRONT = REAR = 0</a:t>
            </a:r>
            <a:br>
              <a:rPr lang="en-US" sz="2000"/>
            </a:br>
            <a:r>
              <a:rPr lang="en-US" sz="2000"/>
              <a:t>ELSE</a:t>
            </a:r>
            <a:br>
              <a:rPr lang="en-US" sz="2000"/>
            </a:br>
            <a:r>
              <a:rPr lang="en-US" sz="2000"/>
              <a:t>SET REAR = REAR + 1</a:t>
            </a:r>
            <a:br>
              <a:rPr lang="en-US" sz="2000"/>
            </a:br>
            <a:r>
              <a:rPr lang="en-US" sz="2000"/>
              <a:t>[END OF IF]</a:t>
            </a:r>
            <a:endParaRPr/>
          </a:p>
          <a:p>
            <a:pPr marL="342900" lvl="0" indent="-342900" algn="l" rtl="0">
              <a:spcBef>
                <a:spcPts val="400"/>
              </a:spcBef>
              <a:spcAft>
                <a:spcPts val="0"/>
              </a:spcAft>
              <a:buClr>
                <a:schemeClr val="dk1"/>
              </a:buClr>
              <a:buSzPts val="2000"/>
              <a:buFont typeface="Arial"/>
              <a:buChar char="•"/>
            </a:pPr>
            <a:r>
              <a:rPr lang="en-US" sz="2000" b="1"/>
              <a:t>Step 3:</a:t>
            </a:r>
            <a:r>
              <a:rPr lang="en-US" sz="2000"/>
              <a:t> Set QUEUE[REAR] = NUM</a:t>
            </a:r>
            <a:endParaRPr/>
          </a:p>
          <a:p>
            <a:pPr marL="342900" lvl="0" indent="-342900" algn="l" rtl="0">
              <a:spcBef>
                <a:spcPts val="400"/>
              </a:spcBef>
              <a:spcAft>
                <a:spcPts val="0"/>
              </a:spcAft>
              <a:buClr>
                <a:schemeClr val="dk1"/>
              </a:buClr>
              <a:buSzPts val="2000"/>
              <a:buFont typeface="Arial"/>
              <a:buChar char="•"/>
            </a:pPr>
            <a:r>
              <a:rPr lang="en-US" sz="2000" b="1"/>
              <a:t>Step 4:</a:t>
            </a:r>
            <a:r>
              <a:rPr lang="en-US" sz="2000"/>
              <a:t> EXIT</a:t>
            </a:r>
            <a:endParaRPr/>
          </a:p>
          <a:p>
            <a:pPr marL="342900" lvl="0" indent="-139700" algn="l" rtl="0">
              <a:spcBef>
                <a:spcPts val="640"/>
              </a:spcBef>
              <a:spcAft>
                <a:spcPts val="0"/>
              </a:spcAft>
              <a:buClr>
                <a:schemeClr val="dk1"/>
              </a:buClr>
              <a:buSzPts val="3200"/>
              <a:buFont typeface="Arial"/>
              <a:buNone/>
            </a:pPr>
            <a:endParaRPr/>
          </a:p>
        </p:txBody>
      </p:sp>
      <p:sp>
        <p:nvSpPr>
          <p:cNvPr id="321" name="Google Shape;321;p17"/>
          <p:cNvSpPr txBox="1">
            <a:spLocks noGrp="1"/>
          </p:cNvSpPr>
          <p:nvPr>
            <p:ph type="sldNum" idx="12"/>
          </p:nvPr>
        </p:nvSpPr>
        <p:spPr>
          <a:xfrm>
            <a:off x="7086600" y="6248400"/>
            <a:ext cx="19050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6-</a:t>
            </a:r>
            <a:fld id="{00000000-1234-1234-1234-123412341234}" type="slidenum">
              <a:rPr lang="en-US"/>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18"/>
          <p:cNvSpPr txBox="1">
            <a:spLocks noGrp="1"/>
          </p:cNvSpPr>
          <p:nvPr>
            <p:ph type="title"/>
          </p:nvPr>
        </p:nvSpPr>
        <p:spPr>
          <a:xfrm>
            <a:off x="685800" y="152400"/>
            <a:ext cx="7772400" cy="914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600"/>
              <a:t>Delete an element from the queue</a:t>
            </a:r>
            <a:br>
              <a:rPr lang="en-US" sz="3600"/>
            </a:br>
            <a:endParaRPr sz="3600"/>
          </a:p>
        </p:txBody>
      </p:sp>
      <p:sp>
        <p:nvSpPr>
          <p:cNvPr id="327" name="Google Shape;327;p18"/>
          <p:cNvSpPr txBox="1">
            <a:spLocks noGrp="1"/>
          </p:cNvSpPr>
          <p:nvPr>
            <p:ph type="body" idx="1"/>
          </p:nvPr>
        </p:nvSpPr>
        <p:spPr>
          <a:xfrm>
            <a:off x="685800" y="762000"/>
            <a:ext cx="8077200" cy="53340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400"/>
              <a:buFont typeface="Arial"/>
              <a:buChar char="•"/>
            </a:pPr>
            <a:r>
              <a:rPr lang="en-US" sz="2400"/>
              <a:t>If, the value of front is -1 or value of front is greater than rear , write an underflow message and exit.</a:t>
            </a:r>
            <a:endParaRPr/>
          </a:p>
          <a:p>
            <a:pPr marL="342900" lvl="0" indent="-342900" algn="l" rtl="0">
              <a:spcBef>
                <a:spcPts val="480"/>
              </a:spcBef>
              <a:spcAft>
                <a:spcPts val="0"/>
              </a:spcAft>
              <a:buClr>
                <a:schemeClr val="dk1"/>
              </a:buClr>
              <a:buSzPts val="2400"/>
              <a:buFont typeface="Arial"/>
              <a:buChar char="•"/>
            </a:pPr>
            <a:r>
              <a:rPr lang="en-US" sz="2400"/>
              <a:t>Otherwise, keep increasing the value of front and return the item stored at the front end of the queue at each time.</a:t>
            </a:r>
            <a:endParaRPr/>
          </a:p>
          <a:p>
            <a:pPr marL="342900" lvl="0" indent="-342900" algn="l" rtl="0">
              <a:spcBef>
                <a:spcPts val="480"/>
              </a:spcBef>
              <a:spcAft>
                <a:spcPts val="0"/>
              </a:spcAft>
              <a:buClr>
                <a:schemeClr val="dk1"/>
              </a:buClr>
              <a:buSzPts val="2400"/>
              <a:buFont typeface="Arial"/>
              <a:buChar char="•"/>
            </a:pPr>
            <a:r>
              <a:rPr lang="en-US" sz="2400"/>
              <a:t>Algorithm</a:t>
            </a:r>
            <a:endParaRPr/>
          </a:p>
          <a:p>
            <a:pPr marL="342900" lvl="0" indent="-342900" algn="l" rtl="0">
              <a:spcBef>
                <a:spcPts val="480"/>
              </a:spcBef>
              <a:spcAft>
                <a:spcPts val="0"/>
              </a:spcAft>
              <a:buClr>
                <a:schemeClr val="dk1"/>
              </a:buClr>
              <a:buSzPts val="2400"/>
              <a:buFont typeface="Arial"/>
              <a:buChar char="•"/>
            </a:pPr>
            <a:r>
              <a:rPr lang="en-US" sz="2400" b="1"/>
              <a:t>Step 1:</a:t>
            </a:r>
            <a:r>
              <a:rPr lang="en-US" sz="2400"/>
              <a:t> IF FRONT = -1 or FRONT &gt; REAR</a:t>
            </a:r>
            <a:br>
              <a:rPr lang="en-US" sz="2400"/>
            </a:br>
            <a:r>
              <a:rPr lang="en-US" sz="2400"/>
              <a:t>Write UNDERFLOW</a:t>
            </a:r>
            <a:br>
              <a:rPr lang="en-US" sz="2400"/>
            </a:br>
            <a:r>
              <a:rPr lang="en-US" sz="2400"/>
              <a:t>ELSE</a:t>
            </a:r>
            <a:br>
              <a:rPr lang="en-US" sz="2400"/>
            </a:br>
            <a:r>
              <a:rPr lang="en-US" sz="2400"/>
              <a:t>SET VAL = QUEUE[FRONT]</a:t>
            </a:r>
            <a:br>
              <a:rPr lang="en-US" sz="2400"/>
            </a:br>
            <a:r>
              <a:rPr lang="en-US" sz="2400"/>
              <a:t>SET FRONT = FRONT + 1</a:t>
            </a:r>
            <a:br>
              <a:rPr lang="en-US" sz="2400"/>
            </a:br>
            <a:r>
              <a:rPr lang="en-US" sz="2400"/>
              <a:t>[END OF IF]</a:t>
            </a:r>
            <a:endParaRPr/>
          </a:p>
          <a:p>
            <a:pPr marL="342900" lvl="0" indent="-342900" algn="l" rtl="0">
              <a:spcBef>
                <a:spcPts val="480"/>
              </a:spcBef>
              <a:spcAft>
                <a:spcPts val="0"/>
              </a:spcAft>
              <a:buClr>
                <a:schemeClr val="dk1"/>
              </a:buClr>
              <a:buSzPts val="2400"/>
              <a:buFont typeface="Arial"/>
              <a:buChar char="•"/>
            </a:pPr>
            <a:r>
              <a:rPr lang="en-US" sz="2400" b="1"/>
              <a:t>Step 2:</a:t>
            </a:r>
            <a:r>
              <a:rPr lang="en-US" sz="2400"/>
              <a:t> EXIT</a:t>
            </a:r>
            <a:endParaRPr/>
          </a:p>
          <a:p>
            <a:pPr marL="342900" lvl="0" indent="-190500" algn="l" rtl="0">
              <a:spcBef>
                <a:spcPts val="480"/>
              </a:spcBef>
              <a:spcAft>
                <a:spcPts val="0"/>
              </a:spcAft>
              <a:buClr>
                <a:schemeClr val="dk1"/>
              </a:buClr>
              <a:buSzPts val="2400"/>
              <a:buFont typeface="Arial"/>
              <a:buNone/>
            </a:pPr>
            <a:endParaRPr sz="2400"/>
          </a:p>
        </p:txBody>
      </p:sp>
      <p:sp>
        <p:nvSpPr>
          <p:cNvPr id="328" name="Google Shape;328;p18"/>
          <p:cNvSpPr txBox="1">
            <a:spLocks noGrp="1"/>
          </p:cNvSpPr>
          <p:nvPr>
            <p:ph type="sldNum" idx="12"/>
          </p:nvPr>
        </p:nvSpPr>
        <p:spPr>
          <a:xfrm>
            <a:off x="7086600" y="6248400"/>
            <a:ext cx="19050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6-</a:t>
            </a:r>
            <a:fld id="{00000000-1234-1234-1234-123412341234}" type="slidenum">
              <a:rPr lang="en-US"/>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19"/>
          <p:cNvSpPr txBox="1">
            <a:spLocks noGrp="1"/>
          </p:cNvSpPr>
          <p:nvPr>
            <p:ph type="title"/>
          </p:nvPr>
        </p:nvSpPr>
        <p:spPr>
          <a:xfrm>
            <a:off x="685800" y="152400"/>
            <a:ext cx="77724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600"/>
              <a:t>Drawback of array implementation</a:t>
            </a:r>
            <a:br>
              <a:rPr lang="en-US"/>
            </a:br>
            <a:endParaRPr/>
          </a:p>
        </p:txBody>
      </p:sp>
      <p:sp>
        <p:nvSpPr>
          <p:cNvPr id="334" name="Google Shape;334;p19"/>
          <p:cNvSpPr txBox="1">
            <a:spLocks noGrp="1"/>
          </p:cNvSpPr>
          <p:nvPr>
            <p:ph type="body" idx="1"/>
          </p:nvPr>
        </p:nvSpPr>
        <p:spPr>
          <a:xfrm>
            <a:off x="685800" y="1447800"/>
            <a:ext cx="7772400" cy="46482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Font typeface="Noto Sans Symbols"/>
              <a:buChar char="⮚"/>
            </a:pPr>
            <a:r>
              <a:rPr lang="en-US" b="1"/>
              <a:t>Memory wastage</a:t>
            </a:r>
            <a:endParaRPr/>
          </a:p>
          <a:p>
            <a:pPr marL="342900" lvl="0" indent="-342900" algn="l" rtl="0">
              <a:spcBef>
                <a:spcPts val="640"/>
              </a:spcBef>
              <a:spcAft>
                <a:spcPts val="0"/>
              </a:spcAft>
              <a:buClr>
                <a:schemeClr val="dk1"/>
              </a:buClr>
              <a:buSzPts val="3200"/>
              <a:buFont typeface="Arial"/>
              <a:buNone/>
            </a:pPr>
            <a:endParaRPr b="1"/>
          </a:p>
          <a:p>
            <a:pPr marL="342900" lvl="0" indent="-342900" algn="l" rtl="0">
              <a:spcBef>
                <a:spcPts val="640"/>
              </a:spcBef>
              <a:spcAft>
                <a:spcPts val="0"/>
              </a:spcAft>
              <a:buClr>
                <a:schemeClr val="dk1"/>
              </a:buClr>
              <a:buSzPts val="3200"/>
              <a:buFont typeface="Noto Sans Symbols"/>
              <a:buChar char="⮚"/>
            </a:pPr>
            <a:r>
              <a:rPr lang="en-US" b="1"/>
              <a:t>Deciding the array size</a:t>
            </a:r>
            <a:endParaRPr/>
          </a:p>
          <a:p>
            <a:pPr marL="342900" lvl="0" indent="-139700" algn="l" rtl="0">
              <a:spcBef>
                <a:spcPts val="640"/>
              </a:spcBef>
              <a:spcAft>
                <a:spcPts val="0"/>
              </a:spcAft>
              <a:buClr>
                <a:schemeClr val="dk1"/>
              </a:buClr>
              <a:buSzPts val="3200"/>
              <a:buFont typeface="Noto Sans Symbols"/>
              <a:buNone/>
            </a:pPr>
            <a:endParaRPr/>
          </a:p>
        </p:txBody>
      </p:sp>
      <p:sp>
        <p:nvSpPr>
          <p:cNvPr id="335" name="Google Shape;335;p19"/>
          <p:cNvSpPr txBox="1">
            <a:spLocks noGrp="1"/>
          </p:cNvSpPr>
          <p:nvPr>
            <p:ph type="sldNum" idx="12"/>
          </p:nvPr>
        </p:nvSpPr>
        <p:spPr>
          <a:xfrm>
            <a:off x="7086600" y="6248400"/>
            <a:ext cx="19050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6-</a:t>
            </a:r>
            <a:fld id="{00000000-1234-1234-1234-123412341234}" type="slidenum">
              <a:rPr lang="en-US"/>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sldNum" idx="12"/>
          </p:nvPr>
        </p:nvSpPr>
        <p:spPr>
          <a:xfrm>
            <a:off x="7086600" y="6248400"/>
            <a:ext cx="19050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6-</a:t>
            </a:r>
            <a:fld id="{00000000-1234-1234-1234-123412341234}" type="slidenum">
              <a:rPr lang="en-US"/>
              <a:t>2</a:t>
            </a:fld>
            <a:endParaRPr/>
          </a:p>
        </p:txBody>
      </p:sp>
      <p:sp>
        <p:nvSpPr>
          <p:cNvPr id="99" name="Google Shape;99;p2"/>
          <p:cNvSpPr txBox="1">
            <a:spLocks noGrp="1"/>
          </p:cNvSpPr>
          <p:nvPr>
            <p:ph type="title"/>
          </p:nvPr>
        </p:nvSpPr>
        <p:spPr>
          <a:xfrm>
            <a:off x="685800" y="152400"/>
            <a:ext cx="77724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Queues</a:t>
            </a:r>
            <a:endParaRPr/>
          </a:p>
        </p:txBody>
      </p:sp>
      <p:sp>
        <p:nvSpPr>
          <p:cNvPr id="100" name="Google Shape;100;p2"/>
          <p:cNvSpPr txBox="1">
            <a:spLocks noGrp="1"/>
          </p:cNvSpPr>
          <p:nvPr>
            <p:ph type="body" idx="1"/>
          </p:nvPr>
        </p:nvSpPr>
        <p:spPr>
          <a:xfrm>
            <a:off x="533400" y="1447800"/>
            <a:ext cx="8305800" cy="50292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accent2"/>
              </a:buClr>
              <a:buSzPts val="3200"/>
              <a:buFont typeface="Arial"/>
              <a:buChar char="•"/>
            </a:pPr>
            <a:r>
              <a:rPr lang="en-US" b="1">
                <a:solidFill>
                  <a:schemeClr val="accent2"/>
                </a:solidFill>
              </a:rPr>
              <a:t>Queue</a:t>
            </a:r>
            <a:r>
              <a:rPr lang="en-US"/>
              <a:t>: a collection where elements are added at one end (the </a:t>
            </a:r>
            <a:r>
              <a:rPr lang="en-US" b="1" i="1">
                <a:solidFill>
                  <a:schemeClr val="accent2"/>
                </a:solidFill>
              </a:rPr>
              <a:t>rear</a:t>
            </a:r>
            <a:r>
              <a:rPr lang="en-US"/>
              <a:t> or </a:t>
            </a:r>
            <a:r>
              <a:rPr lang="en-US" b="1" i="1">
                <a:solidFill>
                  <a:schemeClr val="accent2"/>
                </a:solidFill>
              </a:rPr>
              <a:t>tail</a:t>
            </a:r>
            <a:r>
              <a:rPr lang="en-US">
                <a:solidFill>
                  <a:srgbClr val="CC0000"/>
                </a:solidFill>
              </a:rPr>
              <a:t> </a:t>
            </a:r>
            <a:r>
              <a:rPr lang="en-US"/>
              <a:t>of the queue) and removed from the other end (the </a:t>
            </a:r>
            <a:r>
              <a:rPr lang="en-US" b="1" i="1">
                <a:solidFill>
                  <a:schemeClr val="accent2"/>
                </a:solidFill>
              </a:rPr>
              <a:t>front</a:t>
            </a:r>
            <a:r>
              <a:rPr lang="en-US"/>
              <a:t> or </a:t>
            </a:r>
            <a:r>
              <a:rPr lang="en-US" b="1" i="1">
                <a:solidFill>
                  <a:schemeClr val="accent2"/>
                </a:solidFill>
              </a:rPr>
              <a:t>head</a:t>
            </a:r>
            <a:r>
              <a:rPr lang="en-US"/>
              <a:t> of the queue)</a:t>
            </a:r>
            <a:endParaRPr/>
          </a:p>
          <a:p>
            <a:pPr marL="342900" lvl="0" indent="-342900" algn="l" rtl="0">
              <a:lnSpc>
                <a:spcPct val="90000"/>
              </a:lnSpc>
              <a:spcBef>
                <a:spcPts val="640"/>
              </a:spcBef>
              <a:spcAft>
                <a:spcPts val="0"/>
              </a:spcAft>
              <a:buClr>
                <a:schemeClr val="dk1"/>
              </a:buClr>
              <a:buSzPts val="3200"/>
              <a:buFont typeface="Arial"/>
              <a:buChar char="•"/>
            </a:pPr>
            <a:r>
              <a:rPr lang="en-US"/>
              <a:t>A queue is a </a:t>
            </a:r>
            <a:r>
              <a:rPr lang="en-US" b="1" i="1">
                <a:solidFill>
                  <a:schemeClr val="accent2"/>
                </a:solidFill>
              </a:rPr>
              <a:t>FIFO</a:t>
            </a:r>
            <a:r>
              <a:rPr lang="en-US"/>
              <a:t> (first in, first out) data structure</a:t>
            </a:r>
            <a:endParaRPr/>
          </a:p>
          <a:p>
            <a:pPr marL="342900" lvl="0" indent="-342900" algn="l" rtl="0">
              <a:lnSpc>
                <a:spcPct val="90000"/>
              </a:lnSpc>
              <a:spcBef>
                <a:spcPts val="640"/>
              </a:spcBef>
              <a:spcAft>
                <a:spcPts val="0"/>
              </a:spcAft>
              <a:buClr>
                <a:schemeClr val="dk1"/>
              </a:buClr>
              <a:buSzPts val="3200"/>
              <a:buFont typeface="Arial"/>
              <a:buChar char="•"/>
            </a:pPr>
            <a:r>
              <a:rPr lang="en-US"/>
              <a:t>Any waiting line is a queue:</a:t>
            </a:r>
            <a:endParaRPr/>
          </a:p>
          <a:p>
            <a:pPr marL="742950" lvl="1" indent="-285750" algn="l" rtl="0">
              <a:lnSpc>
                <a:spcPct val="90000"/>
              </a:lnSpc>
              <a:spcBef>
                <a:spcPts val="640"/>
              </a:spcBef>
              <a:spcAft>
                <a:spcPts val="0"/>
              </a:spcAft>
              <a:buClr>
                <a:schemeClr val="dk1"/>
              </a:buClr>
              <a:buSzPts val="3200"/>
              <a:buFont typeface="Arial"/>
              <a:buChar char="•"/>
            </a:pPr>
            <a:r>
              <a:rPr lang="en-US" sz="3200"/>
              <a:t>The check-out line at a grocery store</a:t>
            </a:r>
            <a:endParaRPr/>
          </a:p>
          <a:p>
            <a:pPr marL="742950" lvl="1" indent="-285750" algn="l" rtl="0">
              <a:lnSpc>
                <a:spcPct val="90000"/>
              </a:lnSpc>
              <a:spcBef>
                <a:spcPts val="640"/>
              </a:spcBef>
              <a:spcAft>
                <a:spcPts val="0"/>
              </a:spcAft>
              <a:buClr>
                <a:schemeClr val="dk1"/>
              </a:buClr>
              <a:buSzPts val="3200"/>
              <a:buFont typeface="Arial"/>
              <a:buChar char="•"/>
            </a:pPr>
            <a:r>
              <a:rPr lang="en-US" sz="3200"/>
              <a:t>The cars at a stop light</a:t>
            </a:r>
            <a:endParaRPr/>
          </a:p>
          <a:p>
            <a:pPr marL="742950" lvl="1" indent="-285750" algn="l" rtl="0">
              <a:lnSpc>
                <a:spcPct val="90000"/>
              </a:lnSpc>
              <a:spcBef>
                <a:spcPts val="640"/>
              </a:spcBef>
              <a:spcAft>
                <a:spcPts val="0"/>
              </a:spcAft>
              <a:buClr>
                <a:schemeClr val="dk1"/>
              </a:buClr>
              <a:buSzPts val="3200"/>
              <a:buFont typeface="Arial"/>
              <a:buChar char="•"/>
            </a:pPr>
            <a:r>
              <a:rPr lang="en-US" sz="3200"/>
              <a:t>An assembly line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0"/>
          <p:cNvSpPr txBox="1">
            <a:spLocks noGrp="1"/>
          </p:cNvSpPr>
          <p:nvPr>
            <p:ph type="title"/>
          </p:nvPr>
        </p:nvSpPr>
        <p:spPr>
          <a:xfrm>
            <a:off x="685800" y="152400"/>
            <a:ext cx="7772400" cy="762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 </a:t>
            </a:r>
            <a:endParaRPr/>
          </a:p>
        </p:txBody>
      </p:sp>
      <p:sp>
        <p:nvSpPr>
          <p:cNvPr id="341" name="Google Shape;341;p20"/>
          <p:cNvSpPr txBox="1">
            <a:spLocks noGrp="1"/>
          </p:cNvSpPr>
          <p:nvPr>
            <p:ph type="body" idx="1"/>
          </p:nvPr>
        </p:nvSpPr>
        <p:spPr>
          <a:xfrm>
            <a:off x="304800" y="228600"/>
            <a:ext cx="8610600" cy="58674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1600"/>
              <a:buFont typeface="Arial"/>
              <a:buNone/>
            </a:pPr>
            <a:r>
              <a:rPr lang="en-US" sz="1600"/>
              <a:t>int queue_array[MAX];</a:t>
            </a:r>
            <a:endParaRPr/>
          </a:p>
          <a:p>
            <a:pPr marL="342900" lvl="0" indent="-342900" algn="l" rtl="0">
              <a:spcBef>
                <a:spcPts val="320"/>
              </a:spcBef>
              <a:spcAft>
                <a:spcPts val="0"/>
              </a:spcAft>
              <a:buClr>
                <a:schemeClr val="dk1"/>
              </a:buClr>
              <a:buSzPts val="1600"/>
              <a:buFont typeface="Arial"/>
              <a:buNone/>
            </a:pPr>
            <a:r>
              <a:rPr lang="en-US" sz="1600"/>
              <a:t>int rear = - 1;</a:t>
            </a:r>
            <a:endParaRPr/>
          </a:p>
          <a:p>
            <a:pPr marL="342900" lvl="0" indent="-342900" algn="l" rtl="0">
              <a:spcBef>
                <a:spcPts val="320"/>
              </a:spcBef>
              <a:spcAft>
                <a:spcPts val="0"/>
              </a:spcAft>
              <a:buClr>
                <a:schemeClr val="dk1"/>
              </a:buClr>
              <a:buSzPts val="1600"/>
              <a:buFont typeface="Arial"/>
              <a:buNone/>
            </a:pPr>
            <a:r>
              <a:rPr lang="en-US" sz="1600"/>
              <a:t>int front = - 1;</a:t>
            </a:r>
            <a:endParaRPr sz="2000"/>
          </a:p>
          <a:p>
            <a:pPr marL="342900" lvl="0" indent="-342900" algn="l" rtl="0">
              <a:spcBef>
                <a:spcPts val="400"/>
              </a:spcBef>
              <a:spcAft>
                <a:spcPts val="0"/>
              </a:spcAft>
              <a:buClr>
                <a:srgbClr val="2727FF"/>
              </a:buClr>
              <a:buSzPts val="2000"/>
              <a:buFont typeface="Arial"/>
              <a:buNone/>
            </a:pPr>
            <a:r>
              <a:rPr lang="en-US" sz="2000" b="1">
                <a:solidFill>
                  <a:srgbClr val="2727FF"/>
                </a:solidFill>
              </a:rPr>
              <a:t>void insert()</a:t>
            </a:r>
            <a:endParaRPr/>
          </a:p>
          <a:p>
            <a:pPr marL="342900" lvl="0" indent="-342900" algn="l" rtl="0">
              <a:spcBef>
                <a:spcPts val="400"/>
              </a:spcBef>
              <a:spcAft>
                <a:spcPts val="0"/>
              </a:spcAft>
              <a:buClr>
                <a:schemeClr val="dk1"/>
              </a:buClr>
              <a:buSzPts val="2000"/>
              <a:buFont typeface="Arial"/>
              <a:buNone/>
            </a:pPr>
            <a:r>
              <a:rPr lang="en-US" sz="2000"/>
              <a:t>{</a:t>
            </a:r>
            <a:endParaRPr sz="2000"/>
          </a:p>
          <a:p>
            <a:pPr marL="342900" lvl="0" indent="-342900" algn="l" rtl="0">
              <a:spcBef>
                <a:spcPts val="400"/>
              </a:spcBef>
              <a:spcAft>
                <a:spcPts val="0"/>
              </a:spcAft>
              <a:buClr>
                <a:schemeClr val="dk1"/>
              </a:buClr>
              <a:buSzPts val="2000"/>
              <a:buFont typeface="Arial"/>
              <a:buNone/>
            </a:pPr>
            <a:r>
              <a:rPr lang="en-US" sz="2000"/>
              <a:t>int item;</a:t>
            </a:r>
            <a:endParaRPr/>
          </a:p>
          <a:p>
            <a:pPr marL="342900" lvl="0" indent="-342900" algn="l" rtl="0">
              <a:spcBef>
                <a:spcPts val="400"/>
              </a:spcBef>
              <a:spcAft>
                <a:spcPts val="0"/>
              </a:spcAft>
              <a:buClr>
                <a:schemeClr val="dk1"/>
              </a:buClr>
              <a:buSzPts val="2000"/>
              <a:buFont typeface="Arial"/>
              <a:buNone/>
            </a:pPr>
            <a:r>
              <a:rPr lang="en-US" sz="2000"/>
              <a:t>if(rear == MAX - 1)</a:t>
            </a:r>
            <a:endParaRPr/>
          </a:p>
          <a:p>
            <a:pPr marL="342900" lvl="0" indent="-342900" algn="l" rtl="0">
              <a:spcBef>
                <a:spcPts val="400"/>
              </a:spcBef>
              <a:spcAft>
                <a:spcPts val="0"/>
              </a:spcAft>
              <a:buClr>
                <a:schemeClr val="dk1"/>
              </a:buClr>
              <a:buSzPts val="2000"/>
              <a:buFont typeface="Arial"/>
              <a:buNone/>
            </a:pPr>
            <a:r>
              <a:rPr lang="en-US" sz="2000"/>
              <a:t>printf("Queue Overflow n");</a:t>
            </a:r>
            <a:endParaRPr/>
          </a:p>
          <a:p>
            <a:pPr marL="342900" lvl="0" indent="-342900" algn="l" rtl="0">
              <a:spcBef>
                <a:spcPts val="400"/>
              </a:spcBef>
              <a:spcAft>
                <a:spcPts val="0"/>
              </a:spcAft>
              <a:buClr>
                <a:schemeClr val="dk1"/>
              </a:buClr>
              <a:buSzPts val="2000"/>
              <a:buFont typeface="Arial"/>
              <a:buNone/>
            </a:pPr>
            <a:r>
              <a:rPr lang="en-US" sz="2000"/>
              <a:t>else</a:t>
            </a:r>
            <a:endParaRPr/>
          </a:p>
          <a:p>
            <a:pPr marL="342900" lvl="0" indent="-342900" algn="l" rtl="0">
              <a:spcBef>
                <a:spcPts val="400"/>
              </a:spcBef>
              <a:spcAft>
                <a:spcPts val="0"/>
              </a:spcAft>
              <a:buClr>
                <a:schemeClr val="dk1"/>
              </a:buClr>
              <a:buSzPts val="2000"/>
              <a:buFont typeface="Arial"/>
              <a:buNone/>
            </a:pPr>
            <a:r>
              <a:rPr lang="en-US" sz="2000"/>
              <a:t>{</a:t>
            </a:r>
            <a:endParaRPr/>
          </a:p>
          <a:p>
            <a:pPr marL="342900" lvl="0" indent="-342900" algn="l" rtl="0">
              <a:spcBef>
                <a:spcPts val="400"/>
              </a:spcBef>
              <a:spcAft>
                <a:spcPts val="0"/>
              </a:spcAft>
              <a:buClr>
                <a:schemeClr val="dk1"/>
              </a:buClr>
              <a:buSzPts val="2000"/>
              <a:buFont typeface="Arial"/>
              <a:buNone/>
            </a:pPr>
            <a:r>
              <a:rPr lang="en-US" sz="2000"/>
              <a:t>if(front== - 1)</a:t>
            </a:r>
            <a:endParaRPr/>
          </a:p>
          <a:p>
            <a:pPr marL="342900" lvl="0" indent="-342900" algn="l" rtl="0">
              <a:spcBef>
                <a:spcPts val="400"/>
              </a:spcBef>
              <a:spcAft>
                <a:spcPts val="0"/>
              </a:spcAft>
              <a:buClr>
                <a:schemeClr val="dk1"/>
              </a:buClr>
              <a:buSzPts val="2000"/>
              <a:buFont typeface="Arial"/>
              <a:buNone/>
            </a:pPr>
            <a:r>
              <a:rPr lang="en-US" sz="2000"/>
              <a:t>front = 0;</a:t>
            </a:r>
            <a:endParaRPr/>
          </a:p>
          <a:p>
            <a:pPr marL="342900" lvl="0" indent="-342900" algn="l" rtl="0">
              <a:spcBef>
                <a:spcPts val="400"/>
              </a:spcBef>
              <a:spcAft>
                <a:spcPts val="0"/>
              </a:spcAft>
              <a:buClr>
                <a:schemeClr val="dk1"/>
              </a:buClr>
              <a:buSzPts val="2000"/>
              <a:buFont typeface="Arial"/>
              <a:buNone/>
            </a:pPr>
            <a:r>
              <a:rPr lang="en-US" sz="2000"/>
              <a:t>printf("Inset the element in queue : ");</a:t>
            </a:r>
            <a:endParaRPr/>
          </a:p>
          <a:p>
            <a:pPr marL="342900" lvl="0" indent="-342900" algn="l" rtl="0">
              <a:spcBef>
                <a:spcPts val="400"/>
              </a:spcBef>
              <a:spcAft>
                <a:spcPts val="0"/>
              </a:spcAft>
              <a:buClr>
                <a:schemeClr val="dk1"/>
              </a:buClr>
              <a:buSzPts val="2000"/>
              <a:buFont typeface="Arial"/>
              <a:buNone/>
            </a:pPr>
            <a:r>
              <a:rPr lang="en-US" sz="2000"/>
              <a:t>scanf("%d", &amp;item);</a:t>
            </a:r>
            <a:endParaRPr/>
          </a:p>
          <a:p>
            <a:pPr marL="342900" lvl="0" indent="-342900" algn="l" rtl="0">
              <a:spcBef>
                <a:spcPts val="400"/>
              </a:spcBef>
              <a:spcAft>
                <a:spcPts val="0"/>
              </a:spcAft>
              <a:buClr>
                <a:schemeClr val="dk1"/>
              </a:buClr>
              <a:buSzPts val="2000"/>
              <a:buFont typeface="Arial"/>
              <a:buNone/>
            </a:pPr>
            <a:r>
              <a:rPr lang="en-US" sz="2000"/>
              <a:t>rear = rear + 1;</a:t>
            </a:r>
            <a:endParaRPr/>
          </a:p>
          <a:p>
            <a:pPr marL="342900" lvl="0" indent="-342900" algn="l" rtl="0">
              <a:spcBef>
                <a:spcPts val="400"/>
              </a:spcBef>
              <a:spcAft>
                <a:spcPts val="0"/>
              </a:spcAft>
              <a:buClr>
                <a:schemeClr val="dk1"/>
              </a:buClr>
              <a:buSzPts val="2000"/>
              <a:buFont typeface="Arial"/>
              <a:buNone/>
            </a:pPr>
            <a:r>
              <a:rPr lang="en-US" sz="2000"/>
              <a:t>queue_array[rear] = item;</a:t>
            </a:r>
            <a:endParaRPr/>
          </a:p>
          <a:p>
            <a:pPr marL="342900" lvl="0" indent="-342900" algn="l" rtl="0">
              <a:spcBef>
                <a:spcPts val="400"/>
              </a:spcBef>
              <a:spcAft>
                <a:spcPts val="0"/>
              </a:spcAft>
              <a:buClr>
                <a:schemeClr val="dk1"/>
              </a:buClr>
              <a:buSzPts val="2000"/>
              <a:buFont typeface="Arial"/>
              <a:buNone/>
            </a:pPr>
            <a:r>
              <a:rPr lang="en-US" sz="2000"/>
              <a:t>}</a:t>
            </a:r>
            <a:endParaRPr/>
          </a:p>
          <a:p>
            <a:pPr marL="342900" lvl="0" indent="-342900" algn="l" rtl="0">
              <a:spcBef>
                <a:spcPts val="400"/>
              </a:spcBef>
              <a:spcAft>
                <a:spcPts val="0"/>
              </a:spcAft>
              <a:buClr>
                <a:schemeClr val="dk1"/>
              </a:buClr>
              <a:buSzPts val="2000"/>
              <a:buFont typeface="Arial"/>
              <a:buNone/>
            </a:pPr>
            <a:r>
              <a:rPr lang="en-US" sz="2000"/>
              <a:t>}</a:t>
            </a:r>
            <a:endParaRPr/>
          </a:p>
          <a:p>
            <a:pPr marL="342900" lvl="0" indent="-342900" algn="l" rtl="0">
              <a:spcBef>
                <a:spcPts val="400"/>
              </a:spcBef>
              <a:spcAft>
                <a:spcPts val="0"/>
              </a:spcAft>
              <a:buClr>
                <a:schemeClr val="dk1"/>
              </a:buClr>
              <a:buSzPts val="2000"/>
              <a:buFont typeface="Arial"/>
              <a:buNone/>
            </a:pPr>
            <a:endParaRPr sz="2000"/>
          </a:p>
          <a:p>
            <a:pPr marL="342900" lvl="0" indent="-215900" algn="l" rtl="0">
              <a:spcBef>
                <a:spcPts val="400"/>
              </a:spcBef>
              <a:spcAft>
                <a:spcPts val="0"/>
              </a:spcAft>
              <a:buClr>
                <a:schemeClr val="dk1"/>
              </a:buClr>
              <a:buSzPts val="2000"/>
              <a:buFont typeface="Arial"/>
              <a:buNone/>
            </a:pPr>
            <a:endParaRPr sz="2000"/>
          </a:p>
        </p:txBody>
      </p:sp>
      <p:sp>
        <p:nvSpPr>
          <p:cNvPr id="342" name="Google Shape;342;p20"/>
          <p:cNvSpPr txBox="1">
            <a:spLocks noGrp="1"/>
          </p:cNvSpPr>
          <p:nvPr>
            <p:ph type="sldNum" idx="12"/>
          </p:nvPr>
        </p:nvSpPr>
        <p:spPr>
          <a:xfrm>
            <a:off x="7086600" y="6248400"/>
            <a:ext cx="19050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6-</a:t>
            </a:r>
            <a:fld id="{00000000-1234-1234-1234-123412341234}" type="slidenum">
              <a:rPr lang="en-US"/>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346"/>
        <p:cNvGrpSpPr/>
        <p:nvPr/>
      </p:nvGrpSpPr>
      <p:grpSpPr>
        <a:xfrm>
          <a:off x="0" y="0"/>
          <a:ext cx="0" cy="0"/>
          <a:chOff x="0" y="0"/>
          <a:chExt cx="0" cy="0"/>
        </a:xfrm>
      </p:grpSpPr>
      <p:sp>
        <p:nvSpPr>
          <p:cNvPr id="347" name="Google Shape;347;p21"/>
          <p:cNvSpPr txBox="1">
            <a:spLocks noGrp="1"/>
          </p:cNvSpPr>
          <p:nvPr>
            <p:ph type="title"/>
          </p:nvPr>
        </p:nvSpPr>
        <p:spPr>
          <a:xfrm>
            <a:off x="685800" y="152400"/>
            <a:ext cx="77724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a:t>
            </a:r>
            <a:endParaRPr/>
          </a:p>
        </p:txBody>
      </p:sp>
      <p:sp>
        <p:nvSpPr>
          <p:cNvPr id="348" name="Google Shape;348;p21"/>
          <p:cNvSpPr txBox="1">
            <a:spLocks noGrp="1"/>
          </p:cNvSpPr>
          <p:nvPr>
            <p:ph type="sldNum" idx="12"/>
          </p:nvPr>
        </p:nvSpPr>
        <p:spPr>
          <a:xfrm>
            <a:off x="7086600" y="6248400"/>
            <a:ext cx="19050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6-</a:t>
            </a:r>
            <a:fld id="{00000000-1234-1234-1234-123412341234}" type="slidenum">
              <a:rPr lang="en-US"/>
              <a:t>21</a:t>
            </a:fld>
            <a:endParaRPr/>
          </a:p>
        </p:txBody>
      </p:sp>
      <p:sp>
        <p:nvSpPr>
          <p:cNvPr id="349" name="Google Shape;349;p21"/>
          <p:cNvSpPr txBox="1">
            <a:spLocks noGrp="1"/>
          </p:cNvSpPr>
          <p:nvPr>
            <p:ph type="body" idx="1"/>
          </p:nvPr>
        </p:nvSpPr>
        <p:spPr>
          <a:xfrm>
            <a:off x="685800" y="228600"/>
            <a:ext cx="8305800" cy="5170646"/>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2727FF"/>
              </a:buClr>
              <a:buSzPts val="2400"/>
              <a:buFont typeface="Arial"/>
              <a:buNone/>
            </a:pPr>
            <a:r>
              <a:rPr lang="en-US" sz="2400" b="0" i="0" u="none" strike="noStrike" cap="none">
                <a:solidFill>
                  <a:srgbClr val="2727FF"/>
                </a:solidFill>
                <a:latin typeface="Arial"/>
                <a:ea typeface="Arial"/>
                <a:cs typeface="Arial"/>
                <a:sym typeface="Arial"/>
              </a:rPr>
              <a:t>void delete()</a:t>
            </a:r>
            <a:endParaRPr sz="2400" b="0" i="0" u="none" strike="noStrike" cap="none">
              <a:solidFill>
                <a:srgbClr val="2727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Arial"/>
                <a:ea typeface="Arial"/>
                <a:cs typeface="Arial"/>
                <a:sym typeface="Arial"/>
              </a:rPr>
              <a:t>{</a:t>
            </a:r>
            <a:endParaRPr sz="2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Arial"/>
                <a:ea typeface="Arial"/>
                <a:cs typeface="Arial"/>
                <a:sym typeface="Arial"/>
              </a:rPr>
              <a:t>if(front == - 1 || front &gt; rear)</a:t>
            </a:r>
            <a:endParaRPr sz="2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Arial"/>
                <a:ea typeface="Arial"/>
                <a:cs typeface="Arial"/>
                <a:sym typeface="Arial"/>
              </a:rPr>
              <a:t>{</a:t>
            </a:r>
            <a:endParaRPr sz="2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Arial"/>
                <a:ea typeface="Arial"/>
                <a:cs typeface="Arial"/>
                <a:sym typeface="Arial"/>
              </a:rPr>
              <a:t>printf("Queue Underflow n");</a:t>
            </a:r>
            <a:endParaRPr sz="2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Arial"/>
                <a:ea typeface="Arial"/>
                <a:cs typeface="Arial"/>
                <a:sym typeface="Arial"/>
              </a:rPr>
              <a:t>return;</a:t>
            </a:r>
            <a:endParaRPr sz="2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Arial"/>
                <a:ea typeface="Arial"/>
                <a:cs typeface="Arial"/>
                <a:sym typeface="Arial"/>
              </a:rPr>
              <a:t>}</a:t>
            </a:r>
            <a:endParaRPr sz="2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Arial"/>
                <a:ea typeface="Arial"/>
                <a:cs typeface="Arial"/>
                <a:sym typeface="Arial"/>
              </a:rPr>
              <a:t>else</a:t>
            </a:r>
            <a:endParaRPr sz="2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Arial"/>
                <a:ea typeface="Arial"/>
                <a:cs typeface="Arial"/>
                <a:sym typeface="Arial"/>
              </a:rPr>
              <a:t>{</a:t>
            </a:r>
            <a:endParaRPr sz="2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Arial"/>
                <a:ea typeface="Arial"/>
                <a:cs typeface="Arial"/>
                <a:sym typeface="Arial"/>
              </a:rPr>
              <a:t>printf("Element deleted from queue is : %dn", queue_array[front]);</a:t>
            </a:r>
            <a:endParaRPr sz="2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Arial"/>
                <a:ea typeface="Arial"/>
                <a:cs typeface="Arial"/>
                <a:sym typeface="Arial"/>
              </a:rPr>
              <a:t>front = front + 1;</a:t>
            </a:r>
            <a:endParaRPr sz="2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Arial"/>
                <a:ea typeface="Arial"/>
                <a:cs typeface="Arial"/>
                <a:sym typeface="Arial"/>
              </a:rPr>
              <a:t>}</a:t>
            </a:r>
            <a:endParaRPr sz="2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Arial"/>
                <a:ea typeface="Arial"/>
                <a:cs typeface="Arial"/>
                <a:sym typeface="Arial"/>
              </a:rPr>
              <a:t>}</a:t>
            </a:r>
            <a:endParaRPr sz="2400" b="0" i="0" u="none" strike="noStrike" cap="none">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22"/>
          <p:cNvSpPr txBox="1">
            <a:spLocks noGrp="1"/>
          </p:cNvSpPr>
          <p:nvPr>
            <p:ph type="title"/>
          </p:nvPr>
        </p:nvSpPr>
        <p:spPr>
          <a:xfrm>
            <a:off x="685800" y="152400"/>
            <a:ext cx="77724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a:t>
            </a:r>
            <a:endParaRPr/>
          </a:p>
        </p:txBody>
      </p:sp>
      <p:sp>
        <p:nvSpPr>
          <p:cNvPr id="355" name="Google Shape;355;p22"/>
          <p:cNvSpPr txBox="1">
            <a:spLocks noGrp="1"/>
          </p:cNvSpPr>
          <p:nvPr>
            <p:ph type="body" idx="1"/>
          </p:nvPr>
        </p:nvSpPr>
        <p:spPr>
          <a:xfrm>
            <a:off x="685800" y="609600"/>
            <a:ext cx="7772400" cy="54864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2727FF"/>
              </a:buClr>
              <a:buSzPts val="2400"/>
              <a:buFont typeface="Arial"/>
              <a:buNone/>
            </a:pPr>
            <a:r>
              <a:rPr lang="en-US" sz="2400">
                <a:solidFill>
                  <a:srgbClr val="2727FF"/>
                </a:solidFill>
              </a:rPr>
              <a:t>void display()</a:t>
            </a:r>
            <a:endParaRPr/>
          </a:p>
          <a:p>
            <a:pPr marL="342900" lvl="0" indent="-342900" algn="l" rtl="0">
              <a:spcBef>
                <a:spcPts val="480"/>
              </a:spcBef>
              <a:spcAft>
                <a:spcPts val="0"/>
              </a:spcAft>
              <a:buClr>
                <a:schemeClr val="dk1"/>
              </a:buClr>
              <a:buSzPts val="2400"/>
              <a:buFont typeface="Arial"/>
              <a:buNone/>
            </a:pPr>
            <a:r>
              <a:rPr lang="en-US" sz="2400"/>
              <a:t>{</a:t>
            </a:r>
            <a:endParaRPr/>
          </a:p>
          <a:p>
            <a:pPr marL="342900" lvl="0" indent="-342900" algn="l" rtl="0">
              <a:spcBef>
                <a:spcPts val="480"/>
              </a:spcBef>
              <a:spcAft>
                <a:spcPts val="0"/>
              </a:spcAft>
              <a:buClr>
                <a:schemeClr val="dk1"/>
              </a:buClr>
              <a:buSzPts val="2400"/>
              <a:buFont typeface="Arial"/>
              <a:buNone/>
            </a:pPr>
            <a:r>
              <a:rPr lang="en-US" sz="2400"/>
              <a:t>int i;</a:t>
            </a:r>
            <a:endParaRPr/>
          </a:p>
          <a:p>
            <a:pPr marL="342900" lvl="0" indent="-342900" algn="l" rtl="0">
              <a:spcBef>
                <a:spcPts val="480"/>
              </a:spcBef>
              <a:spcAft>
                <a:spcPts val="0"/>
              </a:spcAft>
              <a:buClr>
                <a:schemeClr val="dk1"/>
              </a:buClr>
              <a:buSzPts val="2400"/>
              <a:buFont typeface="Arial"/>
              <a:buNone/>
            </a:pPr>
            <a:r>
              <a:rPr lang="en-US" sz="2400"/>
              <a:t>if(front == - 1)</a:t>
            </a:r>
            <a:endParaRPr/>
          </a:p>
          <a:p>
            <a:pPr marL="342900" lvl="0" indent="-342900" algn="l" rtl="0">
              <a:spcBef>
                <a:spcPts val="480"/>
              </a:spcBef>
              <a:spcAft>
                <a:spcPts val="0"/>
              </a:spcAft>
              <a:buClr>
                <a:schemeClr val="dk1"/>
              </a:buClr>
              <a:buSzPts val="2400"/>
              <a:buFont typeface="Arial"/>
              <a:buNone/>
            </a:pPr>
            <a:r>
              <a:rPr lang="en-US" sz="2400"/>
              <a:t>printf("Queue is empty n");</a:t>
            </a:r>
            <a:endParaRPr/>
          </a:p>
          <a:p>
            <a:pPr marL="342900" lvl="0" indent="-342900" algn="l" rtl="0">
              <a:spcBef>
                <a:spcPts val="480"/>
              </a:spcBef>
              <a:spcAft>
                <a:spcPts val="0"/>
              </a:spcAft>
              <a:buClr>
                <a:schemeClr val="dk1"/>
              </a:buClr>
              <a:buSzPts val="2400"/>
              <a:buFont typeface="Arial"/>
              <a:buNone/>
            </a:pPr>
            <a:r>
              <a:rPr lang="en-US" sz="2400"/>
              <a:t>else</a:t>
            </a:r>
            <a:endParaRPr/>
          </a:p>
          <a:p>
            <a:pPr marL="342900" lvl="0" indent="-342900" algn="l" rtl="0">
              <a:spcBef>
                <a:spcPts val="480"/>
              </a:spcBef>
              <a:spcAft>
                <a:spcPts val="0"/>
              </a:spcAft>
              <a:buClr>
                <a:schemeClr val="dk1"/>
              </a:buClr>
              <a:buSzPts val="2400"/>
              <a:buFont typeface="Arial"/>
              <a:buNone/>
            </a:pPr>
            <a:r>
              <a:rPr lang="en-US" sz="2400"/>
              <a:t>{</a:t>
            </a:r>
            <a:endParaRPr/>
          </a:p>
          <a:p>
            <a:pPr marL="342900" lvl="0" indent="-342900" algn="l" rtl="0">
              <a:spcBef>
                <a:spcPts val="480"/>
              </a:spcBef>
              <a:spcAft>
                <a:spcPts val="0"/>
              </a:spcAft>
              <a:buClr>
                <a:schemeClr val="dk1"/>
              </a:buClr>
              <a:buSzPts val="2400"/>
              <a:buFont typeface="Arial"/>
              <a:buNone/>
            </a:pPr>
            <a:r>
              <a:rPr lang="en-US" sz="2400"/>
              <a:t>printf("Queue is : n");</a:t>
            </a:r>
            <a:endParaRPr/>
          </a:p>
          <a:p>
            <a:pPr marL="342900" lvl="0" indent="-342900" algn="l" rtl="0">
              <a:spcBef>
                <a:spcPts val="480"/>
              </a:spcBef>
              <a:spcAft>
                <a:spcPts val="0"/>
              </a:spcAft>
              <a:buClr>
                <a:schemeClr val="dk1"/>
              </a:buClr>
              <a:buSzPts val="2400"/>
              <a:buFont typeface="Arial"/>
              <a:buNone/>
            </a:pPr>
            <a:r>
              <a:rPr lang="en-US" sz="2400"/>
              <a:t>for(i = front; i &lt;= rear; i++)</a:t>
            </a:r>
            <a:endParaRPr/>
          </a:p>
          <a:p>
            <a:pPr marL="342900" lvl="0" indent="-342900" algn="l" rtl="0">
              <a:spcBef>
                <a:spcPts val="480"/>
              </a:spcBef>
              <a:spcAft>
                <a:spcPts val="0"/>
              </a:spcAft>
              <a:buClr>
                <a:schemeClr val="dk1"/>
              </a:buClr>
              <a:buSzPts val="2400"/>
              <a:buFont typeface="Arial"/>
              <a:buNone/>
            </a:pPr>
            <a:r>
              <a:rPr lang="en-US" sz="2400"/>
              <a:t>printf("%d ", queue_array[i]);</a:t>
            </a:r>
            <a:endParaRPr/>
          </a:p>
          <a:p>
            <a:pPr marL="342900" lvl="0" indent="-342900" algn="l" rtl="0">
              <a:spcBef>
                <a:spcPts val="480"/>
              </a:spcBef>
              <a:spcAft>
                <a:spcPts val="0"/>
              </a:spcAft>
              <a:buClr>
                <a:schemeClr val="dk1"/>
              </a:buClr>
              <a:buSzPts val="2400"/>
              <a:buFont typeface="Arial"/>
              <a:buNone/>
            </a:pPr>
            <a:r>
              <a:rPr lang="en-US" sz="2400"/>
              <a:t>printf("n");</a:t>
            </a:r>
            <a:endParaRPr/>
          </a:p>
          <a:p>
            <a:pPr marL="342900" lvl="0" indent="-342900" algn="l" rtl="0">
              <a:spcBef>
                <a:spcPts val="480"/>
              </a:spcBef>
              <a:spcAft>
                <a:spcPts val="0"/>
              </a:spcAft>
              <a:buClr>
                <a:schemeClr val="dk1"/>
              </a:buClr>
              <a:buSzPts val="2400"/>
              <a:buFont typeface="Arial"/>
              <a:buNone/>
            </a:pPr>
            <a:r>
              <a:rPr lang="en-US" sz="2400"/>
              <a:t>}</a:t>
            </a:r>
            <a:endParaRPr/>
          </a:p>
          <a:p>
            <a:pPr marL="342900" lvl="0" indent="-342900" algn="l" rtl="0">
              <a:spcBef>
                <a:spcPts val="480"/>
              </a:spcBef>
              <a:spcAft>
                <a:spcPts val="0"/>
              </a:spcAft>
              <a:buClr>
                <a:schemeClr val="dk1"/>
              </a:buClr>
              <a:buSzPts val="2400"/>
              <a:buFont typeface="Arial"/>
              <a:buNone/>
            </a:pPr>
            <a:r>
              <a:rPr lang="en-US" sz="2400"/>
              <a:t>}</a:t>
            </a:r>
            <a:endParaRPr/>
          </a:p>
          <a:p>
            <a:pPr marL="342900" lvl="0" indent="-139700" algn="l" rtl="0">
              <a:spcBef>
                <a:spcPts val="640"/>
              </a:spcBef>
              <a:spcAft>
                <a:spcPts val="0"/>
              </a:spcAft>
              <a:buClr>
                <a:schemeClr val="dk1"/>
              </a:buClr>
              <a:buSzPts val="3200"/>
              <a:buFont typeface="Arial"/>
              <a:buNone/>
            </a:pPr>
            <a:endParaRPr/>
          </a:p>
        </p:txBody>
      </p:sp>
      <p:sp>
        <p:nvSpPr>
          <p:cNvPr id="356" name="Google Shape;356;p22"/>
          <p:cNvSpPr txBox="1">
            <a:spLocks noGrp="1"/>
          </p:cNvSpPr>
          <p:nvPr>
            <p:ph type="sldNum" idx="12"/>
          </p:nvPr>
        </p:nvSpPr>
        <p:spPr>
          <a:xfrm>
            <a:off x="7086600" y="6248400"/>
            <a:ext cx="19050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6-</a:t>
            </a:r>
            <a:fld id="{00000000-1234-1234-1234-123412341234}" type="slidenum">
              <a:rPr lang="en-US"/>
              <a:t>22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3"/>
          <p:cNvSpPr txBox="1">
            <a:spLocks noGrp="1"/>
          </p:cNvSpPr>
          <p:nvPr>
            <p:ph type="sldNum" idx="12"/>
          </p:nvPr>
        </p:nvSpPr>
        <p:spPr>
          <a:xfrm>
            <a:off x="7086600" y="6248400"/>
            <a:ext cx="19050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6-</a:t>
            </a:r>
            <a:fld id="{00000000-1234-1234-1234-123412341234}" type="slidenum">
              <a:rPr lang="en-US"/>
              <a:t>3</a:t>
            </a:fld>
            <a:endParaRPr/>
          </a:p>
        </p:txBody>
      </p:sp>
      <p:sp>
        <p:nvSpPr>
          <p:cNvPr id="106" name="Google Shape;106;p3"/>
          <p:cNvSpPr txBox="1">
            <a:spLocks noGrp="1"/>
          </p:cNvSpPr>
          <p:nvPr>
            <p:ph type="title"/>
          </p:nvPr>
        </p:nvSpPr>
        <p:spPr>
          <a:xfrm>
            <a:off x="685800" y="152400"/>
            <a:ext cx="77724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Conceptual View of a Queue</a:t>
            </a:r>
            <a:endParaRPr/>
          </a:p>
        </p:txBody>
      </p:sp>
      <p:sp>
        <p:nvSpPr>
          <p:cNvPr id="107" name="Google Shape;107;p3"/>
          <p:cNvSpPr/>
          <p:nvPr/>
        </p:nvSpPr>
        <p:spPr>
          <a:xfrm>
            <a:off x="2362200" y="3429000"/>
            <a:ext cx="304800" cy="381000"/>
          </a:xfrm>
          <a:prstGeom prst="ellipse">
            <a:avLst/>
          </a:prstGeom>
          <a:noFill/>
          <a:ln w="38100" cap="flat" cmpd="sng">
            <a:solidFill>
              <a:schemeClr val="hlink"/>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b="1">
              <a:solidFill>
                <a:schemeClr val="dk1"/>
              </a:solidFill>
              <a:latin typeface="Arial"/>
              <a:ea typeface="Arial"/>
              <a:cs typeface="Arial"/>
              <a:sym typeface="Arial"/>
            </a:endParaRPr>
          </a:p>
        </p:txBody>
      </p:sp>
      <p:cxnSp>
        <p:nvCxnSpPr>
          <p:cNvPr id="108" name="Google Shape;108;p3"/>
          <p:cNvCxnSpPr/>
          <p:nvPr/>
        </p:nvCxnSpPr>
        <p:spPr>
          <a:xfrm>
            <a:off x="2514600" y="3810000"/>
            <a:ext cx="76200" cy="990600"/>
          </a:xfrm>
          <a:prstGeom prst="straightConnector1">
            <a:avLst/>
          </a:prstGeom>
          <a:noFill/>
          <a:ln w="38100" cap="flat" cmpd="sng">
            <a:solidFill>
              <a:schemeClr val="hlink"/>
            </a:solidFill>
            <a:prstDash val="solid"/>
            <a:round/>
            <a:headEnd type="none" w="med" len="med"/>
            <a:tailEnd type="none" w="med" len="med"/>
          </a:ln>
        </p:spPr>
      </p:cxnSp>
      <p:cxnSp>
        <p:nvCxnSpPr>
          <p:cNvPr id="109" name="Google Shape;109;p3"/>
          <p:cNvCxnSpPr/>
          <p:nvPr/>
        </p:nvCxnSpPr>
        <p:spPr>
          <a:xfrm flipH="1">
            <a:off x="2286000" y="4800600"/>
            <a:ext cx="304800" cy="990600"/>
          </a:xfrm>
          <a:prstGeom prst="straightConnector1">
            <a:avLst/>
          </a:prstGeom>
          <a:noFill/>
          <a:ln w="38100" cap="flat" cmpd="sng">
            <a:solidFill>
              <a:schemeClr val="hlink"/>
            </a:solidFill>
            <a:prstDash val="solid"/>
            <a:round/>
            <a:headEnd type="none" w="med" len="med"/>
            <a:tailEnd type="none" w="med" len="med"/>
          </a:ln>
        </p:spPr>
      </p:cxnSp>
      <p:cxnSp>
        <p:nvCxnSpPr>
          <p:cNvPr id="110" name="Google Shape;110;p3"/>
          <p:cNvCxnSpPr/>
          <p:nvPr/>
        </p:nvCxnSpPr>
        <p:spPr>
          <a:xfrm>
            <a:off x="2590800" y="4800600"/>
            <a:ext cx="152400" cy="990600"/>
          </a:xfrm>
          <a:prstGeom prst="straightConnector1">
            <a:avLst/>
          </a:prstGeom>
          <a:noFill/>
          <a:ln w="38100" cap="flat" cmpd="sng">
            <a:solidFill>
              <a:schemeClr val="hlink"/>
            </a:solidFill>
            <a:prstDash val="solid"/>
            <a:round/>
            <a:headEnd type="none" w="med" len="med"/>
            <a:tailEnd type="none" w="med" len="med"/>
          </a:ln>
        </p:spPr>
      </p:cxnSp>
      <p:cxnSp>
        <p:nvCxnSpPr>
          <p:cNvPr id="111" name="Google Shape;111;p3"/>
          <p:cNvCxnSpPr/>
          <p:nvPr/>
        </p:nvCxnSpPr>
        <p:spPr>
          <a:xfrm rot="10800000">
            <a:off x="2133600" y="5715000"/>
            <a:ext cx="152400" cy="76200"/>
          </a:xfrm>
          <a:prstGeom prst="straightConnector1">
            <a:avLst/>
          </a:prstGeom>
          <a:noFill/>
          <a:ln w="38100" cap="flat" cmpd="sng">
            <a:solidFill>
              <a:schemeClr val="hlink"/>
            </a:solidFill>
            <a:prstDash val="solid"/>
            <a:round/>
            <a:headEnd type="none" w="med" len="med"/>
            <a:tailEnd type="none" w="med" len="med"/>
          </a:ln>
        </p:spPr>
      </p:cxnSp>
      <p:cxnSp>
        <p:nvCxnSpPr>
          <p:cNvPr id="112" name="Google Shape;112;p3"/>
          <p:cNvCxnSpPr/>
          <p:nvPr/>
        </p:nvCxnSpPr>
        <p:spPr>
          <a:xfrm rot="10800000">
            <a:off x="2590800" y="5715000"/>
            <a:ext cx="152400" cy="76200"/>
          </a:xfrm>
          <a:prstGeom prst="straightConnector1">
            <a:avLst/>
          </a:prstGeom>
          <a:noFill/>
          <a:ln w="38100" cap="flat" cmpd="sng">
            <a:solidFill>
              <a:schemeClr val="hlink"/>
            </a:solidFill>
            <a:prstDash val="solid"/>
            <a:round/>
            <a:headEnd type="none" w="med" len="med"/>
            <a:tailEnd type="none" w="med" len="med"/>
          </a:ln>
        </p:spPr>
      </p:cxnSp>
      <p:cxnSp>
        <p:nvCxnSpPr>
          <p:cNvPr id="113" name="Google Shape;113;p3"/>
          <p:cNvCxnSpPr/>
          <p:nvPr/>
        </p:nvCxnSpPr>
        <p:spPr>
          <a:xfrm flipH="1">
            <a:off x="2286000" y="4114800"/>
            <a:ext cx="228600" cy="762000"/>
          </a:xfrm>
          <a:prstGeom prst="straightConnector1">
            <a:avLst/>
          </a:prstGeom>
          <a:noFill/>
          <a:ln w="38100" cap="flat" cmpd="sng">
            <a:solidFill>
              <a:schemeClr val="hlink"/>
            </a:solidFill>
            <a:prstDash val="solid"/>
            <a:round/>
            <a:headEnd type="none" w="med" len="med"/>
            <a:tailEnd type="none" w="med" len="med"/>
          </a:ln>
        </p:spPr>
      </p:cxnSp>
      <p:cxnSp>
        <p:nvCxnSpPr>
          <p:cNvPr id="114" name="Google Shape;114;p3"/>
          <p:cNvCxnSpPr/>
          <p:nvPr/>
        </p:nvCxnSpPr>
        <p:spPr>
          <a:xfrm>
            <a:off x="2590800" y="4114800"/>
            <a:ext cx="228600" cy="381000"/>
          </a:xfrm>
          <a:prstGeom prst="straightConnector1">
            <a:avLst/>
          </a:prstGeom>
          <a:noFill/>
          <a:ln w="38100" cap="flat" cmpd="sng">
            <a:solidFill>
              <a:schemeClr val="hlink"/>
            </a:solidFill>
            <a:prstDash val="solid"/>
            <a:round/>
            <a:headEnd type="none" w="med" len="med"/>
            <a:tailEnd type="none" w="med" len="med"/>
          </a:ln>
        </p:spPr>
      </p:cxnSp>
      <p:cxnSp>
        <p:nvCxnSpPr>
          <p:cNvPr id="115" name="Google Shape;115;p3"/>
          <p:cNvCxnSpPr/>
          <p:nvPr/>
        </p:nvCxnSpPr>
        <p:spPr>
          <a:xfrm flipH="1">
            <a:off x="2743200" y="4419600"/>
            <a:ext cx="76200" cy="457200"/>
          </a:xfrm>
          <a:prstGeom prst="straightConnector1">
            <a:avLst/>
          </a:prstGeom>
          <a:noFill/>
          <a:ln w="38100" cap="flat" cmpd="sng">
            <a:solidFill>
              <a:schemeClr val="hlink"/>
            </a:solidFill>
            <a:prstDash val="solid"/>
            <a:round/>
            <a:headEnd type="none" w="med" len="med"/>
            <a:tailEnd type="none" w="med" len="med"/>
          </a:ln>
        </p:spPr>
      </p:cxnSp>
      <p:sp>
        <p:nvSpPr>
          <p:cNvPr id="116" name="Google Shape;116;p3"/>
          <p:cNvSpPr/>
          <p:nvPr/>
        </p:nvSpPr>
        <p:spPr>
          <a:xfrm>
            <a:off x="3200400" y="3429000"/>
            <a:ext cx="304800" cy="381000"/>
          </a:xfrm>
          <a:prstGeom prst="ellipse">
            <a:avLst/>
          </a:prstGeom>
          <a:noFill/>
          <a:ln w="381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b="1">
              <a:solidFill>
                <a:schemeClr val="dk1"/>
              </a:solidFill>
              <a:latin typeface="Arial"/>
              <a:ea typeface="Arial"/>
              <a:cs typeface="Arial"/>
              <a:sym typeface="Arial"/>
            </a:endParaRPr>
          </a:p>
        </p:txBody>
      </p:sp>
      <p:cxnSp>
        <p:nvCxnSpPr>
          <p:cNvPr id="117" name="Google Shape;117;p3"/>
          <p:cNvCxnSpPr/>
          <p:nvPr/>
        </p:nvCxnSpPr>
        <p:spPr>
          <a:xfrm>
            <a:off x="3352800" y="3810000"/>
            <a:ext cx="76200" cy="990600"/>
          </a:xfrm>
          <a:prstGeom prst="straightConnector1">
            <a:avLst/>
          </a:prstGeom>
          <a:noFill/>
          <a:ln w="38100" cap="flat" cmpd="sng">
            <a:solidFill>
              <a:schemeClr val="accent2"/>
            </a:solidFill>
            <a:prstDash val="solid"/>
            <a:round/>
            <a:headEnd type="none" w="med" len="med"/>
            <a:tailEnd type="none" w="med" len="med"/>
          </a:ln>
        </p:spPr>
      </p:cxnSp>
      <p:cxnSp>
        <p:nvCxnSpPr>
          <p:cNvPr id="118" name="Google Shape;118;p3"/>
          <p:cNvCxnSpPr/>
          <p:nvPr/>
        </p:nvCxnSpPr>
        <p:spPr>
          <a:xfrm flipH="1">
            <a:off x="3124200" y="4800600"/>
            <a:ext cx="304800" cy="990600"/>
          </a:xfrm>
          <a:prstGeom prst="straightConnector1">
            <a:avLst/>
          </a:prstGeom>
          <a:noFill/>
          <a:ln w="38100" cap="flat" cmpd="sng">
            <a:solidFill>
              <a:schemeClr val="accent2"/>
            </a:solidFill>
            <a:prstDash val="solid"/>
            <a:round/>
            <a:headEnd type="none" w="med" len="med"/>
            <a:tailEnd type="none" w="med" len="med"/>
          </a:ln>
        </p:spPr>
      </p:cxnSp>
      <p:cxnSp>
        <p:nvCxnSpPr>
          <p:cNvPr id="119" name="Google Shape;119;p3"/>
          <p:cNvCxnSpPr/>
          <p:nvPr/>
        </p:nvCxnSpPr>
        <p:spPr>
          <a:xfrm>
            <a:off x="3429000" y="4800600"/>
            <a:ext cx="152400" cy="990600"/>
          </a:xfrm>
          <a:prstGeom prst="straightConnector1">
            <a:avLst/>
          </a:prstGeom>
          <a:noFill/>
          <a:ln w="38100" cap="flat" cmpd="sng">
            <a:solidFill>
              <a:schemeClr val="accent2"/>
            </a:solidFill>
            <a:prstDash val="solid"/>
            <a:round/>
            <a:headEnd type="none" w="med" len="med"/>
            <a:tailEnd type="none" w="med" len="med"/>
          </a:ln>
        </p:spPr>
      </p:cxnSp>
      <p:cxnSp>
        <p:nvCxnSpPr>
          <p:cNvPr id="120" name="Google Shape;120;p3"/>
          <p:cNvCxnSpPr/>
          <p:nvPr/>
        </p:nvCxnSpPr>
        <p:spPr>
          <a:xfrm rot="10800000">
            <a:off x="2971800" y="5715000"/>
            <a:ext cx="152400" cy="76200"/>
          </a:xfrm>
          <a:prstGeom prst="straightConnector1">
            <a:avLst/>
          </a:prstGeom>
          <a:noFill/>
          <a:ln w="38100" cap="flat" cmpd="sng">
            <a:solidFill>
              <a:schemeClr val="accent2"/>
            </a:solidFill>
            <a:prstDash val="solid"/>
            <a:round/>
            <a:headEnd type="none" w="med" len="med"/>
            <a:tailEnd type="none" w="med" len="med"/>
          </a:ln>
        </p:spPr>
      </p:cxnSp>
      <p:cxnSp>
        <p:nvCxnSpPr>
          <p:cNvPr id="121" name="Google Shape;121;p3"/>
          <p:cNvCxnSpPr/>
          <p:nvPr/>
        </p:nvCxnSpPr>
        <p:spPr>
          <a:xfrm rot="10800000">
            <a:off x="3429000" y="5715000"/>
            <a:ext cx="152400" cy="76200"/>
          </a:xfrm>
          <a:prstGeom prst="straightConnector1">
            <a:avLst/>
          </a:prstGeom>
          <a:noFill/>
          <a:ln w="38100" cap="flat" cmpd="sng">
            <a:solidFill>
              <a:schemeClr val="accent2"/>
            </a:solidFill>
            <a:prstDash val="solid"/>
            <a:round/>
            <a:headEnd type="none" w="med" len="med"/>
            <a:tailEnd type="none" w="med" len="med"/>
          </a:ln>
        </p:spPr>
      </p:cxnSp>
      <p:cxnSp>
        <p:nvCxnSpPr>
          <p:cNvPr id="122" name="Google Shape;122;p3"/>
          <p:cNvCxnSpPr/>
          <p:nvPr/>
        </p:nvCxnSpPr>
        <p:spPr>
          <a:xfrm flipH="1">
            <a:off x="3124200" y="4114800"/>
            <a:ext cx="228600" cy="762000"/>
          </a:xfrm>
          <a:prstGeom prst="straightConnector1">
            <a:avLst/>
          </a:prstGeom>
          <a:noFill/>
          <a:ln w="38100" cap="flat" cmpd="sng">
            <a:solidFill>
              <a:schemeClr val="accent2"/>
            </a:solidFill>
            <a:prstDash val="solid"/>
            <a:round/>
            <a:headEnd type="none" w="med" len="med"/>
            <a:tailEnd type="none" w="med" len="med"/>
          </a:ln>
        </p:spPr>
      </p:cxnSp>
      <p:cxnSp>
        <p:nvCxnSpPr>
          <p:cNvPr id="123" name="Google Shape;123;p3"/>
          <p:cNvCxnSpPr/>
          <p:nvPr/>
        </p:nvCxnSpPr>
        <p:spPr>
          <a:xfrm>
            <a:off x="3429000" y="4114800"/>
            <a:ext cx="228600" cy="381000"/>
          </a:xfrm>
          <a:prstGeom prst="straightConnector1">
            <a:avLst/>
          </a:prstGeom>
          <a:noFill/>
          <a:ln w="38100" cap="flat" cmpd="sng">
            <a:solidFill>
              <a:schemeClr val="accent2"/>
            </a:solidFill>
            <a:prstDash val="solid"/>
            <a:round/>
            <a:headEnd type="none" w="med" len="med"/>
            <a:tailEnd type="none" w="med" len="med"/>
          </a:ln>
        </p:spPr>
      </p:cxnSp>
      <p:cxnSp>
        <p:nvCxnSpPr>
          <p:cNvPr id="124" name="Google Shape;124;p3"/>
          <p:cNvCxnSpPr/>
          <p:nvPr/>
        </p:nvCxnSpPr>
        <p:spPr>
          <a:xfrm flipH="1">
            <a:off x="3581400" y="4419600"/>
            <a:ext cx="76200" cy="457200"/>
          </a:xfrm>
          <a:prstGeom prst="straightConnector1">
            <a:avLst/>
          </a:prstGeom>
          <a:noFill/>
          <a:ln w="38100" cap="flat" cmpd="sng">
            <a:solidFill>
              <a:schemeClr val="accent2"/>
            </a:solidFill>
            <a:prstDash val="solid"/>
            <a:round/>
            <a:headEnd type="none" w="med" len="med"/>
            <a:tailEnd type="none" w="med" len="med"/>
          </a:ln>
        </p:spPr>
      </p:cxnSp>
      <p:sp>
        <p:nvSpPr>
          <p:cNvPr id="125" name="Google Shape;125;p3"/>
          <p:cNvSpPr/>
          <p:nvPr/>
        </p:nvSpPr>
        <p:spPr>
          <a:xfrm>
            <a:off x="3962400" y="3429000"/>
            <a:ext cx="304800" cy="381000"/>
          </a:xfrm>
          <a:prstGeom prst="ellipse">
            <a:avLst/>
          </a:prstGeom>
          <a:noFill/>
          <a:ln w="381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b="1">
              <a:solidFill>
                <a:schemeClr val="dk1"/>
              </a:solidFill>
              <a:latin typeface="Arial"/>
              <a:ea typeface="Arial"/>
              <a:cs typeface="Arial"/>
              <a:sym typeface="Arial"/>
            </a:endParaRPr>
          </a:p>
        </p:txBody>
      </p:sp>
      <p:cxnSp>
        <p:nvCxnSpPr>
          <p:cNvPr id="126" name="Google Shape;126;p3"/>
          <p:cNvCxnSpPr/>
          <p:nvPr/>
        </p:nvCxnSpPr>
        <p:spPr>
          <a:xfrm>
            <a:off x="4114800" y="3810000"/>
            <a:ext cx="76200" cy="990600"/>
          </a:xfrm>
          <a:prstGeom prst="straightConnector1">
            <a:avLst/>
          </a:prstGeom>
          <a:noFill/>
          <a:ln w="38100" cap="flat" cmpd="sng">
            <a:solidFill>
              <a:schemeClr val="dk2"/>
            </a:solidFill>
            <a:prstDash val="solid"/>
            <a:round/>
            <a:headEnd type="none" w="med" len="med"/>
            <a:tailEnd type="none" w="med" len="med"/>
          </a:ln>
        </p:spPr>
      </p:cxnSp>
      <p:cxnSp>
        <p:nvCxnSpPr>
          <p:cNvPr id="127" name="Google Shape;127;p3"/>
          <p:cNvCxnSpPr/>
          <p:nvPr/>
        </p:nvCxnSpPr>
        <p:spPr>
          <a:xfrm flipH="1">
            <a:off x="3886200" y="4800600"/>
            <a:ext cx="304800" cy="990600"/>
          </a:xfrm>
          <a:prstGeom prst="straightConnector1">
            <a:avLst/>
          </a:prstGeom>
          <a:noFill/>
          <a:ln w="38100" cap="flat" cmpd="sng">
            <a:solidFill>
              <a:schemeClr val="dk2"/>
            </a:solidFill>
            <a:prstDash val="solid"/>
            <a:round/>
            <a:headEnd type="none" w="med" len="med"/>
            <a:tailEnd type="none" w="med" len="med"/>
          </a:ln>
        </p:spPr>
      </p:cxnSp>
      <p:cxnSp>
        <p:nvCxnSpPr>
          <p:cNvPr id="128" name="Google Shape;128;p3"/>
          <p:cNvCxnSpPr/>
          <p:nvPr/>
        </p:nvCxnSpPr>
        <p:spPr>
          <a:xfrm>
            <a:off x="4191000" y="4800600"/>
            <a:ext cx="152400" cy="990600"/>
          </a:xfrm>
          <a:prstGeom prst="straightConnector1">
            <a:avLst/>
          </a:prstGeom>
          <a:noFill/>
          <a:ln w="38100" cap="flat" cmpd="sng">
            <a:solidFill>
              <a:schemeClr val="dk2"/>
            </a:solidFill>
            <a:prstDash val="solid"/>
            <a:round/>
            <a:headEnd type="none" w="med" len="med"/>
            <a:tailEnd type="none" w="med" len="med"/>
          </a:ln>
        </p:spPr>
      </p:cxnSp>
      <p:cxnSp>
        <p:nvCxnSpPr>
          <p:cNvPr id="129" name="Google Shape;129;p3"/>
          <p:cNvCxnSpPr/>
          <p:nvPr/>
        </p:nvCxnSpPr>
        <p:spPr>
          <a:xfrm rot="10800000">
            <a:off x="3733800" y="5715000"/>
            <a:ext cx="152400" cy="76200"/>
          </a:xfrm>
          <a:prstGeom prst="straightConnector1">
            <a:avLst/>
          </a:prstGeom>
          <a:noFill/>
          <a:ln w="38100" cap="flat" cmpd="sng">
            <a:solidFill>
              <a:schemeClr val="dk2"/>
            </a:solidFill>
            <a:prstDash val="solid"/>
            <a:round/>
            <a:headEnd type="none" w="med" len="med"/>
            <a:tailEnd type="none" w="med" len="med"/>
          </a:ln>
        </p:spPr>
      </p:cxnSp>
      <p:cxnSp>
        <p:nvCxnSpPr>
          <p:cNvPr id="130" name="Google Shape;130;p3"/>
          <p:cNvCxnSpPr/>
          <p:nvPr/>
        </p:nvCxnSpPr>
        <p:spPr>
          <a:xfrm rot="10800000">
            <a:off x="4191000" y="5715000"/>
            <a:ext cx="152400" cy="76200"/>
          </a:xfrm>
          <a:prstGeom prst="straightConnector1">
            <a:avLst/>
          </a:prstGeom>
          <a:noFill/>
          <a:ln w="38100" cap="flat" cmpd="sng">
            <a:solidFill>
              <a:schemeClr val="dk2"/>
            </a:solidFill>
            <a:prstDash val="solid"/>
            <a:round/>
            <a:headEnd type="none" w="med" len="med"/>
            <a:tailEnd type="none" w="med" len="med"/>
          </a:ln>
        </p:spPr>
      </p:cxnSp>
      <p:cxnSp>
        <p:nvCxnSpPr>
          <p:cNvPr id="131" name="Google Shape;131;p3"/>
          <p:cNvCxnSpPr/>
          <p:nvPr/>
        </p:nvCxnSpPr>
        <p:spPr>
          <a:xfrm flipH="1">
            <a:off x="3886200" y="4114800"/>
            <a:ext cx="228600" cy="762000"/>
          </a:xfrm>
          <a:prstGeom prst="straightConnector1">
            <a:avLst/>
          </a:prstGeom>
          <a:noFill/>
          <a:ln w="38100" cap="flat" cmpd="sng">
            <a:solidFill>
              <a:schemeClr val="dk2"/>
            </a:solidFill>
            <a:prstDash val="solid"/>
            <a:round/>
            <a:headEnd type="none" w="med" len="med"/>
            <a:tailEnd type="none" w="med" len="med"/>
          </a:ln>
        </p:spPr>
      </p:cxnSp>
      <p:cxnSp>
        <p:nvCxnSpPr>
          <p:cNvPr id="132" name="Google Shape;132;p3"/>
          <p:cNvCxnSpPr/>
          <p:nvPr/>
        </p:nvCxnSpPr>
        <p:spPr>
          <a:xfrm>
            <a:off x="4191000" y="4114800"/>
            <a:ext cx="228600" cy="381000"/>
          </a:xfrm>
          <a:prstGeom prst="straightConnector1">
            <a:avLst/>
          </a:prstGeom>
          <a:noFill/>
          <a:ln w="38100" cap="flat" cmpd="sng">
            <a:solidFill>
              <a:schemeClr val="dk2"/>
            </a:solidFill>
            <a:prstDash val="solid"/>
            <a:round/>
            <a:headEnd type="none" w="med" len="med"/>
            <a:tailEnd type="none" w="med" len="med"/>
          </a:ln>
        </p:spPr>
      </p:cxnSp>
      <p:cxnSp>
        <p:nvCxnSpPr>
          <p:cNvPr id="133" name="Google Shape;133;p3"/>
          <p:cNvCxnSpPr/>
          <p:nvPr/>
        </p:nvCxnSpPr>
        <p:spPr>
          <a:xfrm flipH="1">
            <a:off x="4343400" y="4419600"/>
            <a:ext cx="76200" cy="457200"/>
          </a:xfrm>
          <a:prstGeom prst="straightConnector1">
            <a:avLst/>
          </a:prstGeom>
          <a:noFill/>
          <a:ln w="38100" cap="flat" cmpd="sng">
            <a:solidFill>
              <a:schemeClr val="dk2"/>
            </a:solidFill>
            <a:prstDash val="solid"/>
            <a:round/>
            <a:headEnd type="none" w="med" len="med"/>
            <a:tailEnd type="none" w="med" len="med"/>
          </a:ln>
        </p:spPr>
      </p:cxnSp>
      <p:sp>
        <p:nvSpPr>
          <p:cNvPr id="134" name="Google Shape;134;p3"/>
          <p:cNvSpPr/>
          <p:nvPr/>
        </p:nvSpPr>
        <p:spPr>
          <a:xfrm>
            <a:off x="4724400" y="3429000"/>
            <a:ext cx="304800" cy="381000"/>
          </a:xfrm>
          <a:prstGeom prst="ellipse">
            <a:avLst/>
          </a:prstGeom>
          <a:noFill/>
          <a:ln w="381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b="1">
              <a:solidFill>
                <a:schemeClr val="dk1"/>
              </a:solidFill>
              <a:latin typeface="Arial"/>
              <a:ea typeface="Arial"/>
              <a:cs typeface="Arial"/>
              <a:sym typeface="Arial"/>
            </a:endParaRPr>
          </a:p>
        </p:txBody>
      </p:sp>
      <p:cxnSp>
        <p:nvCxnSpPr>
          <p:cNvPr id="135" name="Google Shape;135;p3"/>
          <p:cNvCxnSpPr/>
          <p:nvPr/>
        </p:nvCxnSpPr>
        <p:spPr>
          <a:xfrm>
            <a:off x="4876800" y="3810000"/>
            <a:ext cx="76200" cy="990600"/>
          </a:xfrm>
          <a:prstGeom prst="straightConnector1">
            <a:avLst/>
          </a:prstGeom>
          <a:noFill/>
          <a:ln w="38100" cap="flat" cmpd="sng">
            <a:solidFill>
              <a:schemeClr val="accent2"/>
            </a:solidFill>
            <a:prstDash val="solid"/>
            <a:round/>
            <a:headEnd type="none" w="med" len="med"/>
            <a:tailEnd type="none" w="med" len="med"/>
          </a:ln>
        </p:spPr>
      </p:cxnSp>
      <p:cxnSp>
        <p:nvCxnSpPr>
          <p:cNvPr id="136" name="Google Shape;136;p3"/>
          <p:cNvCxnSpPr/>
          <p:nvPr/>
        </p:nvCxnSpPr>
        <p:spPr>
          <a:xfrm flipH="1">
            <a:off x="4648200" y="4800600"/>
            <a:ext cx="304800" cy="990600"/>
          </a:xfrm>
          <a:prstGeom prst="straightConnector1">
            <a:avLst/>
          </a:prstGeom>
          <a:noFill/>
          <a:ln w="38100" cap="flat" cmpd="sng">
            <a:solidFill>
              <a:schemeClr val="accent2"/>
            </a:solidFill>
            <a:prstDash val="solid"/>
            <a:round/>
            <a:headEnd type="none" w="med" len="med"/>
            <a:tailEnd type="none" w="med" len="med"/>
          </a:ln>
        </p:spPr>
      </p:cxnSp>
      <p:cxnSp>
        <p:nvCxnSpPr>
          <p:cNvPr id="137" name="Google Shape;137;p3"/>
          <p:cNvCxnSpPr/>
          <p:nvPr/>
        </p:nvCxnSpPr>
        <p:spPr>
          <a:xfrm>
            <a:off x="4953000" y="4800600"/>
            <a:ext cx="152400" cy="990600"/>
          </a:xfrm>
          <a:prstGeom prst="straightConnector1">
            <a:avLst/>
          </a:prstGeom>
          <a:noFill/>
          <a:ln w="38100" cap="flat" cmpd="sng">
            <a:solidFill>
              <a:schemeClr val="accent2"/>
            </a:solidFill>
            <a:prstDash val="solid"/>
            <a:round/>
            <a:headEnd type="none" w="med" len="med"/>
            <a:tailEnd type="none" w="med" len="med"/>
          </a:ln>
        </p:spPr>
      </p:cxnSp>
      <p:cxnSp>
        <p:nvCxnSpPr>
          <p:cNvPr id="138" name="Google Shape;138;p3"/>
          <p:cNvCxnSpPr/>
          <p:nvPr/>
        </p:nvCxnSpPr>
        <p:spPr>
          <a:xfrm rot="10800000">
            <a:off x="4495800" y="5715000"/>
            <a:ext cx="152400" cy="76200"/>
          </a:xfrm>
          <a:prstGeom prst="straightConnector1">
            <a:avLst/>
          </a:prstGeom>
          <a:noFill/>
          <a:ln w="38100" cap="flat" cmpd="sng">
            <a:solidFill>
              <a:schemeClr val="accent2"/>
            </a:solidFill>
            <a:prstDash val="solid"/>
            <a:round/>
            <a:headEnd type="none" w="med" len="med"/>
            <a:tailEnd type="none" w="med" len="med"/>
          </a:ln>
        </p:spPr>
      </p:cxnSp>
      <p:cxnSp>
        <p:nvCxnSpPr>
          <p:cNvPr id="139" name="Google Shape;139;p3"/>
          <p:cNvCxnSpPr/>
          <p:nvPr/>
        </p:nvCxnSpPr>
        <p:spPr>
          <a:xfrm rot="10800000">
            <a:off x="4953000" y="5715000"/>
            <a:ext cx="152400" cy="76200"/>
          </a:xfrm>
          <a:prstGeom prst="straightConnector1">
            <a:avLst/>
          </a:prstGeom>
          <a:noFill/>
          <a:ln w="38100" cap="flat" cmpd="sng">
            <a:solidFill>
              <a:schemeClr val="accent2"/>
            </a:solidFill>
            <a:prstDash val="solid"/>
            <a:round/>
            <a:headEnd type="none" w="med" len="med"/>
            <a:tailEnd type="none" w="med" len="med"/>
          </a:ln>
        </p:spPr>
      </p:cxnSp>
      <p:cxnSp>
        <p:nvCxnSpPr>
          <p:cNvPr id="140" name="Google Shape;140;p3"/>
          <p:cNvCxnSpPr/>
          <p:nvPr/>
        </p:nvCxnSpPr>
        <p:spPr>
          <a:xfrm flipH="1">
            <a:off x="4648200" y="4114800"/>
            <a:ext cx="228600" cy="762000"/>
          </a:xfrm>
          <a:prstGeom prst="straightConnector1">
            <a:avLst/>
          </a:prstGeom>
          <a:noFill/>
          <a:ln w="38100" cap="flat" cmpd="sng">
            <a:solidFill>
              <a:schemeClr val="accent2"/>
            </a:solidFill>
            <a:prstDash val="solid"/>
            <a:round/>
            <a:headEnd type="none" w="med" len="med"/>
            <a:tailEnd type="none" w="med" len="med"/>
          </a:ln>
        </p:spPr>
      </p:cxnSp>
      <p:cxnSp>
        <p:nvCxnSpPr>
          <p:cNvPr id="141" name="Google Shape;141;p3"/>
          <p:cNvCxnSpPr/>
          <p:nvPr/>
        </p:nvCxnSpPr>
        <p:spPr>
          <a:xfrm>
            <a:off x="4953000" y="4114800"/>
            <a:ext cx="228600" cy="381000"/>
          </a:xfrm>
          <a:prstGeom prst="straightConnector1">
            <a:avLst/>
          </a:prstGeom>
          <a:noFill/>
          <a:ln w="38100" cap="flat" cmpd="sng">
            <a:solidFill>
              <a:schemeClr val="accent2"/>
            </a:solidFill>
            <a:prstDash val="solid"/>
            <a:round/>
            <a:headEnd type="none" w="med" len="med"/>
            <a:tailEnd type="none" w="med" len="med"/>
          </a:ln>
        </p:spPr>
      </p:cxnSp>
      <p:cxnSp>
        <p:nvCxnSpPr>
          <p:cNvPr id="142" name="Google Shape;142;p3"/>
          <p:cNvCxnSpPr/>
          <p:nvPr/>
        </p:nvCxnSpPr>
        <p:spPr>
          <a:xfrm flipH="1">
            <a:off x="5105400" y="4419600"/>
            <a:ext cx="76200" cy="457200"/>
          </a:xfrm>
          <a:prstGeom prst="straightConnector1">
            <a:avLst/>
          </a:prstGeom>
          <a:noFill/>
          <a:ln w="38100" cap="flat" cmpd="sng">
            <a:solidFill>
              <a:schemeClr val="accent2"/>
            </a:solidFill>
            <a:prstDash val="solid"/>
            <a:round/>
            <a:headEnd type="none" w="med" len="med"/>
            <a:tailEnd type="none" w="med" len="med"/>
          </a:ln>
        </p:spPr>
      </p:cxnSp>
      <p:sp>
        <p:nvSpPr>
          <p:cNvPr id="143" name="Google Shape;143;p3"/>
          <p:cNvSpPr/>
          <p:nvPr/>
        </p:nvSpPr>
        <p:spPr>
          <a:xfrm>
            <a:off x="5486400" y="3429000"/>
            <a:ext cx="304800" cy="381000"/>
          </a:xfrm>
          <a:prstGeom prst="ellipse">
            <a:avLst/>
          </a:prstGeom>
          <a:noFill/>
          <a:ln w="381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b="1">
              <a:solidFill>
                <a:schemeClr val="dk1"/>
              </a:solidFill>
              <a:latin typeface="Arial"/>
              <a:ea typeface="Arial"/>
              <a:cs typeface="Arial"/>
              <a:sym typeface="Arial"/>
            </a:endParaRPr>
          </a:p>
        </p:txBody>
      </p:sp>
      <p:cxnSp>
        <p:nvCxnSpPr>
          <p:cNvPr id="144" name="Google Shape;144;p3"/>
          <p:cNvCxnSpPr/>
          <p:nvPr/>
        </p:nvCxnSpPr>
        <p:spPr>
          <a:xfrm>
            <a:off x="5638800" y="3810000"/>
            <a:ext cx="76200" cy="990600"/>
          </a:xfrm>
          <a:prstGeom prst="straightConnector1">
            <a:avLst/>
          </a:prstGeom>
          <a:noFill/>
          <a:ln w="38100" cap="flat" cmpd="sng">
            <a:solidFill>
              <a:schemeClr val="dk2"/>
            </a:solidFill>
            <a:prstDash val="solid"/>
            <a:round/>
            <a:headEnd type="none" w="med" len="med"/>
            <a:tailEnd type="none" w="med" len="med"/>
          </a:ln>
        </p:spPr>
      </p:cxnSp>
      <p:cxnSp>
        <p:nvCxnSpPr>
          <p:cNvPr id="145" name="Google Shape;145;p3"/>
          <p:cNvCxnSpPr/>
          <p:nvPr/>
        </p:nvCxnSpPr>
        <p:spPr>
          <a:xfrm flipH="1">
            <a:off x="5410200" y="4800600"/>
            <a:ext cx="304800" cy="990600"/>
          </a:xfrm>
          <a:prstGeom prst="straightConnector1">
            <a:avLst/>
          </a:prstGeom>
          <a:noFill/>
          <a:ln w="38100" cap="flat" cmpd="sng">
            <a:solidFill>
              <a:schemeClr val="dk2"/>
            </a:solidFill>
            <a:prstDash val="solid"/>
            <a:round/>
            <a:headEnd type="none" w="med" len="med"/>
            <a:tailEnd type="none" w="med" len="med"/>
          </a:ln>
        </p:spPr>
      </p:cxnSp>
      <p:cxnSp>
        <p:nvCxnSpPr>
          <p:cNvPr id="146" name="Google Shape;146;p3"/>
          <p:cNvCxnSpPr/>
          <p:nvPr/>
        </p:nvCxnSpPr>
        <p:spPr>
          <a:xfrm>
            <a:off x="5715000" y="4800600"/>
            <a:ext cx="152400" cy="990600"/>
          </a:xfrm>
          <a:prstGeom prst="straightConnector1">
            <a:avLst/>
          </a:prstGeom>
          <a:noFill/>
          <a:ln w="38100" cap="flat" cmpd="sng">
            <a:solidFill>
              <a:schemeClr val="dk2"/>
            </a:solidFill>
            <a:prstDash val="solid"/>
            <a:round/>
            <a:headEnd type="none" w="med" len="med"/>
            <a:tailEnd type="none" w="med" len="med"/>
          </a:ln>
        </p:spPr>
      </p:cxnSp>
      <p:cxnSp>
        <p:nvCxnSpPr>
          <p:cNvPr id="147" name="Google Shape;147;p3"/>
          <p:cNvCxnSpPr/>
          <p:nvPr/>
        </p:nvCxnSpPr>
        <p:spPr>
          <a:xfrm rot="10800000">
            <a:off x="5257800" y="5715000"/>
            <a:ext cx="152400" cy="76200"/>
          </a:xfrm>
          <a:prstGeom prst="straightConnector1">
            <a:avLst/>
          </a:prstGeom>
          <a:noFill/>
          <a:ln w="38100" cap="flat" cmpd="sng">
            <a:solidFill>
              <a:schemeClr val="dk2"/>
            </a:solidFill>
            <a:prstDash val="solid"/>
            <a:round/>
            <a:headEnd type="none" w="med" len="med"/>
            <a:tailEnd type="none" w="med" len="med"/>
          </a:ln>
        </p:spPr>
      </p:cxnSp>
      <p:cxnSp>
        <p:nvCxnSpPr>
          <p:cNvPr id="148" name="Google Shape;148;p3"/>
          <p:cNvCxnSpPr/>
          <p:nvPr/>
        </p:nvCxnSpPr>
        <p:spPr>
          <a:xfrm rot="10800000">
            <a:off x="5715000" y="5715000"/>
            <a:ext cx="152400" cy="76200"/>
          </a:xfrm>
          <a:prstGeom prst="straightConnector1">
            <a:avLst/>
          </a:prstGeom>
          <a:noFill/>
          <a:ln w="38100" cap="flat" cmpd="sng">
            <a:solidFill>
              <a:schemeClr val="dk2"/>
            </a:solidFill>
            <a:prstDash val="solid"/>
            <a:round/>
            <a:headEnd type="none" w="med" len="med"/>
            <a:tailEnd type="none" w="med" len="med"/>
          </a:ln>
        </p:spPr>
      </p:cxnSp>
      <p:cxnSp>
        <p:nvCxnSpPr>
          <p:cNvPr id="149" name="Google Shape;149;p3"/>
          <p:cNvCxnSpPr/>
          <p:nvPr/>
        </p:nvCxnSpPr>
        <p:spPr>
          <a:xfrm flipH="1">
            <a:off x="5410200" y="4114800"/>
            <a:ext cx="228600" cy="762000"/>
          </a:xfrm>
          <a:prstGeom prst="straightConnector1">
            <a:avLst/>
          </a:prstGeom>
          <a:noFill/>
          <a:ln w="38100" cap="flat" cmpd="sng">
            <a:solidFill>
              <a:schemeClr val="dk2"/>
            </a:solidFill>
            <a:prstDash val="solid"/>
            <a:round/>
            <a:headEnd type="none" w="med" len="med"/>
            <a:tailEnd type="none" w="med" len="med"/>
          </a:ln>
        </p:spPr>
      </p:cxnSp>
      <p:cxnSp>
        <p:nvCxnSpPr>
          <p:cNvPr id="150" name="Google Shape;150;p3"/>
          <p:cNvCxnSpPr/>
          <p:nvPr/>
        </p:nvCxnSpPr>
        <p:spPr>
          <a:xfrm>
            <a:off x="5715000" y="4114800"/>
            <a:ext cx="228600" cy="381000"/>
          </a:xfrm>
          <a:prstGeom prst="straightConnector1">
            <a:avLst/>
          </a:prstGeom>
          <a:noFill/>
          <a:ln w="38100" cap="flat" cmpd="sng">
            <a:solidFill>
              <a:schemeClr val="dk2"/>
            </a:solidFill>
            <a:prstDash val="solid"/>
            <a:round/>
            <a:headEnd type="none" w="med" len="med"/>
            <a:tailEnd type="none" w="med" len="med"/>
          </a:ln>
        </p:spPr>
      </p:cxnSp>
      <p:cxnSp>
        <p:nvCxnSpPr>
          <p:cNvPr id="151" name="Google Shape;151;p3"/>
          <p:cNvCxnSpPr/>
          <p:nvPr/>
        </p:nvCxnSpPr>
        <p:spPr>
          <a:xfrm flipH="1">
            <a:off x="5867400" y="4419600"/>
            <a:ext cx="76200" cy="457200"/>
          </a:xfrm>
          <a:prstGeom prst="straightConnector1">
            <a:avLst/>
          </a:prstGeom>
          <a:noFill/>
          <a:ln w="38100" cap="flat" cmpd="sng">
            <a:solidFill>
              <a:schemeClr val="dk2"/>
            </a:solidFill>
            <a:prstDash val="solid"/>
            <a:round/>
            <a:headEnd type="none" w="med" len="med"/>
            <a:tailEnd type="none" w="med" len="med"/>
          </a:ln>
        </p:spPr>
      </p:cxnSp>
      <p:sp>
        <p:nvSpPr>
          <p:cNvPr id="152" name="Google Shape;152;p3"/>
          <p:cNvSpPr/>
          <p:nvPr/>
        </p:nvSpPr>
        <p:spPr>
          <a:xfrm>
            <a:off x="7772400" y="2362200"/>
            <a:ext cx="304800" cy="381000"/>
          </a:xfrm>
          <a:prstGeom prst="ellipse">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b="1">
              <a:solidFill>
                <a:schemeClr val="dk1"/>
              </a:solidFill>
              <a:latin typeface="Arial"/>
              <a:ea typeface="Arial"/>
              <a:cs typeface="Arial"/>
              <a:sym typeface="Arial"/>
            </a:endParaRPr>
          </a:p>
        </p:txBody>
      </p:sp>
      <p:cxnSp>
        <p:nvCxnSpPr>
          <p:cNvPr id="153" name="Google Shape;153;p3"/>
          <p:cNvCxnSpPr/>
          <p:nvPr/>
        </p:nvCxnSpPr>
        <p:spPr>
          <a:xfrm>
            <a:off x="7924800" y="2743200"/>
            <a:ext cx="76200" cy="990600"/>
          </a:xfrm>
          <a:prstGeom prst="straightConnector1">
            <a:avLst/>
          </a:prstGeom>
          <a:noFill/>
          <a:ln w="38100" cap="flat" cmpd="sng">
            <a:solidFill>
              <a:schemeClr val="dk1"/>
            </a:solidFill>
            <a:prstDash val="solid"/>
            <a:round/>
            <a:headEnd type="none" w="med" len="med"/>
            <a:tailEnd type="none" w="med" len="med"/>
          </a:ln>
        </p:spPr>
      </p:cxnSp>
      <p:cxnSp>
        <p:nvCxnSpPr>
          <p:cNvPr id="154" name="Google Shape;154;p3"/>
          <p:cNvCxnSpPr/>
          <p:nvPr/>
        </p:nvCxnSpPr>
        <p:spPr>
          <a:xfrm flipH="1">
            <a:off x="7696200" y="3733800"/>
            <a:ext cx="304800" cy="990600"/>
          </a:xfrm>
          <a:prstGeom prst="straightConnector1">
            <a:avLst/>
          </a:prstGeom>
          <a:noFill/>
          <a:ln w="38100" cap="flat" cmpd="sng">
            <a:solidFill>
              <a:schemeClr val="dk1"/>
            </a:solidFill>
            <a:prstDash val="solid"/>
            <a:round/>
            <a:headEnd type="none" w="med" len="med"/>
            <a:tailEnd type="none" w="med" len="med"/>
          </a:ln>
        </p:spPr>
      </p:cxnSp>
      <p:cxnSp>
        <p:nvCxnSpPr>
          <p:cNvPr id="155" name="Google Shape;155;p3"/>
          <p:cNvCxnSpPr/>
          <p:nvPr/>
        </p:nvCxnSpPr>
        <p:spPr>
          <a:xfrm>
            <a:off x="8001000" y="3733800"/>
            <a:ext cx="152400" cy="990600"/>
          </a:xfrm>
          <a:prstGeom prst="straightConnector1">
            <a:avLst/>
          </a:prstGeom>
          <a:noFill/>
          <a:ln w="38100" cap="flat" cmpd="sng">
            <a:solidFill>
              <a:schemeClr val="dk1"/>
            </a:solidFill>
            <a:prstDash val="solid"/>
            <a:round/>
            <a:headEnd type="none" w="med" len="med"/>
            <a:tailEnd type="none" w="med" len="med"/>
          </a:ln>
        </p:spPr>
      </p:cxnSp>
      <p:cxnSp>
        <p:nvCxnSpPr>
          <p:cNvPr id="156" name="Google Shape;156;p3"/>
          <p:cNvCxnSpPr/>
          <p:nvPr/>
        </p:nvCxnSpPr>
        <p:spPr>
          <a:xfrm rot="10800000">
            <a:off x="7543800" y="4648200"/>
            <a:ext cx="152400" cy="76200"/>
          </a:xfrm>
          <a:prstGeom prst="straightConnector1">
            <a:avLst/>
          </a:prstGeom>
          <a:noFill/>
          <a:ln w="38100" cap="flat" cmpd="sng">
            <a:solidFill>
              <a:schemeClr val="dk1"/>
            </a:solidFill>
            <a:prstDash val="solid"/>
            <a:round/>
            <a:headEnd type="none" w="med" len="med"/>
            <a:tailEnd type="none" w="med" len="med"/>
          </a:ln>
        </p:spPr>
      </p:cxnSp>
      <p:cxnSp>
        <p:nvCxnSpPr>
          <p:cNvPr id="157" name="Google Shape;157;p3"/>
          <p:cNvCxnSpPr/>
          <p:nvPr/>
        </p:nvCxnSpPr>
        <p:spPr>
          <a:xfrm rot="10800000">
            <a:off x="8001000" y="4648200"/>
            <a:ext cx="152400" cy="76200"/>
          </a:xfrm>
          <a:prstGeom prst="straightConnector1">
            <a:avLst/>
          </a:prstGeom>
          <a:noFill/>
          <a:ln w="38100" cap="flat" cmpd="sng">
            <a:solidFill>
              <a:schemeClr val="dk1"/>
            </a:solidFill>
            <a:prstDash val="solid"/>
            <a:round/>
            <a:headEnd type="none" w="med" len="med"/>
            <a:tailEnd type="none" w="med" len="med"/>
          </a:ln>
        </p:spPr>
      </p:cxnSp>
      <p:cxnSp>
        <p:nvCxnSpPr>
          <p:cNvPr id="158" name="Google Shape;158;p3"/>
          <p:cNvCxnSpPr/>
          <p:nvPr/>
        </p:nvCxnSpPr>
        <p:spPr>
          <a:xfrm flipH="1">
            <a:off x="7696200" y="3048000"/>
            <a:ext cx="228600" cy="762000"/>
          </a:xfrm>
          <a:prstGeom prst="straightConnector1">
            <a:avLst/>
          </a:prstGeom>
          <a:noFill/>
          <a:ln w="38100" cap="flat" cmpd="sng">
            <a:solidFill>
              <a:schemeClr val="dk1"/>
            </a:solidFill>
            <a:prstDash val="solid"/>
            <a:round/>
            <a:headEnd type="none" w="med" len="med"/>
            <a:tailEnd type="none" w="med" len="med"/>
          </a:ln>
        </p:spPr>
      </p:cxnSp>
      <p:cxnSp>
        <p:nvCxnSpPr>
          <p:cNvPr id="159" name="Google Shape;159;p3"/>
          <p:cNvCxnSpPr/>
          <p:nvPr/>
        </p:nvCxnSpPr>
        <p:spPr>
          <a:xfrm>
            <a:off x="8001000" y="3048000"/>
            <a:ext cx="228600" cy="381000"/>
          </a:xfrm>
          <a:prstGeom prst="straightConnector1">
            <a:avLst/>
          </a:prstGeom>
          <a:noFill/>
          <a:ln w="38100" cap="flat" cmpd="sng">
            <a:solidFill>
              <a:schemeClr val="dk1"/>
            </a:solidFill>
            <a:prstDash val="solid"/>
            <a:round/>
            <a:headEnd type="none" w="med" len="med"/>
            <a:tailEnd type="none" w="med" len="med"/>
          </a:ln>
        </p:spPr>
      </p:cxnSp>
      <p:cxnSp>
        <p:nvCxnSpPr>
          <p:cNvPr id="160" name="Google Shape;160;p3"/>
          <p:cNvCxnSpPr/>
          <p:nvPr/>
        </p:nvCxnSpPr>
        <p:spPr>
          <a:xfrm flipH="1">
            <a:off x="8153400" y="3352800"/>
            <a:ext cx="76200" cy="457200"/>
          </a:xfrm>
          <a:prstGeom prst="straightConnector1">
            <a:avLst/>
          </a:prstGeom>
          <a:noFill/>
          <a:ln w="38100" cap="flat" cmpd="sng">
            <a:solidFill>
              <a:schemeClr val="dk1"/>
            </a:solidFill>
            <a:prstDash val="solid"/>
            <a:round/>
            <a:headEnd type="none" w="med" len="med"/>
            <a:tailEnd type="none" w="med" len="med"/>
          </a:ln>
        </p:spPr>
      </p:cxnSp>
      <p:sp>
        <p:nvSpPr>
          <p:cNvPr id="161" name="Google Shape;161;p3"/>
          <p:cNvSpPr txBox="1"/>
          <p:nvPr/>
        </p:nvSpPr>
        <p:spPr>
          <a:xfrm>
            <a:off x="2057400" y="2286000"/>
            <a:ext cx="2057400" cy="396875"/>
          </a:xfrm>
          <a:prstGeom prst="rect">
            <a:avLst/>
          </a:prstGeom>
          <a:solidFill>
            <a:schemeClr val="l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Arial"/>
                <a:ea typeface="Arial"/>
                <a:cs typeface="Arial"/>
                <a:sym typeface="Arial"/>
              </a:rPr>
              <a:t>Front of queue</a:t>
            </a:r>
            <a:endParaRPr/>
          </a:p>
        </p:txBody>
      </p:sp>
      <p:sp>
        <p:nvSpPr>
          <p:cNvPr id="162" name="Google Shape;162;p3"/>
          <p:cNvSpPr txBox="1"/>
          <p:nvPr/>
        </p:nvSpPr>
        <p:spPr>
          <a:xfrm>
            <a:off x="1371600" y="1219200"/>
            <a:ext cx="3505200" cy="557213"/>
          </a:xfrm>
          <a:prstGeom prst="rect">
            <a:avLst/>
          </a:prstGeom>
          <a:solidFill>
            <a:schemeClr val="lt2"/>
          </a:solidFill>
          <a:ln w="38100" cap="flat" cmpd="sng">
            <a:solidFill>
              <a:schemeClr val="hlink"/>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Arial"/>
                <a:ea typeface="Arial"/>
                <a:cs typeface="Arial"/>
                <a:sym typeface="Arial"/>
              </a:rPr>
              <a:t>Adding an element</a:t>
            </a:r>
            <a:endParaRPr/>
          </a:p>
        </p:txBody>
      </p:sp>
      <p:cxnSp>
        <p:nvCxnSpPr>
          <p:cNvPr id="163" name="Google Shape;163;p3"/>
          <p:cNvCxnSpPr/>
          <p:nvPr/>
        </p:nvCxnSpPr>
        <p:spPr>
          <a:xfrm>
            <a:off x="2514600" y="2667000"/>
            <a:ext cx="0" cy="609600"/>
          </a:xfrm>
          <a:prstGeom prst="straightConnector1">
            <a:avLst/>
          </a:prstGeom>
          <a:noFill/>
          <a:ln w="38100" cap="flat" cmpd="sng">
            <a:solidFill>
              <a:schemeClr val="hlink"/>
            </a:solidFill>
            <a:prstDash val="solid"/>
            <a:round/>
            <a:headEnd type="none" w="med" len="med"/>
            <a:tailEnd type="triangle" w="med" len="med"/>
          </a:ln>
        </p:spPr>
      </p:cxnSp>
      <p:cxnSp>
        <p:nvCxnSpPr>
          <p:cNvPr id="164" name="Google Shape;164;p3"/>
          <p:cNvCxnSpPr/>
          <p:nvPr/>
        </p:nvCxnSpPr>
        <p:spPr>
          <a:xfrm flipH="1">
            <a:off x="6172200" y="3276600"/>
            <a:ext cx="1371600" cy="762000"/>
          </a:xfrm>
          <a:prstGeom prst="straightConnector1">
            <a:avLst/>
          </a:prstGeom>
          <a:noFill/>
          <a:ln w="38100" cap="flat" cmpd="sng">
            <a:solidFill>
              <a:schemeClr val="hlink"/>
            </a:solidFill>
            <a:prstDash val="solid"/>
            <a:round/>
            <a:headEnd type="none" w="med" len="med"/>
            <a:tailEnd type="triangle" w="med" len="med"/>
          </a:ln>
        </p:spPr>
      </p:cxnSp>
      <p:sp>
        <p:nvSpPr>
          <p:cNvPr id="165" name="Google Shape;165;p3"/>
          <p:cNvSpPr txBox="1"/>
          <p:nvPr/>
        </p:nvSpPr>
        <p:spPr>
          <a:xfrm>
            <a:off x="6400800" y="4876800"/>
            <a:ext cx="2438400" cy="1006475"/>
          </a:xfrm>
          <a:prstGeom prst="rect">
            <a:avLst/>
          </a:prstGeom>
          <a:solidFill>
            <a:schemeClr val="l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Arial"/>
                <a:ea typeface="Arial"/>
                <a:cs typeface="Arial"/>
                <a:sym typeface="Arial"/>
              </a:rPr>
              <a:t>New element is added to the rear of the queue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4"/>
          <p:cNvSpPr txBox="1">
            <a:spLocks noGrp="1"/>
          </p:cNvSpPr>
          <p:nvPr>
            <p:ph type="sldNum" idx="12"/>
          </p:nvPr>
        </p:nvSpPr>
        <p:spPr>
          <a:xfrm>
            <a:off x="7086600" y="6248400"/>
            <a:ext cx="19050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6-</a:t>
            </a:r>
            <a:fld id="{00000000-1234-1234-1234-123412341234}" type="slidenum">
              <a:rPr lang="en-US"/>
              <a:t>4</a:t>
            </a:fld>
            <a:endParaRPr/>
          </a:p>
        </p:txBody>
      </p:sp>
      <p:sp>
        <p:nvSpPr>
          <p:cNvPr id="171" name="Google Shape;171;p4"/>
          <p:cNvSpPr txBox="1">
            <a:spLocks noGrp="1"/>
          </p:cNvSpPr>
          <p:nvPr>
            <p:ph type="title"/>
          </p:nvPr>
        </p:nvSpPr>
        <p:spPr>
          <a:xfrm>
            <a:off x="685800" y="152400"/>
            <a:ext cx="77724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Conceptual View of a Queue</a:t>
            </a:r>
            <a:endParaRPr/>
          </a:p>
        </p:txBody>
      </p:sp>
      <p:sp>
        <p:nvSpPr>
          <p:cNvPr id="172" name="Google Shape;172;p4"/>
          <p:cNvSpPr/>
          <p:nvPr/>
        </p:nvSpPr>
        <p:spPr>
          <a:xfrm>
            <a:off x="3200400" y="3429000"/>
            <a:ext cx="304800" cy="381000"/>
          </a:xfrm>
          <a:prstGeom prst="ellipse">
            <a:avLst/>
          </a:prstGeom>
          <a:noFill/>
          <a:ln w="381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b="1">
              <a:solidFill>
                <a:schemeClr val="dk1"/>
              </a:solidFill>
              <a:latin typeface="Arial"/>
              <a:ea typeface="Arial"/>
              <a:cs typeface="Arial"/>
              <a:sym typeface="Arial"/>
            </a:endParaRPr>
          </a:p>
        </p:txBody>
      </p:sp>
      <p:cxnSp>
        <p:nvCxnSpPr>
          <p:cNvPr id="173" name="Google Shape;173;p4"/>
          <p:cNvCxnSpPr/>
          <p:nvPr/>
        </p:nvCxnSpPr>
        <p:spPr>
          <a:xfrm>
            <a:off x="3352800" y="3810000"/>
            <a:ext cx="76200" cy="990600"/>
          </a:xfrm>
          <a:prstGeom prst="straightConnector1">
            <a:avLst/>
          </a:prstGeom>
          <a:noFill/>
          <a:ln w="38100" cap="flat" cmpd="sng">
            <a:solidFill>
              <a:schemeClr val="accent2"/>
            </a:solidFill>
            <a:prstDash val="solid"/>
            <a:round/>
            <a:headEnd type="none" w="med" len="med"/>
            <a:tailEnd type="none" w="med" len="med"/>
          </a:ln>
        </p:spPr>
      </p:cxnSp>
      <p:cxnSp>
        <p:nvCxnSpPr>
          <p:cNvPr id="174" name="Google Shape;174;p4"/>
          <p:cNvCxnSpPr/>
          <p:nvPr/>
        </p:nvCxnSpPr>
        <p:spPr>
          <a:xfrm flipH="1">
            <a:off x="3124200" y="4800600"/>
            <a:ext cx="304800" cy="990600"/>
          </a:xfrm>
          <a:prstGeom prst="straightConnector1">
            <a:avLst/>
          </a:prstGeom>
          <a:noFill/>
          <a:ln w="38100" cap="flat" cmpd="sng">
            <a:solidFill>
              <a:schemeClr val="accent2"/>
            </a:solidFill>
            <a:prstDash val="solid"/>
            <a:round/>
            <a:headEnd type="none" w="med" len="med"/>
            <a:tailEnd type="none" w="med" len="med"/>
          </a:ln>
        </p:spPr>
      </p:cxnSp>
      <p:cxnSp>
        <p:nvCxnSpPr>
          <p:cNvPr id="175" name="Google Shape;175;p4"/>
          <p:cNvCxnSpPr/>
          <p:nvPr/>
        </p:nvCxnSpPr>
        <p:spPr>
          <a:xfrm>
            <a:off x="3429000" y="4800600"/>
            <a:ext cx="152400" cy="990600"/>
          </a:xfrm>
          <a:prstGeom prst="straightConnector1">
            <a:avLst/>
          </a:prstGeom>
          <a:noFill/>
          <a:ln w="38100" cap="flat" cmpd="sng">
            <a:solidFill>
              <a:schemeClr val="accent2"/>
            </a:solidFill>
            <a:prstDash val="solid"/>
            <a:round/>
            <a:headEnd type="none" w="med" len="med"/>
            <a:tailEnd type="none" w="med" len="med"/>
          </a:ln>
        </p:spPr>
      </p:cxnSp>
      <p:cxnSp>
        <p:nvCxnSpPr>
          <p:cNvPr id="176" name="Google Shape;176;p4"/>
          <p:cNvCxnSpPr/>
          <p:nvPr/>
        </p:nvCxnSpPr>
        <p:spPr>
          <a:xfrm rot="10800000">
            <a:off x="2971800" y="5715000"/>
            <a:ext cx="152400" cy="76200"/>
          </a:xfrm>
          <a:prstGeom prst="straightConnector1">
            <a:avLst/>
          </a:prstGeom>
          <a:noFill/>
          <a:ln w="38100" cap="flat" cmpd="sng">
            <a:solidFill>
              <a:schemeClr val="accent2"/>
            </a:solidFill>
            <a:prstDash val="solid"/>
            <a:round/>
            <a:headEnd type="none" w="med" len="med"/>
            <a:tailEnd type="none" w="med" len="med"/>
          </a:ln>
        </p:spPr>
      </p:cxnSp>
      <p:cxnSp>
        <p:nvCxnSpPr>
          <p:cNvPr id="177" name="Google Shape;177;p4"/>
          <p:cNvCxnSpPr/>
          <p:nvPr/>
        </p:nvCxnSpPr>
        <p:spPr>
          <a:xfrm rot="10800000">
            <a:off x="3429000" y="5715000"/>
            <a:ext cx="152400" cy="76200"/>
          </a:xfrm>
          <a:prstGeom prst="straightConnector1">
            <a:avLst/>
          </a:prstGeom>
          <a:noFill/>
          <a:ln w="38100" cap="flat" cmpd="sng">
            <a:solidFill>
              <a:schemeClr val="accent2"/>
            </a:solidFill>
            <a:prstDash val="solid"/>
            <a:round/>
            <a:headEnd type="none" w="med" len="med"/>
            <a:tailEnd type="none" w="med" len="med"/>
          </a:ln>
        </p:spPr>
      </p:cxnSp>
      <p:cxnSp>
        <p:nvCxnSpPr>
          <p:cNvPr id="178" name="Google Shape;178;p4"/>
          <p:cNvCxnSpPr/>
          <p:nvPr/>
        </p:nvCxnSpPr>
        <p:spPr>
          <a:xfrm flipH="1">
            <a:off x="3124200" y="4114800"/>
            <a:ext cx="228600" cy="762000"/>
          </a:xfrm>
          <a:prstGeom prst="straightConnector1">
            <a:avLst/>
          </a:prstGeom>
          <a:noFill/>
          <a:ln w="38100" cap="flat" cmpd="sng">
            <a:solidFill>
              <a:schemeClr val="accent2"/>
            </a:solidFill>
            <a:prstDash val="solid"/>
            <a:round/>
            <a:headEnd type="none" w="med" len="med"/>
            <a:tailEnd type="none" w="med" len="med"/>
          </a:ln>
        </p:spPr>
      </p:cxnSp>
      <p:cxnSp>
        <p:nvCxnSpPr>
          <p:cNvPr id="179" name="Google Shape;179;p4"/>
          <p:cNvCxnSpPr/>
          <p:nvPr/>
        </p:nvCxnSpPr>
        <p:spPr>
          <a:xfrm>
            <a:off x="3429000" y="4114800"/>
            <a:ext cx="228600" cy="381000"/>
          </a:xfrm>
          <a:prstGeom prst="straightConnector1">
            <a:avLst/>
          </a:prstGeom>
          <a:noFill/>
          <a:ln w="38100" cap="flat" cmpd="sng">
            <a:solidFill>
              <a:schemeClr val="accent2"/>
            </a:solidFill>
            <a:prstDash val="solid"/>
            <a:round/>
            <a:headEnd type="none" w="med" len="med"/>
            <a:tailEnd type="none" w="med" len="med"/>
          </a:ln>
        </p:spPr>
      </p:cxnSp>
      <p:cxnSp>
        <p:nvCxnSpPr>
          <p:cNvPr id="180" name="Google Shape;180;p4"/>
          <p:cNvCxnSpPr/>
          <p:nvPr/>
        </p:nvCxnSpPr>
        <p:spPr>
          <a:xfrm flipH="1">
            <a:off x="3581400" y="4419600"/>
            <a:ext cx="76200" cy="457200"/>
          </a:xfrm>
          <a:prstGeom prst="straightConnector1">
            <a:avLst/>
          </a:prstGeom>
          <a:noFill/>
          <a:ln w="38100" cap="flat" cmpd="sng">
            <a:solidFill>
              <a:schemeClr val="accent2"/>
            </a:solidFill>
            <a:prstDash val="solid"/>
            <a:round/>
            <a:headEnd type="none" w="med" len="med"/>
            <a:tailEnd type="none" w="med" len="med"/>
          </a:ln>
        </p:spPr>
      </p:cxnSp>
      <p:sp>
        <p:nvSpPr>
          <p:cNvPr id="181" name="Google Shape;181;p4"/>
          <p:cNvSpPr/>
          <p:nvPr/>
        </p:nvSpPr>
        <p:spPr>
          <a:xfrm>
            <a:off x="3962400" y="3429000"/>
            <a:ext cx="304800" cy="381000"/>
          </a:xfrm>
          <a:prstGeom prst="ellipse">
            <a:avLst/>
          </a:prstGeom>
          <a:noFill/>
          <a:ln w="381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b="1">
              <a:solidFill>
                <a:schemeClr val="dk1"/>
              </a:solidFill>
              <a:latin typeface="Arial"/>
              <a:ea typeface="Arial"/>
              <a:cs typeface="Arial"/>
              <a:sym typeface="Arial"/>
            </a:endParaRPr>
          </a:p>
        </p:txBody>
      </p:sp>
      <p:cxnSp>
        <p:nvCxnSpPr>
          <p:cNvPr id="182" name="Google Shape;182;p4"/>
          <p:cNvCxnSpPr/>
          <p:nvPr/>
        </p:nvCxnSpPr>
        <p:spPr>
          <a:xfrm>
            <a:off x="4114800" y="3810000"/>
            <a:ext cx="76200" cy="990600"/>
          </a:xfrm>
          <a:prstGeom prst="straightConnector1">
            <a:avLst/>
          </a:prstGeom>
          <a:noFill/>
          <a:ln w="38100" cap="flat" cmpd="sng">
            <a:solidFill>
              <a:schemeClr val="dk2"/>
            </a:solidFill>
            <a:prstDash val="solid"/>
            <a:round/>
            <a:headEnd type="none" w="med" len="med"/>
            <a:tailEnd type="none" w="med" len="med"/>
          </a:ln>
        </p:spPr>
      </p:cxnSp>
      <p:cxnSp>
        <p:nvCxnSpPr>
          <p:cNvPr id="183" name="Google Shape;183;p4"/>
          <p:cNvCxnSpPr/>
          <p:nvPr/>
        </p:nvCxnSpPr>
        <p:spPr>
          <a:xfrm flipH="1">
            <a:off x="3886200" y="4800600"/>
            <a:ext cx="304800" cy="990600"/>
          </a:xfrm>
          <a:prstGeom prst="straightConnector1">
            <a:avLst/>
          </a:prstGeom>
          <a:noFill/>
          <a:ln w="38100" cap="flat" cmpd="sng">
            <a:solidFill>
              <a:schemeClr val="dk2"/>
            </a:solidFill>
            <a:prstDash val="solid"/>
            <a:round/>
            <a:headEnd type="none" w="med" len="med"/>
            <a:tailEnd type="none" w="med" len="med"/>
          </a:ln>
        </p:spPr>
      </p:cxnSp>
      <p:cxnSp>
        <p:nvCxnSpPr>
          <p:cNvPr id="184" name="Google Shape;184;p4"/>
          <p:cNvCxnSpPr/>
          <p:nvPr/>
        </p:nvCxnSpPr>
        <p:spPr>
          <a:xfrm>
            <a:off x="4191000" y="4800600"/>
            <a:ext cx="152400" cy="990600"/>
          </a:xfrm>
          <a:prstGeom prst="straightConnector1">
            <a:avLst/>
          </a:prstGeom>
          <a:noFill/>
          <a:ln w="38100" cap="flat" cmpd="sng">
            <a:solidFill>
              <a:schemeClr val="dk2"/>
            </a:solidFill>
            <a:prstDash val="solid"/>
            <a:round/>
            <a:headEnd type="none" w="med" len="med"/>
            <a:tailEnd type="none" w="med" len="med"/>
          </a:ln>
        </p:spPr>
      </p:cxnSp>
      <p:cxnSp>
        <p:nvCxnSpPr>
          <p:cNvPr id="185" name="Google Shape;185;p4"/>
          <p:cNvCxnSpPr/>
          <p:nvPr/>
        </p:nvCxnSpPr>
        <p:spPr>
          <a:xfrm rot="10800000">
            <a:off x="3733800" y="5715000"/>
            <a:ext cx="152400" cy="76200"/>
          </a:xfrm>
          <a:prstGeom prst="straightConnector1">
            <a:avLst/>
          </a:prstGeom>
          <a:noFill/>
          <a:ln w="38100" cap="flat" cmpd="sng">
            <a:solidFill>
              <a:schemeClr val="dk2"/>
            </a:solidFill>
            <a:prstDash val="solid"/>
            <a:round/>
            <a:headEnd type="none" w="med" len="med"/>
            <a:tailEnd type="none" w="med" len="med"/>
          </a:ln>
        </p:spPr>
      </p:cxnSp>
      <p:cxnSp>
        <p:nvCxnSpPr>
          <p:cNvPr id="186" name="Google Shape;186;p4"/>
          <p:cNvCxnSpPr/>
          <p:nvPr/>
        </p:nvCxnSpPr>
        <p:spPr>
          <a:xfrm rot="10800000">
            <a:off x="4191000" y="5715000"/>
            <a:ext cx="152400" cy="76200"/>
          </a:xfrm>
          <a:prstGeom prst="straightConnector1">
            <a:avLst/>
          </a:prstGeom>
          <a:noFill/>
          <a:ln w="38100" cap="flat" cmpd="sng">
            <a:solidFill>
              <a:schemeClr val="dk2"/>
            </a:solidFill>
            <a:prstDash val="solid"/>
            <a:round/>
            <a:headEnd type="none" w="med" len="med"/>
            <a:tailEnd type="none" w="med" len="med"/>
          </a:ln>
        </p:spPr>
      </p:cxnSp>
      <p:cxnSp>
        <p:nvCxnSpPr>
          <p:cNvPr id="187" name="Google Shape;187;p4"/>
          <p:cNvCxnSpPr/>
          <p:nvPr/>
        </p:nvCxnSpPr>
        <p:spPr>
          <a:xfrm flipH="1">
            <a:off x="3886200" y="4114800"/>
            <a:ext cx="228600" cy="762000"/>
          </a:xfrm>
          <a:prstGeom prst="straightConnector1">
            <a:avLst/>
          </a:prstGeom>
          <a:noFill/>
          <a:ln w="38100" cap="flat" cmpd="sng">
            <a:solidFill>
              <a:schemeClr val="dk2"/>
            </a:solidFill>
            <a:prstDash val="solid"/>
            <a:round/>
            <a:headEnd type="none" w="med" len="med"/>
            <a:tailEnd type="none" w="med" len="med"/>
          </a:ln>
        </p:spPr>
      </p:cxnSp>
      <p:cxnSp>
        <p:nvCxnSpPr>
          <p:cNvPr id="188" name="Google Shape;188;p4"/>
          <p:cNvCxnSpPr/>
          <p:nvPr/>
        </p:nvCxnSpPr>
        <p:spPr>
          <a:xfrm>
            <a:off x="4191000" y="4114800"/>
            <a:ext cx="228600" cy="381000"/>
          </a:xfrm>
          <a:prstGeom prst="straightConnector1">
            <a:avLst/>
          </a:prstGeom>
          <a:noFill/>
          <a:ln w="38100" cap="flat" cmpd="sng">
            <a:solidFill>
              <a:schemeClr val="dk2"/>
            </a:solidFill>
            <a:prstDash val="solid"/>
            <a:round/>
            <a:headEnd type="none" w="med" len="med"/>
            <a:tailEnd type="none" w="med" len="med"/>
          </a:ln>
        </p:spPr>
      </p:cxnSp>
      <p:cxnSp>
        <p:nvCxnSpPr>
          <p:cNvPr id="189" name="Google Shape;189;p4"/>
          <p:cNvCxnSpPr/>
          <p:nvPr/>
        </p:nvCxnSpPr>
        <p:spPr>
          <a:xfrm flipH="1">
            <a:off x="4343400" y="4419600"/>
            <a:ext cx="76200" cy="457200"/>
          </a:xfrm>
          <a:prstGeom prst="straightConnector1">
            <a:avLst/>
          </a:prstGeom>
          <a:noFill/>
          <a:ln w="38100" cap="flat" cmpd="sng">
            <a:solidFill>
              <a:schemeClr val="dk2"/>
            </a:solidFill>
            <a:prstDash val="solid"/>
            <a:round/>
            <a:headEnd type="none" w="med" len="med"/>
            <a:tailEnd type="none" w="med" len="med"/>
          </a:ln>
        </p:spPr>
      </p:cxnSp>
      <p:sp>
        <p:nvSpPr>
          <p:cNvPr id="190" name="Google Shape;190;p4"/>
          <p:cNvSpPr/>
          <p:nvPr/>
        </p:nvSpPr>
        <p:spPr>
          <a:xfrm>
            <a:off x="4724400" y="3429000"/>
            <a:ext cx="304800" cy="381000"/>
          </a:xfrm>
          <a:prstGeom prst="ellipse">
            <a:avLst/>
          </a:prstGeom>
          <a:noFill/>
          <a:ln w="381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b="1">
              <a:solidFill>
                <a:schemeClr val="dk1"/>
              </a:solidFill>
              <a:latin typeface="Arial"/>
              <a:ea typeface="Arial"/>
              <a:cs typeface="Arial"/>
              <a:sym typeface="Arial"/>
            </a:endParaRPr>
          </a:p>
        </p:txBody>
      </p:sp>
      <p:cxnSp>
        <p:nvCxnSpPr>
          <p:cNvPr id="191" name="Google Shape;191;p4"/>
          <p:cNvCxnSpPr/>
          <p:nvPr/>
        </p:nvCxnSpPr>
        <p:spPr>
          <a:xfrm>
            <a:off x="4876800" y="3810000"/>
            <a:ext cx="76200" cy="990600"/>
          </a:xfrm>
          <a:prstGeom prst="straightConnector1">
            <a:avLst/>
          </a:prstGeom>
          <a:noFill/>
          <a:ln w="38100" cap="flat" cmpd="sng">
            <a:solidFill>
              <a:schemeClr val="accent2"/>
            </a:solidFill>
            <a:prstDash val="solid"/>
            <a:round/>
            <a:headEnd type="none" w="med" len="med"/>
            <a:tailEnd type="none" w="med" len="med"/>
          </a:ln>
        </p:spPr>
      </p:cxnSp>
      <p:cxnSp>
        <p:nvCxnSpPr>
          <p:cNvPr id="192" name="Google Shape;192;p4"/>
          <p:cNvCxnSpPr/>
          <p:nvPr/>
        </p:nvCxnSpPr>
        <p:spPr>
          <a:xfrm flipH="1">
            <a:off x="4648200" y="4800600"/>
            <a:ext cx="304800" cy="990600"/>
          </a:xfrm>
          <a:prstGeom prst="straightConnector1">
            <a:avLst/>
          </a:prstGeom>
          <a:noFill/>
          <a:ln w="38100" cap="flat" cmpd="sng">
            <a:solidFill>
              <a:schemeClr val="accent2"/>
            </a:solidFill>
            <a:prstDash val="solid"/>
            <a:round/>
            <a:headEnd type="none" w="med" len="med"/>
            <a:tailEnd type="none" w="med" len="med"/>
          </a:ln>
        </p:spPr>
      </p:cxnSp>
      <p:cxnSp>
        <p:nvCxnSpPr>
          <p:cNvPr id="193" name="Google Shape;193;p4"/>
          <p:cNvCxnSpPr/>
          <p:nvPr/>
        </p:nvCxnSpPr>
        <p:spPr>
          <a:xfrm>
            <a:off x="4953000" y="4800600"/>
            <a:ext cx="152400" cy="990600"/>
          </a:xfrm>
          <a:prstGeom prst="straightConnector1">
            <a:avLst/>
          </a:prstGeom>
          <a:noFill/>
          <a:ln w="38100" cap="flat" cmpd="sng">
            <a:solidFill>
              <a:schemeClr val="accent2"/>
            </a:solidFill>
            <a:prstDash val="solid"/>
            <a:round/>
            <a:headEnd type="none" w="med" len="med"/>
            <a:tailEnd type="none" w="med" len="med"/>
          </a:ln>
        </p:spPr>
      </p:cxnSp>
      <p:cxnSp>
        <p:nvCxnSpPr>
          <p:cNvPr id="194" name="Google Shape;194;p4"/>
          <p:cNvCxnSpPr/>
          <p:nvPr/>
        </p:nvCxnSpPr>
        <p:spPr>
          <a:xfrm rot="10800000">
            <a:off x="4495800" y="5715000"/>
            <a:ext cx="152400" cy="76200"/>
          </a:xfrm>
          <a:prstGeom prst="straightConnector1">
            <a:avLst/>
          </a:prstGeom>
          <a:noFill/>
          <a:ln w="38100" cap="flat" cmpd="sng">
            <a:solidFill>
              <a:schemeClr val="accent2"/>
            </a:solidFill>
            <a:prstDash val="solid"/>
            <a:round/>
            <a:headEnd type="none" w="med" len="med"/>
            <a:tailEnd type="none" w="med" len="med"/>
          </a:ln>
        </p:spPr>
      </p:cxnSp>
      <p:cxnSp>
        <p:nvCxnSpPr>
          <p:cNvPr id="195" name="Google Shape;195;p4"/>
          <p:cNvCxnSpPr/>
          <p:nvPr/>
        </p:nvCxnSpPr>
        <p:spPr>
          <a:xfrm rot="10800000">
            <a:off x="4953000" y="5715000"/>
            <a:ext cx="152400" cy="76200"/>
          </a:xfrm>
          <a:prstGeom prst="straightConnector1">
            <a:avLst/>
          </a:prstGeom>
          <a:noFill/>
          <a:ln w="38100" cap="flat" cmpd="sng">
            <a:solidFill>
              <a:schemeClr val="accent2"/>
            </a:solidFill>
            <a:prstDash val="solid"/>
            <a:round/>
            <a:headEnd type="none" w="med" len="med"/>
            <a:tailEnd type="none" w="med" len="med"/>
          </a:ln>
        </p:spPr>
      </p:cxnSp>
      <p:cxnSp>
        <p:nvCxnSpPr>
          <p:cNvPr id="196" name="Google Shape;196;p4"/>
          <p:cNvCxnSpPr/>
          <p:nvPr/>
        </p:nvCxnSpPr>
        <p:spPr>
          <a:xfrm flipH="1">
            <a:off x="4648200" y="4114800"/>
            <a:ext cx="228600" cy="762000"/>
          </a:xfrm>
          <a:prstGeom prst="straightConnector1">
            <a:avLst/>
          </a:prstGeom>
          <a:noFill/>
          <a:ln w="38100" cap="flat" cmpd="sng">
            <a:solidFill>
              <a:schemeClr val="accent2"/>
            </a:solidFill>
            <a:prstDash val="solid"/>
            <a:round/>
            <a:headEnd type="none" w="med" len="med"/>
            <a:tailEnd type="none" w="med" len="med"/>
          </a:ln>
        </p:spPr>
      </p:cxnSp>
      <p:cxnSp>
        <p:nvCxnSpPr>
          <p:cNvPr id="197" name="Google Shape;197;p4"/>
          <p:cNvCxnSpPr/>
          <p:nvPr/>
        </p:nvCxnSpPr>
        <p:spPr>
          <a:xfrm>
            <a:off x="4953000" y="4114800"/>
            <a:ext cx="228600" cy="381000"/>
          </a:xfrm>
          <a:prstGeom prst="straightConnector1">
            <a:avLst/>
          </a:prstGeom>
          <a:noFill/>
          <a:ln w="38100" cap="flat" cmpd="sng">
            <a:solidFill>
              <a:schemeClr val="accent2"/>
            </a:solidFill>
            <a:prstDash val="solid"/>
            <a:round/>
            <a:headEnd type="none" w="med" len="med"/>
            <a:tailEnd type="none" w="med" len="med"/>
          </a:ln>
        </p:spPr>
      </p:cxnSp>
      <p:cxnSp>
        <p:nvCxnSpPr>
          <p:cNvPr id="198" name="Google Shape;198;p4"/>
          <p:cNvCxnSpPr/>
          <p:nvPr/>
        </p:nvCxnSpPr>
        <p:spPr>
          <a:xfrm flipH="1">
            <a:off x="5105400" y="4419600"/>
            <a:ext cx="76200" cy="457200"/>
          </a:xfrm>
          <a:prstGeom prst="straightConnector1">
            <a:avLst/>
          </a:prstGeom>
          <a:noFill/>
          <a:ln w="38100" cap="flat" cmpd="sng">
            <a:solidFill>
              <a:schemeClr val="accent2"/>
            </a:solidFill>
            <a:prstDash val="solid"/>
            <a:round/>
            <a:headEnd type="none" w="med" len="med"/>
            <a:tailEnd type="none" w="med" len="med"/>
          </a:ln>
        </p:spPr>
      </p:cxnSp>
      <p:sp>
        <p:nvSpPr>
          <p:cNvPr id="199" name="Google Shape;199;p4"/>
          <p:cNvSpPr/>
          <p:nvPr/>
        </p:nvSpPr>
        <p:spPr>
          <a:xfrm>
            <a:off x="5486400" y="3429000"/>
            <a:ext cx="304800" cy="381000"/>
          </a:xfrm>
          <a:prstGeom prst="ellipse">
            <a:avLst/>
          </a:prstGeom>
          <a:noFill/>
          <a:ln w="381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b="1">
              <a:solidFill>
                <a:schemeClr val="dk1"/>
              </a:solidFill>
              <a:latin typeface="Arial"/>
              <a:ea typeface="Arial"/>
              <a:cs typeface="Arial"/>
              <a:sym typeface="Arial"/>
            </a:endParaRPr>
          </a:p>
        </p:txBody>
      </p:sp>
      <p:cxnSp>
        <p:nvCxnSpPr>
          <p:cNvPr id="200" name="Google Shape;200;p4"/>
          <p:cNvCxnSpPr/>
          <p:nvPr/>
        </p:nvCxnSpPr>
        <p:spPr>
          <a:xfrm>
            <a:off x="5638800" y="3810000"/>
            <a:ext cx="76200" cy="990600"/>
          </a:xfrm>
          <a:prstGeom prst="straightConnector1">
            <a:avLst/>
          </a:prstGeom>
          <a:noFill/>
          <a:ln w="38100" cap="flat" cmpd="sng">
            <a:solidFill>
              <a:schemeClr val="dk2"/>
            </a:solidFill>
            <a:prstDash val="solid"/>
            <a:round/>
            <a:headEnd type="none" w="med" len="med"/>
            <a:tailEnd type="none" w="med" len="med"/>
          </a:ln>
        </p:spPr>
      </p:cxnSp>
      <p:cxnSp>
        <p:nvCxnSpPr>
          <p:cNvPr id="201" name="Google Shape;201;p4"/>
          <p:cNvCxnSpPr/>
          <p:nvPr/>
        </p:nvCxnSpPr>
        <p:spPr>
          <a:xfrm flipH="1">
            <a:off x="5410200" y="4800600"/>
            <a:ext cx="304800" cy="990600"/>
          </a:xfrm>
          <a:prstGeom prst="straightConnector1">
            <a:avLst/>
          </a:prstGeom>
          <a:noFill/>
          <a:ln w="38100" cap="flat" cmpd="sng">
            <a:solidFill>
              <a:schemeClr val="dk2"/>
            </a:solidFill>
            <a:prstDash val="solid"/>
            <a:round/>
            <a:headEnd type="none" w="med" len="med"/>
            <a:tailEnd type="none" w="med" len="med"/>
          </a:ln>
        </p:spPr>
      </p:cxnSp>
      <p:cxnSp>
        <p:nvCxnSpPr>
          <p:cNvPr id="202" name="Google Shape;202;p4"/>
          <p:cNvCxnSpPr/>
          <p:nvPr/>
        </p:nvCxnSpPr>
        <p:spPr>
          <a:xfrm>
            <a:off x="5715000" y="4800600"/>
            <a:ext cx="152400" cy="990600"/>
          </a:xfrm>
          <a:prstGeom prst="straightConnector1">
            <a:avLst/>
          </a:prstGeom>
          <a:noFill/>
          <a:ln w="38100" cap="flat" cmpd="sng">
            <a:solidFill>
              <a:schemeClr val="dk2"/>
            </a:solidFill>
            <a:prstDash val="solid"/>
            <a:round/>
            <a:headEnd type="none" w="med" len="med"/>
            <a:tailEnd type="none" w="med" len="med"/>
          </a:ln>
        </p:spPr>
      </p:cxnSp>
      <p:cxnSp>
        <p:nvCxnSpPr>
          <p:cNvPr id="203" name="Google Shape;203;p4"/>
          <p:cNvCxnSpPr/>
          <p:nvPr/>
        </p:nvCxnSpPr>
        <p:spPr>
          <a:xfrm rot="10800000">
            <a:off x="5257800" y="5715000"/>
            <a:ext cx="152400" cy="76200"/>
          </a:xfrm>
          <a:prstGeom prst="straightConnector1">
            <a:avLst/>
          </a:prstGeom>
          <a:noFill/>
          <a:ln w="38100" cap="flat" cmpd="sng">
            <a:solidFill>
              <a:schemeClr val="dk2"/>
            </a:solidFill>
            <a:prstDash val="solid"/>
            <a:round/>
            <a:headEnd type="none" w="med" len="med"/>
            <a:tailEnd type="none" w="med" len="med"/>
          </a:ln>
        </p:spPr>
      </p:cxnSp>
      <p:cxnSp>
        <p:nvCxnSpPr>
          <p:cNvPr id="204" name="Google Shape;204;p4"/>
          <p:cNvCxnSpPr/>
          <p:nvPr/>
        </p:nvCxnSpPr>
        <p:spPr>
          <a:xfrm rot="10800000">
            <a:off x="5715000" y="5715000"/>
            <a:ext cx="152400" cy="76200"/>
          </a:xfrm>
          <a:prstGeom prst="straightConnector1">
            <a:avLst/>
          </a:prstGeom>
          <a:noFill/>
          <a:ln w="38100" cap="flat" cmpd="sng">
            <a:solidFill>
              <a:schemeClr val="dk2"/>
            </a:solidFill>
            <a:prstDash val="solid"/>
            <a:round/>
            <a:headEnd type="none" w="med" len="med"/>
            <a:tailEnd type="none" w="med" len="med"/>
          </a:ln>
        </p:spPr>
      </p:cxnSp>
      <p:cxnSp>
        <p:nvCxnSpPr>
          <p:cNvPr id="205" name="Google Shape;205;p4"/>
          <p:cNvCxnSpPr/>
          <p:nvPr/>
        </p:nvCxnSpPr>
        <p:spPr>
          <a:xfrm flipH="1">
            <a:off x="5410200" y="4114800"/>
            <a:ext cx="228600" cy="762000"/>
          </a:xfrm>
          <a:prstGeom prst="straightConnector1">
            <a:avLst/>
          </a:prstGeom>
          <a:noFill/>
          <a:ln w="38100" cap="flat" cmpd="sng">
            <a:solidFill>
              <a:schemeClr val="dk2"/>
            </a:solidFill>
            <a:prstDash val="solid"/>
            <a:round/>
            <a:headEnd type="none" w="med" len="med"/>
            <a:tailEnd type="none" w="med" len="med"/>
          </a:ln>
        </p:spPr>
      </p:cxnSp>
      <p:cxnSp>
        <p:nvCxnSpPr>
          <p:cNvPr id="206" name="Google Shape;206;p4"/>
          <p:cNvCxnSpPr/>
          <p:nvPr/>
        </p:nvCxnSpPr>
        <p:spPr>
          <a:xfrm>
            <a:off x="5715000" y="4114800"/>
            <a:ext cx="228600" cy="381000"/>
          </a:xfrm>
          <a:prstGeom prst="straightConnector1">
            <a:avLst/>
          </a:prstGeom>
          <a:noFill/>
          <a:ln w="38100" cap="flat" cmpd="sng">
            <a:solidFill>
              <a:schemeClr val="dk2"/>
            </a:solidFill>
            <a:prstDash val="solid"/>
            <a:round/>
            <a:headEnd type="none" w="med" len="med"/>
            <a:tailEnd type="none" w="med" len="med"/>
          </a:ln>
        </p:spPr>
      </p:cxnSp>
      <p:cxnSp>
        <p:nvCxnSpPr>
          <p:cNvPr id="207" name="Google Shape;207;p4"/>
          <p:cNvCxnSpPr/>
          <p:nvPr/>
        </p:nvCxnSpPr>
        <p:spPr>
          <a:xfrm flipH="1">
            <a:off x="5867400" y="4419600"/>
            <a:ext cx="76200" cy="457200"/>
          </a:xfrm>
          <a:prstGeom prst="straightConnector1">
            <a:avLst/>
          </a:prstGeom>
          <a:noFill/>
          <a:ln w="38100" cap="flat" cmpd="sng">
            <a:solidFill>
              <a:schemeClr val="dk2"/>
            </a:solidFill>
            <a:prstDash val="solid"/>
            <a:round/>
            <a:headEnd type="none" w="med" len="med"/>
            <a:tailEnd type="none" w="med" len="med"/>
          </a:ln>
        </p:spPr>
      </p:cxnSp>
      <p:sp>
        <p:nvSpPr>
          <p:cNvPr id="208" name="Google Shape;208;p4"/>
          <p:cNvSpPr/>
          <p:nvPr/>
        </p:nvSpPr>
        <p:spPr>
          <a:xfrm>
            <a:off x="6248400" y="3429000"/>
            <a:ext cx="304800" cy="381000"/>
          </a:xfrm>
          <a:prstGeom prst="ellipse">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b="1">
              <a:solidFill>
                <a:schemeClr val="dk1"/>
              </a:solidFill>
              <a:latin typeface="Arial"/>
              <a:ea typeface="Arial"/>
              <a:cs typeface="Arial"/>
              <a:sym typeface="Arial"/>
            </a:endParaRPr>
          </a:p>
        </p:txBody>
      </p:sp>
      <p:cxnSp>
        <p:nvCxnSpPr>
          <p:cNvPr id="209" name="Google Shape;209;p4"/>
          <p:cNvCxnSpPr/>
          <p:nvPr/>
        </p:nvCxnSpPr>
        <p:spPr>
          <a:xfrm>
            <a:off x="6400800" y="3810000"/>
            <a:ext cx="76200" cy="990600"/>
          </a:xfrm>
          <a:prstGeom prst="straightConnector1">
            <a:avLst/>
          </a:prstGeom>
          <a:noFill/>
          <a:ln w="38100" cap="flat" cmpd="sng">
            <a:solidFill>
              <a:schemeClr val="dk1"/>
            </a:solidFill>
            <a:prstDash val="solid"/>
            <a:round/>
            <a:headEnd type="none" w="med" len="med"/>
            <a:tailEnd type="none" w="med" len="med"/>
          </a:ln>
        </p:spPr>
      </p:cxnSp>
      <p:cxnSp>
        <p:nvCxnSpPr>
          <p:cNvPr id="210" name="Google Shape;210;p4"/>
          <p:cNvCxnSpPr/>
          <p:nvPr/>
        </p:nvCxnSpPr>
        <p:spPr>
          <a:xfrm flipH="1">
            <a:off x="6172200" y="4800600"/>
            <a:ext cx="304800" cy="990600"/>
          </a:xfrm>
          <a:prstGeom prst="straightConnector1">
            <a:avLst/>
          </a:prstGeom>
          <a:noFill/>
          <a:ln w="38100" cap="flat" cmpd="sng">
            <a:solidFill>
              <a:schemeClr val="dk1"/>
            </a:solidFill>
            <a:prstDash val="solid"/>
            <a:round/>
            <a:headEnd type="none" w="med" len="med"/>
            <a:tailEnd type="none" w="med" len="med"/>
          </a:ln>
        </p:spPr>
      </p:cxnSp>
      <p:cxnSp>
        <p:nvCxnSpPr>
          <p:cNvPr id="211" name="Google Shape;211;p4"/>
          <p:cNvCxnSpPr/>
          <p:nvPr/>
        </p:nvCxnSpPr>
        <p:spPr>
          <a:xfrm>
            <a:off x="6477000" y="4800600"/>
            <a:ext cx="152400" cy="990600"/>
          </a:xfrm>
          <a:prstGeom prst="straightConnector1">
            <a:avLst/>
          </a:prstGeom>
          <a:noFill/>
          <a:ln w="38100" cap="flat" cmpd="sng">
            <a:solidFill>
              <a:schemeClr val="dk1"/>
            </a:solidFill>
            <a:prstDash val="solid"/>
            <a:round/>
            <a:headEnd type="none" w="med" len="med"/>
            <a:tailEnd type="none" w="med" len="med"/>
          </a:ln>
        </p:spPr>
      </p:cxnSp>
      <p:cxnSp>
        <p:nvCxnSpPr>
          <p:cNvPr id="212" name="Google Shape;212;p4"/>
          <p:cNvCxnSpPr/>
          <p:nvPr/>
        </p:nvCxnSpPr>
        <p:spPr>
          <a:xfrm rot="10800000">
            <a:off x="6019800" y="5715000"/>
            <a:ext cx="152400" cy="76200"/>
          </a:xfrm>
          <a:prstGeom prst="straightConnector1">
            <a:avLst/>
          </a:prstGeom>
          <a:noFill/>
          <a:ln w="38100" cap="flat" cmpd="sng">
            <a:solidFill>
              <a:schemeClr val="dk1"/>
            </a:solidFill>
            <a:prstDash val="solid"/>
            <a:round/>
            <a:headEnd type="none" w="med" len="med"/>
            <a:tailEnd type="none" w="med" len="med"/>
          </a:ln>
        </p:spPr>
      </p:cxnSp>
      <p:cxnSp>
        <p:nvCxnSpPr>
          <p:cNvPr id="213" name="Google Shape;213;p4"/>
          <p:cNvCxnSpPr/>
          <p:nvPr/>
        </p:nvCxnSpPr>
        <p:spPr>
          <a:xfrm rot="10800000">
            <a:off x="6477000" y="5715000"/>
            <a:ext cx="152400" cy="76200"/>
          </a:xfrm>
          <a:prstGeom prst="straightConnector1">
            <a:avLst/>
          </a:prstGeom>
          <a:noFill/>
          <a:ln w="38100" cap="flat" cmpd="sng">
            <a:solidFill>
              <a:schemeClr val="dk1"/>
            </a:solidFill>
            <a:prstDash val="solid"/>
            <a:round/>
            <a:headEnd type="none" w="med" len="med"/>
            <a:tailEnd type="none" w="med" len="med"/>
          </a:ln>
        </p:spPr>
      </p:cxnSp>
      <p:cxnSp>
        <p:nvCxnSpPr>
          <p:cNvPr id="214" name="Google Shape;214;p4"/>
          <p:cNvCxnSpPr/>
          <p:nvPr/>
        </p:nvCxnSpPr>
        <p:spPr>
          <a:xfrm flipH="1">
            <a:off x="6172200" y="4114800"/>
            <a:ext cx="228600" cy="762000"/>
          </a:xfrm>
          <a:prstGeom prst="straightConnector1">
            <a:avLst/>
          </a:prstGeom>
          <a:noFill/>
          <a:ln w="38100" cap="flat" cmpd="sng">
            <a:solidFill>
              <a:schemeClr val="dk1"/>
            </a:solidFill>
            <a:prstDash val="solid"/>
            <a:round/>
            <a:headEnd type="none" w="med" len="med"/>
            <a:tailEnd type="none" w="med" len="med"/>
          </a:ln>
        </p:spPr>
      </p:cxnSp>
      <p:cxnSp>
        <p:nvCxnSpPr>
          <p:cNvPr id="215" name="Google Shape;215;p4"/>
          <p:cNvCxnSpPr/>
          <p:nvPr/>
        </p:nvCxnSpPr>
        <p:spPr>
          <a:xfrm>
            <a:off x="6477000" y="4114800"/>
            <a:ext cx="228600" cy="381000"/>
          </a:xfrm>
          <a:prstGeom prst="straightConnector1">
            <a:avLst/>
          </a:prstGeom>
          <a:noFill/>
          <a:ln w="38100" cap="flat" cmpd="sng">
            <a:solidFill>
              <a:schemeClr val="dk1"/>
            </a:solidFill>
            <a:prstDash val="solid"/>
            <a:round/>
            <a:headEnd type="none" w="med" len="med"/>
            <a:tailEnd type="none" w="med" len="med"/>
          </a:ln>
        </p:spPr>
      </p:cxnSp>
      <p:cxnSp>
        <p:nvCxnSpPr>
          <p:cNvPr id="216" name="Google Shape;216;p4"/>
          <p:cNvCxnSpPr/>
          <p:nvPr/>
        </p:nvCxnSpPr>
        <p:spPr>
          <a:xfrm flipH="1">
            <a:off x="6629400" y="4419600"/>
            <a:ext cx="76200" cy="457200"/>
          </a:xfrm>
          <a:prstGeom prst="straightConnector1">
            <a:avLst/>
          </a:prstGeom>
          <a:noFill/>
          <a:ln w="38100" cap="flat" cmpd="sng">
            <a:solidFill>
              <a:schemeClr val="dk1"/>
            </a:solidFill>
            <a:prstDash val="solid"/>
            <a:round/>
            <a:headEnd type="none" w="med" len="med"/>
            <a:tailEnd type="none" w="med" len="med"/>
          </a:ln>
        </p:spPr>
      </p:cxnSp>
      <p:sp>
        <p:nvSpPr>
          <p:cNvPr id="217" name="Google Shape;217;p4"/>
          <p:cNvSpPr txBox="1"/>
          <p:nvPr/>
        </p:nvSpPr>
        <p:spPr>
          <a:xfrm>
            <a:off x="1371600" y="1219200"/>
            <a:ext cx="4114800" cy="557213"/>
          </a:xfrm>
          <a:prstGeom prst="rect">
            <a:avLst/>
          </a:prstGeom>
          <a:solidFill>
            <a:schemeClr val="lt2"/>
          </a:solidFill>
          <a:ln w="38100" cap="flat" cmpd="sng">
            <a:solidFill>
              <a:schemeClr val="hlink"/>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Arial"/>
                <a:ea typeface="Arial"/>
                <a:cs typeface="Arial"/>
                <a:sym typeface="Arial"/>
              </a:rPr>
              <a:t>Removing an element</a:t>
            </a:r>
            <a:endParaRPr/>
          </a:p>
        </p:txBody>
      </p:sp>
      <p:sp>
        <p:nvSpPr>
          <p:cNvPr id="218" name="Google Shape;218;p4"/>
          <p:cNvSpPr/>
          <p:nvPr/>
        </p:nvSpPr>
        <p:spPr>
          <a:xfrm>
            <a:off x="685800" y="2362200"/>
            <a:ext cx="304800" cy="381000"/>
          </a:xfrm>
          <a:prstGeom prst="ellipse">
            <a:avLst/>
          </a:prstGeom>
          <a:noFill/>
          <a:ln w="38100" cap="flat" cmpd="sng">
            <a:solidFill>
              <a:schemeClr val="hlink"/>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b="1">
              <a:solidFill>
                <a:schemeClr val="dk1"/>
              </a:solidFill>
              <a:latin typeface="Arial"/>
              <a:ea typeface="Arial"/>
              <a:cs typeface="Arial"/>
              <a:sym typeface="Arial"/>
            </a:endParaRPr>
          </a:p>
        </p:txBody>
      </p:sp>
      <p:cxnSp>
        <p:nvCxnSpPr>
          <p:cNvPr id="219" name="Google Shape;219;p4"/>
          <p:cNvCxnSpPr/>
          <p:nvPr/>
        </p:nvCxnSpPr>
        <p:spPr>
          <a:xfrm>
            <a:off x="838200" y="2743200"/>
            <a:ext cx="76200" cy="990600"/>
          </a:xfrm>
          <a:prstGeom prst="straightConnector1">
            <a:avLst/>
          </a:prstGeom>
          <a:noFill/>
          <a:ln w="38100" cap="flat" cmpd="sng">
            <a:solidFill>
              <a:schemeClr val="hlink"/>
            </a:solidFill>
            <a:prstDash val="solid"/>
            <a:round/>
            <a:headEnd type="none" w="med" len="med"/>
            <a:tailEnd type="none" w="med" len="med"/>
          </a:ln>
        </p:spPr>
      </p:cxnSp>
      <p:cxnSp>
        <p:nvCxnSpPr>
          <p:cNvPr id="220" name="Google Shape;220;p4"/>
          <p:cNvCxnSpPr/>
          <p:nvPr/>
        </p:nvCxnSpPr>
        <p:spPr>
          <a:xfrm flipH="1">
            <a:off x="609600" y="3733800"/>
            <a:ext cx="304800" cy="990600"/>
          </a:xfrm>
          <a:prstGeom prst="straightConnector1">
            <a:avLst/>
          </a:prstGeom>
          <a:noFill/>
          <a:ln w="38100" cap="flat" cmpd="sng">
            <a:solidFill>
              <a:schemeClr val="hlink"/>
            </a:solidFill>
            <a:prstDash val="solid"/>
            <a:round/>
            <a:headEnd type="none" w="med" len="med"/>
            <a:tailEnd type="none" w="med" len="med"/>
          </a:ln>
        </p:spPr>
      </p:cxnSp>
      <p:cxnSp>
        <p:nvCxnSpPr>
          <p:cNvPr id="221" name="Google Shape;221;p4"/>
          <p:cNvCxnSpPr/>
          <p:nvPr/>
        </p:nvCxnSpPr>
        <p:spPr>
          <a:xfrm>
            <a:off x="914400" y="3733800"/>
            <a:ext cx="152400" cy="990600"/>
          </a:xfrm>
          <a:prstGeom prst="straightConnector1">
            <a:avLst/>
          </a:prstGeom>
          <a:noFill/>
          <a:ln w="38100" cap="flat" cmpd="sng">
            <a:solidFill>
              <a:schemeClr val="hlink"/>
            </a:solidFill>
            <a:prstDash val="solid"/>
            <a:round/>
            <a:headEnd type="none" w="med" len="med"/>
            <a:tailEnd type="none" w="med" len="med"/>
          </a:ln>
        </p:spPr>
      </p:cxnSp>
      <p:cxnSp>
        <p:nvCxnSpPr>
          <p:cNvPr id="222" name="Google Shape;222;p4"/>
          <p:cNvCxnSpPr/>
          <p:nvPr/>
        </p:nvCxnSpPr>
        <p:spPr>
          <a:xfrm rot="10800000">
            <a:off x="457200" y="4648200"/>
            <a:ext cx="152400" cy="76200"/>
          </a:xfrm>
          <a:prstGeom prst="straightConnector1">
            <a:avLst/>
          </a:prstGeom>
          <a:noFill/>
          <a:ln w="38100" cap="flat" cmpd="sng">
            <a:solidFill>
              <a:schemeClr val="hlink"/>
            </a:solidFill>
            <a:prstDash val="solid"/>
            <a:round/>
            <a:headEnd type="none" w="med" len="med"/>
            <a:tailEnd type="none" w="med" len="med"/>
          </a:ln>
        </p:spPr>
      </p:cxnSp>
      <p:cxnSp>
        <p:nvCxnSpPr>
          <p:cNvPr id="223" name="Google Shape;223;p4"/>
          <p:cNvCxnSpPr/>
          <p:nvPr/>
        </p:nvCxnSpPr>
        <p:spPr>
          <a:xfrm rot="10800000">
            <a:off x="914400" y="4648200"/>
            <a:ext cx="152400" cy="76200"/>
          </a:xfrm>
          <a:prstGeom prst="straightConnector1">
            <a:avLst/>
          </a:prstGeom>
          <a:noFill/>
          <a:ln w="38100" cap="flat" cmpd="sng">
            <a:solidFill>
              <a:schemeClr val="hlink"/>
            </a:solidFill>
            <a:prstDash val="solid"/>
            <a:round/>
            <a:headEnd type="none" w="med" len="med"/>
            <a:tailEnd type="none" w="med" len="med"/>
          </a:ln>
        </p:spPr>
      </p:cxnSp>
      <p:cxnSp>
        <p:nvCxnSpPr>
          <p:cNvPr id="224" name="Google Shape;224;p4"/>
          <p:cNvCxnSpPr/>
          <p:nvPr/>
        </p:nvCxnSpPr>
        <p:spPr>
          <a:xfrm flipH="1">
            <a:off x="609600" y="3048000"/>
            <a:ext cx="228600" cy="762000"/>
          </a:xfrm>
          <a:prstGeom prst="straightConnector1">
            <a:avLst/>
          </a:prstGeom>
          <a:noFill/>
          <a:ln w="38100" cap="flat" cmpd="sng">
            <a:solidFill>
              <a:schemeClr val="hlink"/>
            </a:solidFill>
            <a:prstDash val="solid"/>
            <a:round/>
            <a:headEnd type="none" w="med" len="med"/>
            <a:tailEnd type="none" w="med" len="med"/>
          </a:ln>
        </p:spPr>
      </p:cxnSp>
      <p:cxnSp>
        <p:nvCxnSpPr>
          <p:cNvPr id="225" name="Google Shape;225;p4"/>
          <p:cNvCxnSpPr/>
          <p:nvPr/>
        </p:nvCxnSpPr>
        <p:spPr>
          <a:xfrm>
            <a:off x="914400" y="3048000"/>
            <a:ext cx="228600" cy="381000"/>
          </a:xfrm>
          <a:prstGeom prst="straightConnector1">
            <a:avLst/>
          </a:prstGeom>
          <a:noFill/>
          <a:ln w="38100" cap="flat" cmpd="sng">
            <a:solidFill>
              <a:schemeClr val="hlink"/>
            </a:solidFill>
            <a:prstDash val="solid"/>
            <a:round/>
            <a:headEnd type="none" w="med" len="med"/>
            <a:tailEnd type="none" w="med" len="med"/>
          </a:ln>
        </p:spPr>
      </p:cxnSp>
      <p:cxnSp>
        <p:nvCxnSpPr>
          <p:cNvPr id="226" name="Google Shape;226;p4"/>
          <p:cNvCxnSpPr/>
          <p:nvPr/>
        </p:nvCxnSpPr>
        <p:spPr>
          <a:xfrm flipH="1">
            <a:off x="1066800" y="3352800"/>
            <a:ext cx="76200" cy="457200"/>
          </a:xfrm>
          <a:prstGeom prst="straightConnector1">
            <a:avLst/>
          </a:prstGeom>
          <a:noFill/>
          <a:ln w="38100" cap="flat" cmpd="sng">
            <a:solidFill>
              <a:schemeClr val="hlink"/>
            </a:solidFill>
            <a:prstDash val="solid"/>
            <a:round/>
            <a:headEnd type="none" w="med" len="med"/>
            <a:tailEnd type="none" w="med" len="med"/>
          </a:ln>
        </p:spPr>
      </p:cxnSp>
      <p:cxnSp>
        <p:nvCxnSpPr>
          <p:cNvPr id="227" name="Google Shape;227;p4"/>
          <p:cNvCxnSpPr/>
          <p:nvPr/>
        </p:nvCxnSpPr>
        <p:spPr>
          <a:xfrm rot="10800000">
            <a:off x="1447800" y="4038600"/>
            <a:ext cx="1371600" cy="990600"/>
          </a:xfrm>
          <a:prstGeom prst="straightConnector1">
            <a:avLst/>
          </a:prstGeom>
          <a:noFill/>
          <a:ln w="38100" cap="flat" cmpd="sng">
            <a:solidFill>
              <a:schemeClr val="hlink"/>
            </a:solidFill>
            <a:prstDash val="solid"/>
            <a:round/>
            <a:headEnd type="none" w="med" len="med"/>
            <a:tailEnd type="triangle" w="med" len="med"/>
          </a:ln>
        </p:spPr>
      </p:cxnSp>
      <p:sp>
        <p:nvSpPr>
          <p:cNvPr id="228" name="Google Shape;228;p4"/>
          <p:cNvSpPr txBox="1"/>
          <p:nvPr/>
        </p:nvSpPr>
        <p:spPr>
          <a:xfrm>
            <a:off x="2057400" y="2286000"/>
            <a:ext cx="3810000" cy="396875"/>
          </a:xfrm>
          <a:prstGeom prst="rect">
            <a:avLst/>
          </a:prstGeom>
          <a:solidFill>
            <a:schemeClr val="l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Arial"/>
                <a:ea typeface="Arial"/>
                <a:cs typeface="Arial"/>
                <a:sym typeface="Arial"/>
              </a:rPr>
              <a:t>New front element of queue</a:t>
            </a:r>
            <a:endParaRPr/>
          </a:p>
        </p:txBody>
      </p:sp>
      <p:cxnSp>
        <p:nvCxnSpPr>
          <p:cNvPr id="229" name="Google Shape;229;p4"/>
          <p:cNvCxnSpPr/>
          <p:nvPr/>
        </p:nvCxnSpPr>
        <p:spPr>
          <a:xfrm>
            <a:off x="3352800" y="2667000"/>
            <a:ext cx="0" cy="609600"/>
          </a:xfrm>
          <a:prstGeom prst="straightConnector1">
            <a:avLst/>
          </a:prstGeom>
          <a:noFill/>
          <a:ln w="38100" cap="flat" cmpd="sng">
            <a:solidFill>
              <a:schemeClr val="hlink"/>
            </a:solidFill>
            <a:prstDash val="solid"/>
            <a:round/>
            <a:headEnd type="none" w="med" len="med"/>
            <a:tailEnd type="triangle" w="med" len="med"/>
          </a:ln>
        </p:spPr>
      </p:cxnSp>
      <p:sp>
        <p:nvSpPr>
          <p:cNvPr id="230" name="Google Shape;230;p4"/>
          <p:cNvSpPr txBox="1"/>
          <p:nvPr/>
        </p:nvSpPr>
        <p:spPr>
          <a:xfrm>
            <a:off x="381000" y="5334000"/>
            <a:ext cx="2438400" cy="1006475"/>
          </a:xfrm>
          <a:prstGeom prst="rect">
            <a:avLst/>
          </a:prstGeom>
          <a:solidFill>
            <a:schemeClr val="l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Arial"/>
                <a:ea typeface="Arial"/>
                <a:cs typeface="Arial"/>
                <a:sym typeface="Arial"/>
              </a:rPr>
              <a:t>Element is removed from the front of the queue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5"/>
          <p:cNvSpPr txBox="1">
            <a:spLocks noGrp="1"/>
          </p:cNvSpPr>
          <p:nvPr>
            <p:ph type="title"/>
          </p:nvPr>
        </p:nvSpPr>
        <p:spPr>
          <a:xfrm>
            <a:off x="685800" y="152400"/>
            <a:ext cx="77724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Conceptual View of a Queue</a:t>
            </a:r>
            <a:endParaRPr/>
          </a:p>
        </p:txBody>
      </p:sp>
      <p:sp>
        <p:nvSpPr>
          <p:cNvPr id="236" name="Google Shape;236;p5"/>
          <p:cNvSpPr txBox="1">
            <a:spLocks noGrp="1"/>
          </p:cNvSpPr>
          <p:nvPr>
            <p:ph type="sldNum" idx="12"/>
          </p:nvPr>
        </p:nvSpPr>
        <p:spPr>
          <a:xfrm>
            <a:off x="7086600" y="6248400"/>
            <a:ext cx="19050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6-</a:t>
            </a:r>
            <a:fld id="{00000000-1234-1234-1234-123412341234}" type="slidenum">
              <a:rPr lang="en-US"/>
              <a:t>5</a:t>
            </a:fld>
            <a:endParaRPr/>
          </a:p>
        </p:txBody>
      </p:sp>
      <p:pic>
        <p:nvPicPr>
          <p:cNvPr id="237" name="Google Shape;237;p5" descr="download (1).png"/>
          <p:cNvPicPr preferRelativeResize="0"/>
          <p:nvPr/>
        </p:nvPicPr>
        <p:blipFill rotWithShape="1">
          <a:blip r:embed="rId3">
            <a:alphaModFix/>
          </a:blip>
          <a:srcRect/>
          <a:stretch/>
        </p:blipFill>
        <p:spPr>
          <a:xfrm>
            <a:off x="1219200" y="1752600"/>
            <a:ext cx="6476998" cy="3238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6"/>
          <p:cNvSpPr txBox="1">
            <a:spLocks noGrp="1"/>
          </p:cNvSpPr>
          <p:nvPr>
            <p:ph type="sldNum" idx="12"/>
          </p:nvPr>
        </p:nvSpPr>
        <p:spPr>
          <a:xfrm>
            <a:off x="7086600" y="6248400"/>
            <a:ext cx="19050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6-</a:t>
            </a:r>
            <a:fld id="{00000000-1234-1234-1234-123412341234}" type="slidenum">
              <a:rPr lang="en-US"/>
              <a:t>6</a:t>
            </a:fld>
            <a:endParaRPr/>
          </a:p>
        </p:txBody>
      </p:sp>
      <p:sp>
        <p:nvSpPr>
          <p:cNvPr id="244" name="Google Shape;244;p6"/>
          <p:cNvSpPr txBox="1">
            <a:spLocks noGrp="1"/>
          </p:cNvSpPr>
          <p:nvPr>
            <p:ph type="title"/>
          </p:nvPr>
        </p:nvSpPr>
        <p:spPr>
          <a:xfrm>
            <a:off x="685800" y="152400"/>
            <a:ext cx="77724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Applications of Queue</a:t>
            </a:r>
            <a:endParaRPr/>
          </a:p>
        </p:txBody>
      </p:sp>
      <p:sp>
        <p:nvSpPr>
          <p:cNvPr id="245" name="Google Shape;245;p6"/>
          <p:cNvSpPr txBox="1">
            <a:spLocks noGrp="1"/>
          </p:cNvSpPr>
          <p:nvPr>
            <p:ph type="body" idx="1"/>
          </p:nvPr>
        </p:nvSpPr>
        <p:spPr>
          <a:xfrm>
            <a:off x="685800" y="1728788"/>
            <a:ext cx="7772400" cy="4367212"/>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Font typeface="Arial"/>
              <a:buChar char="•"/>
            </a:pPr>
            <a:r>
              <a:rPr lang="en-US"/>
              <a:t>Processor Scheduling</a:t>
            </a:r>
            <a:endParaRPr/>
          </a:p>
          <a:p>
            <a:pPr marL="342900" lvl="0" indent="-342900" algn="l" rtl="0">
              <a:spcBef>
                <a:spcPts val="640"/>
              </a:spcBef>
              <a:spcAft>
                <a:spcPts val="0"/>
              </a:spcAft>
              <a:buClr>
                <a:schemeClr val="dk1"/>
              </a:buClr>
              <a:buSzPts val="3200"/>
              <a:buFont typeface="Arial"/>
              <a:buChar char="•"/>
            </a:pPr>
            <a:r>
              <a:rPr lang="en-US"/>
              <a:t>All types of customer services</a:t>
            </a:r>
            <a:endParaRPr/>
          </a:p>
          <a:p>
            <a:pPr marL="342900" lvl="0" indent="-342900" algn="l" rtl="0">
              <a:spcBef>
                <a:spcPts val="640"/>
              </a:spcBef>
              <a:spcAft>
                <a:spcPts val="0"/>
              </a:spcAft>
              <a:buClr>
                <a:schemeClr val="dk1"/>
              </a:buClr>
              <a:buSzPts val="3200"/>
              <a:buFont typeface="Arial"/>
              <a:buChar char="•"/>
            </a:pPr>
            <a:r>
              <a:rPr lang="en-US"/>
              <a:t>Printer Server routines.</a:t>
            </a:r>
            <a:endParaRPr/>
          </a:p>
          <a:p>
            <a:pPr marL="342900" lvl="0" indent="-139700" algn="l" rtl="0">
              <a:spcBef>
                <a:spcPts val="640"/>
              </a:spcBef>
              <a:spcAft>
                <a:spcPts val="0"/>
              </a:spcAft>
              <a:buClr>
                <a:schemeClr val="dk1"/>
              </a:buClr>
              <a:buSzPts val="3200"/>
              <a:buFont typeface="Arial"/>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7"/>
          <p:cNvSpPr txBox="1">
            <a:spLocks noGrp="1"/>
          </p:cNvSpPr>
          <p:nvPr>
            <p:ph type="sldNum" idx="12"/>
          </p:nvPr>
        </p:nvSpPr>
        <p:spPr>
          <a:xfrm>
            <a:off x="7086600" y="6248400"/>
            <a:ext cx="19050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6-</a:t>
            </a:r>
            <a:fld id="{00000000-1234-1234-1234-123412341234}" type="slidenum">
              <a:rPr lang="en-US"/>
              <a:t>7</a:t>
            </a:fld>
            <a:endParaRPr/>
          </a:p>
        </p:txBody>
      </p:sp>
      <p:sp>
        <p:nvSpPr>
          <p:cNvPr id="251" name="Google Shape;251;p7"/>
          <p:cNvSpPr txBox="1">
            <a:spLocks noGrp="1"/>
          </p:cNvSpPr>
          <p:nvPr>
            <p:ph type="title"/>
          </p:nvPr>
        </p:nvSpPr>
        <p:spPr>
          <a:xfrm>
            <a:off x="685800" y="152400"/>
            <a:ext cx="77724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Operations on a Queue(ADT)</a:t>
            </a:r>
            <a:endParaRPr/>
          </a:p>
        </p:txBody>
      </p:sp>
      <p:graphicFrame>
        <p:nvGraphicFramePr>
          <p:cNvPr id="252" name="Google Shape;252;p7"/>
          <p:cNvGraphicFramePr/>
          <p:nvPr/>
        </p:nvGraphicFramePr>
        <p:xfrm>
          <a:off x="685800" y="1447800"/>
          <a:ext cx="3000000" cy="3000000"/>
        </p:xfrm>
        <a:graphic>
          <a:graphicData uri="http://schemas.openxmlformats.org/drawingml/2006/table">
            <a:tbl>
              <a:tblPr>
                <a:noFill/>
                <a:tableStyleId>{91C6CF96-99CE-4580-B9CE-F63136DD481A}</a:tableStyleId>
              </a:tblPr>
              <a:tblGrid>
                <a:gridCol w="1752600">
                  <a:extLst>
                    <a:ext uri="{9D8B030D-6E8A-4147-A177-3AD203B41FA5}">
                      <a16:colId xmlns:a16="http://schemas.microsoft.com/office/drawing/2014/main" val="20000"/>
                    </a:ext>
                  </a:extLst>
                </a:gridCol>
                <a:gridCol w="6019800">
                  <a:extLst>
                    <a:ext uri="{9D8B030D-6E8A-4147-A177-3AD203B41FA5}">
                      <a16:colId xmlns:a16="http://schemas.microsoft.com/office/drawing/2014/main" val="20001"/>
                    </a:ext>
                  </a:extLst>
                </a:gridCol>
              </a:tblGrid>
              <a:tr h="663575">
                <a:tc>
                  <a:txBody>
                    <a:bodyPr/>
                    <a:lstStyle/>
                    <a:p>
                      <a:pPr marL="0" marR="0" lvl="0" indent="0" algn="l" rtl="0">
                        <a:lnSpc>
                          <a:spcPct val="100000"/>
                        </a:lnSpc>
                        <a:spcBef>
                          <a:spcPts val="0"/>
                        </a:spcBef>
                        <a:spcAft>
                          <a:spcPts val="0"/>
                        </a:spcAft>
                        <a:buClr>
                          <a:schemeClr val="dk1"/>
                        </a:buClr>
                        <a:buSzPts val="2400"/>
                        <a:buFont typeface="Arial"/>
                        <a:buNone/>
                      </a:pPr>
                      <a:r>
                        <a:rPr lang="en-US" sz="2400" b="1" i="0" u="none" strike="noStrike" cap="none">
                          <a:solidFill>
                            <a:schemeClr val="dk1"/>
                          </a:solidFill>
                          <a:latin typeface="Arial"/>
                          <a:ea typeface="Arial"/>
                          <a:cs typeface="Arial"/>
                          <a:sym typeface="Arial"/>
                        </a:rPr>
                        <a:t>Operation</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chemeClr val="dk1"/>
                        </a:buClr>
                        <a:buSzPts val="2400"/>
                        <a:buFont typeface="Arial"/>
                        <a:buNone/>
                      </a:pPr>
                      <a:r>
                        <a:rPr lang="en-US" sz="2400" b="1" i="0" u="none" strike="noStrike" cap="none">
                          <a:solidFill>
                            <a:schemeClr val="dk1"/>
                          </a:solidFill>
                          <a:latin typeface="Arial"/>
                          <a:ea typeface="Arial"/>
                          <a:cs typeface="Arial"/>
                          <a:sym typeface="Arial"/>
                        </a:rPr>
                        <a:t>Description</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665175">
                <a:tc>
                  <a:txBody>
                    <a:bodyPr/>
                    <a:lstStyle/>
                    <a:p>
                      <a:pPr marL="0" marR="0" lvl="0" indent="0" algn="l" rtl="0">
                        <a:lnSpc>
                          <a:spcPct val="100000"/>
                        </a:lnSpc>
                        <a:spcBef>
                          <a:spcPts val="0"/>
                        </a:spcBef>
                        <a:spcAft>
                          <a:spcPts val="0"/>
                        </a:spcAft>
                        <a:buClr>
                          <a:schemeClr val="dk1"/>
                        </a:buClr>
                        <a:buSzPts val="2400"/>
                        <a:buFont typeface="Arial"/>
                        <a:buNone/>
                      </a:pPr>
                      <a:r>
                        <a:rPr lang="en-US" sz="2400" b="1" i="0" u="none" strike="noStrike" cap="none">
                          <a:solidFill>
                            <a:schemeClr val="dk1"/>
                          </a:solidFill>
                          <a:latin typeface="Arial"/>
                          <a:ea typeface="Arial"/>
                          <a:cs typeface="Arial"/>
                          <a:sym typeface="Arial"/>
                        </a:rPr>
                        <a:t>dequeue</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Removes an element from the front of the queue</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663575">
                <a:tc>
                  <a:txBody>
                    <a:bodyPr/>
                    <a:lstStyle/>
                    <a:p>
                      <a:pPr marL="0" marR="0" lvl="0" indent="0" algn="l" rtl="0">
                        <a:lnSpc>
                          <a:spcPct val="100000"/>
                        </a:lnSpc>
                        <a:spcBef>
                          <a:spcPts val="0"/>
                        </a:spcBef>
                        <a:spcAft>
                          <a:spcPts val="0"/>
                        </a:spcAft>
                        <a:buClr>
                          <a:schemeClr val="dk1"/>
                        </a:buClr>
                        <a:buSzPts val="2400"/>
                        <a:buFont typeface="Arial"/>
                        <a:buNone/>
                      </a:pPr>
                      <a:r>
                        <a:rPr lang="en-US" sz="2400" b="1" i="0" u="none" strike="noStrike" cap="none">
                          <a:solidFill>
                            <a:schemeClr val="dk1"/>
                          </a:solidFill>
                          <a:latin typeface="Arial"/>
                          <a:ea typeface="Arial"/>
                          <a:cs typeface="Arial"/>
                          <a:sym typeface="Arial"/>
                        </a:rPr>
                        <a:t>enqueue</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Adds an element to the rear of the queue</a:t>
                      </a:r>
                      <a:endParaRPr/>
                    </a:p>
                    <a:p>
                      <a:pPr marL="0" marR="0" lvl="0" indent="0" algn="l" rtl="0">
                        <a:lnSpc>
                          <a:spcPct val="100000"/>
                        </a:lnSpc>
                        <a:spcBef>
                          <a:spcPts val="40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10002"/>
                  </a:ext>
                </a:extLst>
              </a:tr>
              <a:tr h="663575">
                <a:tc>
                  <a:txBody>
                    <a:bodyPr/>
                    <a:lstStyle/>
                    <a:p>
                      <a:pPr marL="0" marR="0" lvl="0" indent="0" algn="l" rtl="0">
                        <a:lnSpc>
                          <a:spcPct val="100000"/>
                        </a:lnSpc>
                        <a:spcBef>
                          <a:spcPts val="0"/>
                        </a:spcBef>
                        <a:spcAft>
                          <a:spcPts val="0"/>
                        </a:spcAft>
                        <a:buClr>
                          <a:schemeClr val="dk1"/>
                        </a:buClr>
                        <a:buSzPts val="2400"/>
                        <a:buFont typeface="Arial"/>
                        <a:buNone/>
                      </a:pPr>
                      <a:r>
                        <a:rPr lang="en-US" sz="2400" b="1" i="0" u="none" strike="noStrike" cap="none">
                          <a:solidFill>
                            <a:schemeClr val="dk1"/>
                          </a:solidFill>
                          <a:latin typeface="Arial"/>
                          <a:ea typeface="Arial"/>
                          <a:cs typeface="Arial"/>
                          <a:sym typeface="Arial"/>
                        </a:rPr>
                        <a:t>first</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Examines the element at the front of the queue</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10003"/>
                  </a:ext>
                </a:extLst>
              </a:tr>
              <a:tr h="663575">
                <a:tc>
                  <a:txBody>
                    <a:bodyPr/>
                    <a:lstStyle/>
                    <a:p>
                      <a:pPr marL="0" marR="0" lvl="0" indent="0" algn="l" rtl="0">
                        <a:lnSpc>
                          <a:spcPct val="100000"/>
                        </a:lnSpc>
                        <a:spcBef>
                          <a:spcPts val="0"/>
                        </a:spcBef>
                        <a:spcAft>
                          <a:spcPts val="0"/>
                        </a:spcAft>
                        <a:buClr>
                          <a:schemeClr val="dk1"/>
                        </a:buClr>
                        <a:buSzPts val="2400"/>
                        <a:buFont typeface="Arial"/>
                        <a:buNone/>
                      </a:pPr>
                      <a:r>
                        <a:rPr lang="en-US" sz="2400" b="1" i="0" u="none" strike="noStrike" cap="none">
                          <a:solidFill>
                            <a:schemeClr val="dk1"/>
                          </a:solidFill>
                          <a:latin typeface="Arial"/>
                          <a:ea typeface="Arial"/>
                          <a:cs typeface="Arial"/>
                          <a:sym typeface="Arial"/>
                        </a:rPr>
                        <a:t>isEmpty</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Determines whether the queue is empty</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10004"/>
                  </a:ext>
                </a:extLst>
              </a:tr>
              <a:tr h="665175">
                <a:tc>
                  <a:txBody>
                    <a:bodyPr/>
                    <a:lstStyle/>
                    <a:p>
                      <a:pPr marL="0" marR="0" lvl="0" indent="0" algn="l" rtl="0">
                        <a:lnSpc>
                          <a:spcPct val="100000"/>
                        </a:lnSpc>
                        <a:spcBef>
                          <a:spcPts val="0"/>
                        </a:spcBef>
                        <a:spcAft>
                          <a:spcPts val="0"/>
                        </a:spcAft>
                        <a:buClr>
                          <a:schemeClr val="dk1"/>
                        </a:buClr>
                        <a:buSzPts val="2400"/>
                        <a:buFont typeface="Arial"/>
                        <a:buNone/>
                      </a:pPr>
                      <a:r>
                        <a:rPr lang="en-US" sz="2400" b="1" i="0" u="none" strike="noStrike" cap="none">
                          <a:solidFill>
                            <a:schemeClr val="dk1"/>
                          </a:solidFill>
                          <a:latin typeface="Arial"/>
                          <a:ea typeface="Arial"/>
                          <a:cs typeface="Arial"/>
                          <a:sym typeface="Arial"/>
                        </a:rPr>
                        <a:t>size</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Determines the number of elements in the queue</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10005"/>
                  </a:ext>
                </a:extLst>
              </a:tr>
              <a:tr h="663575">
                <a:tc>
                  <a:txBody>
                    <a:bodyPr/>
                    <a:lstStyle/>
                    <a:p>
                      <a:pPr marL="0" marR="0" lvl="0" indent="0" algn="l" rtl="0">
                        <a:lnSpc>
                          <a:spcPct val="100000"/>
                        </a:lnSpc>
                        <a:spcBef>
                          <a:spcPts val="0"/>
                        </a:spcBef>
                        <a:spcAft>
                          <a:spcPts val="0"/>
                        </a:spcAft>
                        <a:buClr>
                          <a:schemeClr val="dk1"/>
                        </a:buClr>
                        <a:buSzPts val="2400"/>
                        <a:buFont typeface="Arial"/>
                        <a:buNone/>
                      </a:pPr>
                      <a:r>
                        <a:rPr lang="en-US" sz="2400" b="1">
                          <a:solidFill>
                            <a:schemeClr val="dk1"/>
                          </a:solidFill>
                        </a:rPr>
                        <a:t>isFull</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2"/>
                    </a:solidFill>
                  </a:tcPr>
                </a:tc>
                <a:tc>
                  <a:txBody>
                    <a:bodyPr/>
                    <a:lstStyle/>
                    <a:p>
                      <a:pPr marL="0" lvl="0" indent="0" algn="l" rtl="0">
                        <a:spcBef>
                          <a:spcPts val="0"/>
                        </a:spcBef>
                        <a:spcAft>
                          <a:spcPts val="0"/>
                        </a:spcAft>
                        <a:buClr>
                          <a:schemeClr val="dk1"/>
                        </a:buClr>
                        <a:buSzPts val="2000"/>
                        <a:buFont typeface="Arial"/>
                        <a:buNone/>
                      </a:pPr>
                      <a:r>
                        <a:rPr lang="en-US" sz="2000">
                          <a:solidFill>
                            <a:schemeClr val="dk1"/>
                          </a:solidFill>
                        </a:rPr>
                        <a:t>Determines whether the queue is Full</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8"/>
          <p:cNvSpPr txBox="1">
            <a:spLocks noGrp="1"/>
          </p:cNvSpPr>
          <p:nvPr>
            <p:ph type="title"/>
          </p:nvPr>
        </p:nvSpPr>
        <p:spPr>
          <a:xfrm>
            <a:off x="685800" y="152400"/>
            <a:ext cx="7772400" cy="5867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Types of queue</a:t>
            </a:r>
            <a:br>
              <a:rPr lang="en-US"/>
            </a:br>
            <a:br>
              <a:rPr lang="en-US" sz="2800"/>
            </a:br>
            <a:r>
              <a:rPr lang="en-US" sz="2800"/>
              <a:t>1.Simple Queue</a:t>
            </a:r>
            <a:br>
              <a:rPr lang="en-US" sz="2800"/>
            </a:br>
            <a:br>
              <a:rPr lang="en-US" sz="2800"/>
            </a:br>
            <a:r>
              <a:rPr lang="en-US" sz="2800"/>
              <a:t>2.Circular Queue</a:t>
            </a:r>
            <a:br>
              <a:rPr lang="en-US" sz="2800"/>
            </a:br>
            <a:br>
              <a:rPr lang="en-US" sz="2800"/>
            </a:br>
            <a:r>
              <a:rPr lang="en-US" sz="2800"/>
              <a:t>3.Priority Queue</a:t>
            </a:r>
            <a:br>
              <a:rPr lang="en-US" sz="2800"/>
            </a:br>
            <a:br>
              <a:rPr lang="en-US" sz="2800"/>
            </a:br>
            <a:r>
              <a:rPr lang="en-US" sz="2800"/>
              <a:t>4.Dequeue(Double Ended  Queue)</a:t>
            </a:r>
            <a:br>
              <a:rPr lang="en-US" sz="2800"/>
            </a:br>
            <a:br>
              <a:rPr lang="en-US"/>
            </a:br>
            <a:endParaRPr/>
          </a:p>
        </p:txBody>
      </p:sp>
      <p:sp>
        <p:nvSpPr>
          <p:cNvPr id="258" name="Google Shape;258;p8"/>
          <p:cNvSpPr txBox="1">
            <a:spLocks noGrp="1"/>
          </p:cNvSpPr>
          <p:nvPr>
            <p:ph type="sldNum" idx="12"/>
          </p:nvPr>
        </p:nvSpPr>
        <p:spPr>
          <a:xfrm>
            <a:off x="7086600" y="6248400"/>
            <a:ext cx="19050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6-</a:t>
            </a: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9"/>
          <p:cNvSpPr txBox="1">
            <a:spLocks noGrp="1"/>
          </p:cNvSpPr>
          <p:nvPr>
            <p:ph type="title"/>
          </p:nvPr>
        </p:nvSpPr>
        <p:spPr>
          <a:xfrm>
            <a:off x="685800" y="152400"/>
            <a:ext cx="7772400" cy="1143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Simple Queue</a:t>
            </a:r>
            <a:br>
              <a:rPr lang="en-US"/>
            </a:br>
            <a:r>
              <a:rPr lang="en-US" sz="2800">
                <a:solidFill>
                  <a:schemeClr val="dk1"/>
                </a:solidFill>
              </a:rPr>
              <a:t>A simple queue are the general queue that we use on perform insertion and deletion on FIFO basis</a:t>
            </a:r>
            <a:br>
              <a:rPr lang="en-US" sz="2800">
                <a:solidFill>
                  <a:schemeClr val="dk1"/>
                </a:solidFill>
              </a:rPr>
            </a:br>
            <a:r>
              <a:rPr lang="en-US" sz="2800">
                <a:solidFill>
                  <a:schemeClr val="dk1"/>
                </a:solidFill>
              </a:rPr>
              <a:t> i.e. the new element is inserted at the rear of the queue and an element is deleted from the front of the queue</a:t>
            </a:r>
            <a:br>
              <a:rPr lang="en-US" sz="2800">
                <a:solidFill>
                  <a:schemeClr val="dk1"/>
                </a:solidFill>
              </a:rPr>
            </a:br>
            <a:br>
              <a:rPr lang="en-US" sz="2800">
                <a:solidFill>
                  <a:schemeClr val="dk1"/>
                </a:solidFill>
              </a:rPr>
            </a:br>
            <a:r>
              <a:rPr lang="en-US" sz="2800" b="1"/>
              <a:t> Applications of Simple Queue</a:t>
            </a:r>
            <a:br>
              <a:rPr lang="en-US" sz="2800"/>
            </a:br>
            <a:br>
              <a:rPr lang="en-US" sz="2400">
                <a:solidFill>
                  <a:schemeClr val="dk1"/>
                </a:solidFill>
              </a:rPr>
            </a:br>
            <a:r>
              <a:rPr lang="en-US" sz="2400">
                <a:solidFill>
                  <a:schemeClr val="dk1"/>
                </a:solidFill>
              </a:rPr>
              <a:t>1.CPU scheduling</a:t>
            </a:r>
            <a:br>
              <a:rPr lang="en-US" sz="2400">
                <a:solidFill>
                  <a:schemeClr val="dk1"/>
                </a:solidFill>
              </a:rPr>
            </a:br>
            <a:r>
              <a:rPr lang="en-US" sz="2400">
                <a:solidFill>
                  <a:schemeClr val="dk1"/>
                </a:solidFill>
              </a:rPr>
              <a:t>2.Disk Scheduling</a:t>
            </a:r>
            <a:br>
              <a:rPr lang="en-US" sz="2400">
                <a:solidFill>
                  <a:schemeClr val="dk1"/>
                </a:solidFill>
              </a:rPr>
            </a:br>
            <a:r>
              <a:rPr lang="en-US" sz="2400">
                <a:solidFill>
                  <a:schemeClr val="dk1"/>
                </a:solidFill>
              </a:rPr>
              <a:t>3.Synchronization between two process</a:t>
            </a:r>
            <a:r>
              <a:rPr lang="en-US"/>
              <a:t>.</a:t>
            </a:r>
            <a:br>
              <a:rPr lang="en-US"/>
            </a:br>
            <a:br>
              <a:rPr lang="en-US"/>
            </a:br>
            <a:endParaRPr/>
          </a:p>
        </p:txBody>
      </p:sp>
      <p:sp>
        <p:nvSpPr>
          <p:cNvPr id="264" name="Google Shape;264;p9"/>
          <p:cNvSpPr txBox="1">
            <a:spLocks noGrp="1"/>
          </p:cNvSpPr>
          <p:nvPr>
            <p:ph type="sldNum" idx="12"/>
          </p:nvPr>
        </p:nvSpPr>
        <p:spPr>
          <a:xfrm>
            <a:off x="7086600" y="6248400"/>
            <a:ext cx="19050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6-</a:t>
            </a: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noteTemplate04">
  <a:themeElements>
    <a:clrScheme name="noteTemplate04 8">
      <a:dk1>
        <a:srgbClr val="000000"/>
      </a:dk1>
      <a:lt1>
        <a:srgbClr val="FFFFFF"/>
      </a:lt1>
      <a:dk2>
        <a:srgbClr val="000099"/>
      </a:dk2>
      <a:lt2>
        <a:srgbClr val="FFFFDF"/>
      </a:lt2>
      <a:accent1>
        <a:srgbClr val="FFFF99"/>
      </a:accent1>
      <a:accent2>
        <a:srgbClr val="CC3300"/>
      </a:accent2>
      <a:accent3>
        <a:srgbClr val="FFFFFF"/>
      </a:accent3>
      <a:accent4>
        <a:srgbClr val="000000"/>
      </a:accent4>
      <a:accent5>
        <a:srgbClr val="FFFFCA"/>
      </a:accent5>
      <a:accent6>
        <a:srgbClr val="B92D00"/>
      </a:accent6>
      <a:hlink>
        <a:srgbClr val="339966"/>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22</Slides>
  <Notes>22</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noteTemplate04</vt:lpstr>
      <vt:lpstr>PowerPoint Presentation</vt:lpstr>
      <vt:lpstr>Queues</vt:lpstr>
      <vt:lpstr>Conceptual View of a Queue</vt:lpstr>
      <vt:lpstr>Conceptual View of a Queue</vt:lpstr>
      <vt:lpstr>Conceptual View of a Queue</vt:lpstr>
      <vt:lpstr>Applications of Queue</vt:lpstr>
      <vt:lpstr>Operations on a Queue(ADT)</vt:lpstr>
      <vt:lpstr>Types of queue  1.Simple Queue  2.Circular Queue  3.Priority Queue  4.Dequeue(Double Ended  Queue)  </vt:lpstr>
      <vt:lpstr>Simple Queue A simple queue are the general queue that we use on perform insertion and deletion on FIFO basis  i.e. the new element is inserted at the rear of the queue and an element is deleted from the front of the queue   Applications of Simple Queue  1.CPU scheduling 2.Disk Scheduling 3.Synchronization between two process.  </vt:lpstr>
      <vt:lpstr>Circular Queue  Circular queue is a type of queue in which all nodes are treated as circular such that the first node follows the last node.  In this type of queue operations are performed on first in first out basis i.e the element that has inserted first will be one that will be deleted first. </vt:lpstr>
      <vt:lpstr>Priority Queue  Priority Queue is a special type of queue in which elements are treated according to their priority.   Insertion of an element take place at the rear of the queue but the deletion or removal of an element take place according to the priority of the element.   Element with the highest priority is removed first and element with the lowest priority is removed last.</vt:lpstr>
      <vt:lpstr> </vt:lpstr>
      <vt:lpstr>Double Ended Queue   Double ended queue are also known as deque .  In this type of queue insertion and deletion of an element can take place at both the ends.  </vt:lpstr>
      <vt:lpstr>Double Ended Queue   Further deque is divided into two types:-  Input Restricted Deque :- In this, input is blocked at a single end but allows deletion at both the ends.  Output Restricted Deque :- In this, output is blocked at a single end but allows insertion at both the ends.  </vt:lpstr>
      <vt:lpstr> Implementation of  a Queue</vt:lpstr>
      <vt:lpstr>           </vt:lpstr>
      <vt:lpstr> Insert an element in a queue </vt:lpstr>
      <vt:lpstr>Delete an element from the queue </vt:lpstr>
      <vt:lpstr>Drawback of array implementation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solis</dc:creator>
  <cp:lastModifiedBy>Avani Tipre</cp:lastModifiedBy>
  <cp:revision>1</cp:revision>
  <dcterms:created xsi:type="dcterms:W3CDTF">1601-01-01T00:00:00Z</dcterms:created>
  <dcterms:modified xsi:type="dcterms:W3CDTF">2023-03-28T11:15:28Z</dcterms:modified>
</cp:coreProperties>
</file>