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7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Lst>
  <p:sldSz cx="12192000" cy="6858000"/>
  <p:notesSz cx="6858000" cy="9144000"/>
  <p:embeddedFontLst>
    <p:embeddedFont>
      <p:font typeface="Open Sans" panose="02000000000000000000" pitchFamily="2" charset="0"/>
      <p:regular r:id="rId72"/>
      <p:bold r:id="rId73"/>
      <p:italic r:id="rId74"/>
      <p:boldItalic r:id="rId75"/>
    </p:embeddedFont>
    <p:embeddedFont>
      <p:font typeface="Quattrocento Sans" panose="02000000000000000000" pitchFamily="2" charset="0"/>
      <p:regular r:id="rId76"/>
      <p:bold r:id="rId77"/>
      <p:italic r:id="rId78"/>
      <p:boldItalic r:id="rId79"/>
    </p:embeddedFont>
    <p:embeddedFont>
      <p:font typeface="Source Sans Pro" panose="02000000000000000000" pitchFamily="2"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joqR8eUVwmGEfaJnYH/h8ozV3y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640A77-8E0B-4F24-AED8-057E6E51851A}">
  <a:tblStyle styleId="{99640A77-8E0B-4F24-AED8-057E6E51851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slide" Target="slides/slide53.xml" /><Relationship Id="rId63" Type="http://schemas.openxmlformats.org/officeDocument/2006/relationships/slide" Target="slides/slide61.xml" /><Relationship Id="rId68" Type="http://schemas.openxmlformats.org/officeDocument/2006/relationships/slide" Target="slides/slide66.xml" /><Relationship Id="rId76" Type="http://schemas.openxmlformats.org/officeDocument/2006/relationships/font" Target="fonts/font5.fntdata" /><Relationship Id="rId89" Type="http://schemas.openxmlformats.org/officeDocument/2006/relationships/viewProps" Target="viewProps.xml" /><Relationship Id="rId7" Type="http://schemas.openxmlformats.org/officeDocument/2006/relationships/slide" Target="slides/slide5.xml" /><Relationship Id="rId71"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9" Type="http://schemas.openxmlformats.org/officeDocument/2006/relationships/slide" Target="slides/slide27.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slide" Target="slides/slide56.xml" /><Relationship Id="rId66" Type="http://schemas.openxmlformats.org/officeDocument/2006/relationships/slide" Target="slides/slide64.xml" /><Relationship Id="rId74" Type="http://schemas.openxmlformats.org/officeDocument/2006/relationships/font" Target="fonts/font3.fntdata" /><Relationship Id="rId79" Type="http://schemas.openxmlformats.org/officeDocument/2006/relationships/font" Target="fonts/font8.fntdata" /><Relationship Id="rId87" Type="http://customschemas.google.com/relationships/presentationmetadata" Target="metadata" /><Relationship Id="rId5" Type="http://schemas.openxmlformats.org/officeDocument/2006/relationships/slide" Target="slides/slide3.xml" /><Relationship Id="rId61" Type="http://schemas.openxmlformats.org/officeDocument/2006/relationships/slide" Target="slides/slide59.xml" /><Relationship Id="rId82" Type="http://schemas.openxmlformats.org/officeDocument/2006/relationships/font" Target="fonts/font11.fntdata" /><Relationship Id="rId90" Type="http://schemas.openxmlformats.org/officeDocument/2006/relationships/theme" Target="theme/theme1.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slide" Target="slides/slide62.xml" /><Relationship Id="rId69" Type="http://schemas.openxmlformats.org/officeDocument/2006/relationships/slide" Target="slides/slide67.xml" /><Relationship Id="rId77" Type="http://schemas.openxmlformats.org/officeDocument/2006/relationships/font" Target="fonts/font6.fntdata"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font" Target="fonts/font1.fntdata" /><Relationship Id="rId80" Type="http://schemas.openxmlformats.org/officeDocument/2006/relationships/font" Target="fonts/font9.fntdata"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slide" Target="slides/slide68.xml" /><Relationship Id="rId75" Type="http://schemas.openxmlformats.org/officeDocument/2006/relationships/font" Target="fonts/font4.fntdata" /><Relationship Id="rId83" Type="http://schemas.openxmlformats.org/officeDocument/2006/relationships/font" Target="fonts/font12.fntdata" /><Relationship Id="rId88" Type="http://schemas.openxmlformats.org/officeDocument/2006/relationships/presProps" Target="presProps.xml" /><Relationship Id="rId9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10" Type="http://schemas.openxmlformats.org/officeDocument/2006/relationships/slide" Target="slides/slide8.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font" Target="fonts/font2.fntdata" /><Relationship Id="rId78" Type="http://schemas.openxmlformats.org/officeDocument/2006/relationships/font" Target="fonts/font7.fntdata" /><Relationship Id="rId81" Type="http://schemas.openxmlformats.org/officeDocument/2006/relationships/font" Target="fonts/font10.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4" name="Google Shape;484;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0" name="Google Shape;550;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6" name="Google Shape;556;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9" name="Google Shape;579;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5" name="Google Shape;585;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8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8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9"/>
        <p:cNvGrpSpPr/>
        <p:nvPr/>
      </p:nvGrpSpPr>
      <p:grpSpPr>
        <a:xfrm>
          <a:off x="0" y="0"/>
          <a:ext cx="0" cy="0"/>
          <a:chOff x="0" y="0"/>
          <a:chExt cx="0" cy="0"/>
        </a:xfrm>
      </p:grpSpPr>
      <p:sp>
        <p:nvSpPr>
          <p:cNvPr id="90" name="Google Shape;90;p73"/>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73"/>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73"/>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000">
                <a:solidFill>
                  <a:srgbClr val="0C0C0C"/>
                </a:solidFill>
                <a:latin typeface="Twentieth Century"/>
                <a:ea typeface="Twentieth Century"/>
                <a:cs typeface="Twentieth Century"/>
                <a:sym typeface="Twentieth Century"/>
              </a:defRPr>
            </a:lvl1pPr>
            <a:lvl2pPr marL="0" marR="0" lvl="1" indent="0" algn="l">
              <a:spcBef>
                <a:spcPts val="0"/>
              </a:spcBef>
              <a:buNone/>
              <a:defRPr sz="1000">
                <a:solidFill>
                  <a:srgbClr val="0C0C0C"/>
                </a:solidFill>
                <a:latin typeface="Twentieth Century"/>
                <a:ea typeface="Twentieth Century"/>
                <a:cs typeface="Twentieth Century"/>
                <a:sym typeface="Twentieth Century"/>
              </a:defRPr>
            </a:lvl2pPr>
            <a:lvl3pPr marL="0" marR="0" lvl="2" indent="0" algn="l">
              <a:spcBef>
                <a:spcPts val="0"/>
              </a:spcBef>
              <a:buNone/>
              <a:defRPr sz="1000">
                <a:solidFill>
                  <a:srgbClr val="0C0C0C"/>
                </a:solidFill>
                <a:latin typeface="Twentieth Century"/>
                <a:ea typeface="Twentieth Century"/>
                <a:cs typeface="Twentieth Century"/>
                <a:sym typeface="Twentieth Century"/>
              </a:defRPr>
            </a:lvl3pPr>
            <a:lvl4pPr marL="0" marR="0" lvl="3" indent="0" algn="l">
              <a:spcBef>
                <a:spcPts val="0"/>
              </a:spcBef>
              <a:buNone/>
              <a:defRPr sz="1000">
                <a:solidFill>
                  <a:srgbClr val="0C0C0C"/>
                </a:solidFill>
                <a:latin typeface="Twentieth Century"/>
                <a:ea typeface="Twentieth Century"/>
                <a:cs typeface="Twentieth Century"/>
                <a:sym typeface="Twentieth Century"/>
              </a:defRPr>
            </a:lvl4pPr>
            <a:lvl5pPr marL="0" marR="0" lvl="4" indent="0" algn="l">
              <a:spcBef>
                <a:spcPts val="0"/>
              </a:spcBef>
              <a:buNone/>
              <a:defRPr sz="1000">
                <a:solidFill>
                  <a:srgbClr val="0C0C0C"/>
                </a:solidFill>
                <a:latin typeface="Twentieth Century"/>
                <a:ea typeface="Twentieth Century"/>
                <a:cs typeface="Twentieth Century"/>
                <a:sym typeface="Twentieth Century"/>
              </a:defRPr>
            </a:lvl5pPr>
            <a:lvl6pPr marL="0" marR="0" lvl="5" indent="0" algn="l">
              <a:spcBef>
                <a:spcPts val="0"/>
              </a:spcBef>
              <a:buNone/>
              <a:defRPr sz="1000">
                <a:solidFill>
                  <a:srgbClr val="0C0C0C"/>
                </a:solidFill>
                <a:latin typeface="Twentieth Century"/>
                <a:ea typeface="Twentieth Century"/>
                <a:cs typeface="Twentieth Century"/>
                <a:sym typeface="Twentieth Century"/>
              </a:defRPr>
            </a:lvl6pPr>
            <a:lvl7pPr marL="0" marR="0" lvl="6" indent="0" algn="l">
              <a:spcBef>
                <a:spcPts val="0"/>
              </a:spcBef>
              <a:buNone/>
              <a:defRPr sz="1000">
                <a:solidFill>
                  <a:srgbClr val="0C0C0C"/>
                </a:solidFill>
                <a:latin typeface="Twentieth Century"/>
                <a:ea typeface="Twentieth Century"/>
                <a:cs typeface="Twentieth Century"/>
                <a:sym typeface="Twentieth Century"/>
              </a:defRPr>
            </a:lvl7pPr>
            <a:lvl8pPr marL="0" marR="0" lvl="7" indent="0" algn="l">
              <a:spcBef>
                <a:spcPts val="0"/>
              </a:spcBef>
              <a:buNone/>
              <a:defRPr sz="1000">
                <a:solidFill>
                  <a:srgbClr val="0C0C0C"/>
                </a:solidFill>
                <a:latin typeface="Twentieth Century"/>
                <a:ea typeface="Twentieth Century"/>
                <a:cs typeface="Twentieth Century"/>
                <a:sym typeface="Twentieth Century"/>
              </a:defRPr>
            </a:lvl8pPr>
            <a:lvl9pPr marL="0" marR="0" lvl="8" indent="0" algn="l">
              <a:spcBef>
                <a:spcPts val="0"/>
              </a:spcBef>
              <a:buNone/>
              <a:defRPr sz="1000">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3"/>
        <p:cNvGrpSpPr/>
        <p:nvPr/>
      </p:nvGrpSpPr>
      <p:grpSpPr>
        <a:xfrm>
          <a:off x="0" y="0"/>
          <a:ext cx="0" cy="0"/>
          <a:chOff x="0" y="0"/>
          <a:chExt cx="0" cy="0"/>
        </a:xfrm>
      </p:grpSpPr>
      <p:sp>
        <p:nvSpPr>
          <p:cNvPr id="94" name="Google Shape;94;p83"/>
          <p:cNvSpPr/>
          <p:nvPr/>
        </p:nvSpPr>
        <p:spPr>
          <a:xfrm>
            <a:off x="0" y="0"/>
            <a:ext cx="12192000" cy="4572000"/>
          </a:xfrm>
          <a:prstGeom prst="rect">
            <a:avLst/>
          </a:prstGeom>
          <a:solidFill>
            <a:srgbClr val="148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3"/>
          <p:cNvSpPr/>
          <p:nvPr/>
        </p:nvSpPr>
        <p:spPr>
          <a:xfrm>
            <a:off x="6352" y="0"/>
            <a:ext cx="12185649" cy="4572000"/>
          </a:xfrm>
          <a:custGeom>
            <a:avLst/>
            <a:gdLst/>
            <a:ahLst/>
            <a:cxnLst/>
            <a:rect l="l" t="t" r="r" b="b"/>
            <a:pathLst>
              <a:path w="9139239" h="4572001" extrusionOk="0">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83"/>
          <p:cNvCxnSpPr/>
          <p:nvPr/>
        </p:nvCxnSpPr>
        <p:spPr>
          <a:xfrm rot="10800000">
            <a:off x="8386233" y="5264150"/>
            <a:ext cx="0" cy="914400"/>
          </a:xfrm>
          <a:prstGeom prst="straightConnector1">
            <a:avLst/>
          </a:prstGeom>
          <a:noFill/>
          <a:ln w="19050" cap="flat" cmpd="sng">
            <a:solidFill>
              <a:srgbClr val="1482AB"/>
            </a:solidFill>
            <a:prstDash val="solid"/>
            <a:round/>
            <a:headEnd type="none" w="sm" len="sm"/>
            <a:tailEnd type="none" w="sm" len="sm"/>
          </a:ln>
        </p:spPr>
      </p:cxnSp>
      <p:sp>
        <p:nvSpPr>
          <p:cNvPr id="97" name="Google Shape;97;p83"/>
          <p:cNvSpPr/>
          <p:nvPr/>
        </p:nvSpPr>
        <p:spPr>
          <a:xfrm>
            <a:off x="0" y="825501"/>
            <a:ext cx="3860800" cy="6018213"/>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gradFill>
            <a:gsLst>
              <a:gs pos="0">
                <a:schemeClr val="accent1"/>
              </a:gs>
              <a:gs pos="100000">
                <a:schemeClr val="accent2"/>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98" name="Google Shape;98;p83"/>
          <p:cNvSpPr txBox="1"/>
          <p:nvPr/>
        </p:nvSpPr>
        <p:spPr>
          <a:xfrm>
            <a:off x="8940800" y="6248401"/>
            <a:ext cx="3251200" cy="2444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000" b="1">
              <a:solidFill>
                <a:schemeClr val="dk1"/>
              </a:solidFill>
              <a:latin typeface="Arial"/>
              <a:ea typeface="Arial"/>
              <a:cs typeface="Arial"/>
              <a:sym typeface="Arial"/>
            </a:endParaRPr>
          </a:p>
        </p:txBody>
      </p:sp>
      <p:sp>
        <p:nvSpPr>
          <p:cNvPr id="99" name="Google Shape;99;p83"/>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SzPts val="1400"/>
              <a:buNone/>
              <a:defRPr sz="4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00" name="Google Shape;100;p83"/>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600"/>
              <a:buNone/>
              <a:defRPr sz="1600"/>
            </a:lvl2pPr>
            <a:lvl3pPr lvl="2" algn="ctr">
              <a:lnSpc>
                <a:spcPct val="90000"/>
              </a:lnSpc>
              <a:spcBef>
                <a:spcPts val="400"/>
              </a:spcBef>
              <a:spcAft>
                <a:spcPts val="0"/>
              </a:spcAft>
              <a:buSzPts val="1600"/>
              <a:buNone/>
              <a:defRPr sz="16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a:endParaRPr/>
          </a:p>
        </p:txBody>
      </p:sp>
      <p:sp>
        <p:nvSpPr>
          <p:cNvPr id="101" name="Google Shape;101;p83"/>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83"/>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83"/>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000">
                <a:solidFill>
                  <a:srgbClr val="0C0C0C"/>
                </a:solidFill>
                <a:latin typeface="Twentieth Century"/>
                <a:ea typeface="Twentieth Century"/>
                <a:cs typeface="Twentieth Century"/>
                <a:sym typeface="Twentieth Century"/>
              </a:defRPr>
            </a:lvl1pPr>
            <a:lvl2pPr marL="0" marR="0" lvl="1" indent="0" algn="l">
              <a:spcBef>
                <a:spcPts val="0"/>
              </a:spcBef>
              <a:buNone/>
              <a:defRPr sz="1000">
                <a:solidFill>
                  <a:srgbClr val="0C0C0C"/>
                </a:solidFill>
                <a:latin typeface="Twentieth Century"/>
                <a:ea typeface="Twentieth Century"/>
                <a:cs typeface="Twentieth Century"/>
                <a:sym typeface="Twentieth Century"/>
              </a:defRPr>
            </a:lvl2pPr>
            <a:lvl3pPr marL="0" marR="0" lvl="2" indent="0" algn="l">
              <a:spcBef>
                <a:spcPts val="0"/>
              </a:spcBef>
              <a:buNone/>
              <a:defRPr sz="1000">
                <a:solidFill>
                  <a:srgbClr val="0C0C0C"/>
                </a:solidFill>
                <a:latin typeface="Twentieth Century"/>
                <a:ea typeface="Twentieth Century"/>
                <a:cs typeface="Twentieth Century"/>
                <a:sym typeface="Twentieth Century"/>
              </a:defRPr>
            </a:lvl3pPr>
            <a:lvl4pPr marL="0" marR="0" lvl="3" indent="0" algn="l">
              <a:spcBef>
                <a:spcPts val="0"/>
              </a:spcBef>
              <a:buNone/>
              <a:defRPr sz="1000">
                <a:solidFill>
                  <a:srgbClr val="0C0C0C"/>
                </a:solidFill>
                <a:latin typeface="Twentieth Century"/>
                <a:ea typeface="Twentieth Century"/>
                <a:cs typeface="Twentieth Century"/>
                <a:sym typeface="Twentieth Century"/>
              </a:defRPr>
            </a:lvl4pPr>
            <a:lvl5pPr marL="0" marR="0" lvl="4" indent="0" algn="l">
              <a:spcBef>
                <a:spcPts val="0"/>
              </a:spcBef>
              <a:buNone/>
              <a:defRPr sz="1000">
                <a:solidFill>
                  <a:srgbClr val="0C0C0C"/>
                </a:solidFill>
                <a:latin typeface="Twentieth Century"/>
                <a:ea typeface="Twentieth Century"/>
                <a:cs typeface="Twentieth Century"/>
                <a:sym typeface="Twentieth Century"/>
              </a:defRPr>
            </a:lvl5pPr>
            <a:lvl6pPr marL="0" marR="0" lvl="5" indent="0" algn="l">
              <a:spcBef>
                <a:spcPts val="0"/>
              </a:spcBef>
              <a:buNone/>
              <a:defRPr sz="1000">
                <a:solidFill>
                  <a:srgbClr val="0C0C0C"/>
                </a:solidFill>
                <a:latin typeface="Twentieth Century"/>
                <a:ea typeface="Twentieth Century"/>
                <a:cs typeface="Twentieth Century"/>
                <a:sym typeface="Twentieth Century"/>
              </a:defRPr>
            </a:lvl6pPr>
            <a:lvl7pPr marL="0" marR="0" lvl="6" indent="0" algn="l">
              <a:spcBef>
                <a:spcPts val="0"/>
              </a:spcBef>
              <a:buNone/>
              <a:defRPr sz="1000">
                <a:solidFill>
                  <a:srgbClr val="0C0C0C"/>
                </a:solidFill>
                <a:latin typeface="Twentieth Century"/>
                <a:ea typeface="Twentieth Century"/>
                <a:cs typeface="Twentieth Century"/>
                <a:sym typeface="Twentieth Century"/>
              </a:defRPr>
            </a:lvl7pPr>
            <a:lvl8pPr marL="0" marR="0" lvl="7" indent="0" algn="l">
              <a:spcBef>
                <a:spcPts val="0"/>
              </a:spcBef>
              <a:buNone/>
              <a:defRPr sz="1000">
                <a:solidFill>
                  <a:srgbClr val="0C0C0C"/>
                </a:solidFill>
                <a:latin typeface="Twentieth Century"/>
                <a:ea typeface="Twentieth Century"/>
                <a:cs typeface="Twentieth Century"/>
                <a:sym typeface="Twentieth Century"/>
              </a:defRPr>
            </a:lvl8pPr>
            <a:lvl9pPr marL="0" marR="0" lvl="8" indent="0" algn="l">
              <a:spcBef>
                <a:spcPts val="0"/>
              </a:spcBef>
              <a:buNone/>
              <a:defRPr sz="1000">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4"/>
        <p:cNvGrpSpPr/>
        <p:nvPr/>
      </p:nvGrpSpPr>
      <p:grpSpPr>
        <a:xfrm>
          <a:off x="0" y="0"/>
          <a:ext cx="0" cy="0"/>
          <a:chOff x="0" y="0"/>
          <a:chExt cx="0" cy="0"/>
        </a:xfrm>
      </p:grpSpPr>
      <p:sp>
        <p:nvSpPr>
          <p:cNvPr id="105" name="Google Shape;105;p84"/>
          <p:cNvSpPr txBox="1">
            <a:spLocks noGrp="1"/>
          </p:cNvSpPr>
          <p:nvPr>
            <p:ph type="title"/>
          </p:nvPr>
        </p:nvSpPr>
        <p:spPr>
          <a:xfrm>
            <a:off x="1024467" y="585788"/>
            <a:ext cx="9719733" cy="149860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06" name="Google Shape;106;p84"/>
          <p:cNvSpPr txBox="1">
            <a:spLocks noGrp="1"/>
          </p:cNvSpPr>
          <p:nvPr>
            <p:ph type="body" idx="1"/>
          </p:nvPr>
        </p:nvSpPr>
        <p:spPr>
          <a:xfrm>
            <a:off x="1024467" y="2286001"/>
            <a:ext cx="9719733" cy="4022725"/>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7" name="Google Shape;107;p84"/>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84"/>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84"/>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000">
                <a:solidFill>
                  <a:srgbClr val="0C0C0C"/>
                </a:solidFill>
                <a:latin typeface="Twentieth Century"/>
                <a:ea typeface="Twentieth Century"/>
                <a:cs typeface="Twentieth Century"/>
                <a:sym typeface="Twentieth Century"/>
              </a:defRPr>
            </a:lvl1pPr>
            <a:lvl2pPr marL="0" marR="0" lvl="1" indent="0" algn="l">
              <a:spcBef>
                <a:spcPts val="0"/>
              </a:spcBef>
              <a:buNone/>
              <a:defRPr sz="1000">
                <a:solidFill>
                  <a:srgbClr val="0C0C0C"/>
                </a:solidFill>
                <a:latin typeface="Twentieth Century"/>
                <a:ea typeface="Twentieth Century"/>
                <a:cs typeface="Twentieth Century"/>
                <a:sym typeface="Twentieth Century"/>
              </a:defRPr>
            </a:lvl2pPr>
            <a:lvl3pPr marL="0" marR="0" lvl="2" indent="0" algn="l">
              <a:spcBef>
                <a:spcPts val="0"/>
              </a:spcBef>
              <a:buNone/>
              <a:defRPr sz="1000">
                <a:solidFill>
                  <a:srgbClr val="0C0C0C"/>
                </a:solidFill>
                <a:latin typeface="Twentieth Century"/>
                <a:ea typeface="Twentieth Century"/>
                <a:cs typeface="Twentieth Century"/>
                <a:sym typeface="Twentieth Century"/>
              </a:defRPr>
            </a:lvl3pPr>
            <a:lvl4pPr marL="0" marR="0" lvl="3" indent="0" algn="l">
              <a:spcBef>
                <a:spcPts val="0"/>
              </a:spcBef>
              <a:buNone/>
              <a:defRPr sz="1000">
                <a:solidFill>
                  <a:srgbClr val="0C0C0C"/>
                </a:solidFill>
                <a:latin typeface="Twentieth Century"/>
                <a:ea typeface="Twentieth Century"/>
                <a:cs typeface="Twentieth Century"/>
                <a:sym typeface="Twentieth Century"/>
              </a:defRPr>
            </a:lvl4pPr>
            <a:lvl5pPr marL="0" marR="0" lvl="4" indent="0" algn="l">
              <a:spcBef>
                <a:spcPts val="0"/>
              </a:spcBef>
              <a:buNone/>
              <a:defRPr sz="1000">
                <a:solidFill>
                  <a:srgbClr val="0C0C0C"/>
                </a:solidFill>
                <a:latin typeface="Twentieth Century"/>
                <a:ea typeface="Twentieth Century"/>
                <a:cs typeface="Twentieth Century"/>
                <a:sym typeface="Twentieth Century"/>
              </a:defRPr>
            </a:lvl5pPr>
            <a:lvl6pPr marL="0" marR="0" lvl="5" indent="0" algn="l">
              <a:spcBef>
                <a:spcPts val="0"/>
              </a:spcBef>
              <a:buNone/>
              <a:defRPr sz="1000">
                <a:solidFill>
                  <a:srgbClr val="0C0C0C"/>
                </a:solidFill>
                <a:latin typeface="Twentieth Century"/>
                <a:ea typeface="Twentieth Century"/>
                <a:cs typeface="Twentieth Century"/>
                <a:sym typeface="Twentieth Century"/>
              </a:defRPr>
            </a:lvl6pPr>
            <a:lvl7pPr marL="0" marR="0" lvl="6" indent="0" algn="l">
              <a:spcBef>
                <a:spcPts val="0"/>
              </a:spcBef>
              <a:buNone/>
              <a:defRPr sz="1000">
                <a:solidFill>
                  <a:srgbClr val="0C0C0C"/>
                </a:solidFill>
                <a:latin typeface="Twentieth Century"/>
                <a:ea typeface="Twentieth Century"/>
                <a:cs typeface="Twentieth Century"/>
                <a:sym typeface="Twentieth Century"/>
              </a:defRPr>
            </a:lvl7pPr>
            <a:lvl8pPr marL="0" marR="0" lvl="7" indent="0" algn="l">
              <a:spcBef>
                <a:spcPts val="0"/>
              </a:spcBef>
              <a:buNone/>
              <a:defRPr sz="1000">
                <a:solidFill>
                  <a:srgbClr val="0C0C0C"/>
                </a:solidFill>
                <a:latin typeface="Twentieth Century"/>
                <a:ea typeface="Twentieth Century"/>
                <a:cs typeface="Twentieth Century"/>
                <a:sym typeface="Twentieth Century"/>
              </a:defRPr>
            </a:lvl8pPr>
            <a:lvl9pPr marL="0" marR="0" lvl="8" indent="0" algn="l">
              <a:spcBef>
                <a:spcPts val="0"/>
              </a:spcBef>
              <a:buNone/>
              <a:defRPr sz="1000">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10"/>
        <p:cNvGrpSpPr/>
        <p:nvPr/>
      </p:nvGrpSpPr>
      <p:grpSpPr>
        <a:xfrm>
          <a:off x="0" y="0"/>
          <a:ext cx="0" cy="0"/>
          <a:chOff x="0" y="0"/>
          <a:chExt cx="0" cy="0"/>
        </a:xfrm>
      </p:grpSpPr>
      <p:sp>
        <p:nvSpPr>
          <p:cNvPr id="111" name="Google Shape;111;p85"/>
          <p:cNvSpPr/>
          <p:nvPr/>
        </p:nvSpPr>
        <p:spPr>
          <a:xfrm>
            <a:off x="0" y="0"/>
            <a:ext cx="12192000" cy="4572000"/>
          </a:xfrm>
          <a:prstGeom prst="rect">
            <a:avLst/>
          </a:prstGeom>
          <a:solidFill>
            <a:srgbClr val="1D9A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5"/>
          <p:cNvSpPr/>
          <p:nvPr/>
        </p:nvSpPr>
        <p:spPr>
          <a:xfrm>
            <a:off x="6352" y="0"/>
            <a:ext cx="12185649" cy="4572000"/>
          </a:xfrm>
          <a:custGeom>
            <a:avLst/>
            <a:gdLst/>
            <a:ahLst/>
            <a:cxnLst/>
            <a:rect l="l" t="t" r="r" b="b"/>
            <a:pathLst>
              <a:path w="9139239" h="4572001" extrusionOk="0">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85"/>
          <p:cNvCxnSpPr/>
          <p:nvPr/>
        </p:nvCxnSpPr>
        <p:spPr>
          <a:xfrm rot="10800000">
            <a:off x="8386233" y="5264150"/>
            <a:ext cx="0" cy="914400"/>
          </a:xfrm>
          <a:prstGeom prst="straightConnector1">
            <a:avLst/>
          </a:prstGeom>
          <a:noFill/>
          <a:ln w="19050" cap="flat" cmpd="sng">
            <a:solidFill>
              <a:srgbClr val="1482AB"/>
            </a:solidFill>
            <a:prstDash val="solid"/>
            <a:round/>
            <a:headEnd type="none" w="sm" len="sm"/>
            <a:tailEnd type="none" w="sm" len="sm"/>
          </a:ln>
        </p:spPr>
      </p:cxnSp>
      <p:sp>
        <p:nvSpPr>
          <p:cNvPr id="114" name="Google Shape;114;p85"/>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SzPts val="1400"/>
              <a:buNone/>
              <a:defRPr sz="4400" b="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15" name="Google Shape;115;p85"/>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600"/>
              <a:buNone/>
              <a:defRPr sz="1600">
                <a:solidFill>
                  <a:srgbClr val="0C0C0C"/>
                </a:solidFill>
              </a:defRPr>
            </a:lvl1pPr>
            <a:lvl2pPr marL="914400" lvl="1" indent="-228600" algn="l">
              <a:lnSpc>
                <a:spcPct val="90000"/>
              </a:lnSpc>
              <a:spcBef>
                <a:spcPts val="200"/>
              </a:spcBef>
              <a:spcAft>
                <a:spcPts val="0"/>
              </a:spcAft>
              <a:buSzPts val="1600"/>
              <a:buNone/>
              <a:defRPr sz="16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16" name="Google Shape;116;p85"/>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85"/>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85"/>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000">
                <a:solidFill>
                  <a:srgbClr val="0C0C0C"/>
                </a:solidFill>
                <a:latin typeface="Twentieth Century"/>
                <a:ea typeface="Twentieth Century"/>
                <a:cs typeface="Twentieth Century"/>
                <a:sym typeface="Twentieth Century"/>
              </a:defRPr>
            </a:lvl1pPr>
            <a:lvl2pPr marL="0" marR="0" lvl="1" indent="0" algn="l">
              <a:spcBef>
                <a:spcPts val="0"/>
              </a:spcBef>
              <a:buNone/>
              <a:defRPr sz="1000">
                <a:solidFill>
                  <a:srgbClr val="0C0C0C"/>
                </a:solidFill>
                <a:latin typeface="Twentieth Century"/>
                <a:ea typeface="Twentieth Century"/>
                <a:cs typeface="Twentieth Century"/>
                <a:sym typeface="Twentieth Century"/>
              </a:defRPr>
            </a:lvl2pPr>
            <a:lvl3pPr marL="0" marR="0" lvl="2" indent="0" algn="l">
              <a:spcBef>
                <a:spcPts val="0"/>
              </a:spcBef>
              <a:buNone/>
              <a:defRPr sz="1000">
                <a:solidFill>
                  <a:srgbClr val="0C0C0C"/>
                </a:solidFill>
                <a:latin typeface="Twentieth Century"/>
                <a:ea typeface="Twentieth Century"/>
                <a:cs typeface="Twentieth Century"/>
                <a:sym typeface="Twentieth Century"/>
              </a:defRPr>
            </a:lvl3pPr>
            <a:lvl4pPr marL="0" marR="0" lvl="3" indent="0" algn="l">
              <a:spcBef>
                <a:spcPts val="0"/>
              </a:spcBef>
              <a:buNone/>
              <a:defRPr sz="1000">
                <a:solidFill>
                  <a:srgbClr val="0C0C0C"/>
                </a:solidFill>
                <a:latin typeface="Twentieth Century"/>
                <a:ea typeface="Twentieth Century"/>
                <a:cs typeface="Twentieth Century"/>
                <a:sym typeface="Twentieth Century"/>
              </a:defRPr>
            </a:lvl4pPr>
            <a:lvl5pPr marL="0" marR="0" lvl="4" indent="0" algn="l">
              <a:spcBef>
                <a:spcPts val="0"/>
              </a:spcBef>
              <a:buNone/>
              <a:defRPr sz="1000">
                <a:solidFill>
                  <a:srgbClr val="0C0C0C"/>
                </a:solidFill>
                <a:latin typeface="Twentieth Century"/>
                <a:ea typeface="Twentieth Century"/>
                <a:cs typeface="Twentieth Century"/>
                <a:sym typeface="Twentieth Century"/>
              </a:defRPr>
            </a:lvl5pPr>
            <a:lvl6pPr marL="0" marR="0" lvl="5" indent="0" algn="l">
              <a:spcBef>
                <a:spcPts val="0"/>
              </a:spcBef>
              <a:buNone/>
              <a:defRPr sz="1000">
                <a:solidFill>
                  <a:srgbClr val="0C0C0C"/>
                </a:solidFill>
                <a:latin typeface="Twentieth Century"/>
                <a:ea typeface="Twentieth Century"/>
                <a:cs typeface="Twentieth Century"/>
                <a:sym typeface="Twentieth Century"/>
              </a:defRPr>
            </a:lvl6pPr>
            <a:lvl7pPr marL="0" marR="0" lvl="6" indent="0" algn="l">
              <a:spcBef>
                <a:spcPts val="0"/>
              </a:spcBef>
              <a:buNone/>
              <a:defRPr sz="1000">
                <a:solidFill>
                  <a:srgbClr val="0C0C0C"/>
                </a:solidFill>
                <a:latin typeface="Twentieth Century"/>
                <a:ea typeface="Twentieth Century"/>
                <a:cs typeface="Twentieth Century"/>
                <a:sym typeface="Twentieth Century"/>
              </a:defRPr>
            </a:lvl7pPr>
            <a:lvl8pPr marL="0" marR="0" lvl="7" indent="0" algn="l">
              <a:spcBef>
                <a:spcPts val="0"/>
              </a:spcBef>
              <a:buNone/>
              <a:defRPr sz="1000">
                <a:solidFill>
                  <a:srgbClr val="0C0C0C"/>
                </a:solidFill>
                <a:latin typeface="Twentieth Century"/>
                <a:ea typeface="Twentieth Century"/>
                <a:cs typeface="Twentieth Century"/>
                <a:sym typeface="Twentieth Century"/>
              </a:defRPr>
            </a:lvl8pPr>
            <a:lvl9pPr marL="0" marR="0" lvl="8" indent="0" algn="l">
              <a:spcBef>
                <a:spcPts val="0"/>
              </a:spcBef>
              <a:buNone/>
              <a:defRPr sz="1000">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9"/>
        <p:cNvGrpSpPr/>
        <p:nvPr/>
      </p:nvGrpSpPr>
      <p:grpSpPr>
        <a:xfrm>
          <a:off x="0" y="0"/>
          <a:ext cx="0" cy="0"/>
          <a:chOff x="0" y="0"/>
          <a:chExt cx="0" cy="0"/>
        </a:xfrm>
      </p:grpSpPr>
      <p:sp>
        <p:nvSpPr>
          <p:cNvPr id="120" name="Google Shape;120;p8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21" name="Google Shape;121;p86"/>
          <p:cNvSpPr txBox="1">
            <a:spLocks noGrp="1"/>
          </p:cNvSpPr>
          <p:nvPr>
            <p:ph type="body" idx="1"/>
          </p:nvPr>
        </p:nvSpPr>
        <p:spPr>
          <a:xfrm>
            <a:off x="1024128" y="2286000"/>
            <a:ext cx="4754880" cy="4023360"/>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2" name="Google Shape;122;p86"/>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3" name="Google Shape;123;p86"/>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86"/>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86"/>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000">
                <a:solidFill>
                  <a:srgbClr val="0C0C0C"/>
                </a:solidFill>
                <a:latin typeface="Twentieth Century"/>
                <a:ea typeface="Twentieth Century"/>
                <a:cs typeface="Twentieth Century"/>
                <a:sym typeface="Twentieth Century"/>
              </a:defRPr>
            </a:lvl1pPr>
            <a:lvl2pPr marL="0" marR="0" lvl="1" indent="0" algn="l">
              <a:spcBef>
                <a:spcPts val="0"/>
              </a:spcBef>
              <a:buNone/>
              <a:defRPr sz="1000">
                <a:solidFill>
                  <a:srgbClr val="0C0C0C"/>
                </a:solidFill>
                <a:latin typeface="Twentieth Century"/>
                <a:ea typeface="Twentieth Century"/>
                <a:cs typeface="Twentieth Century"/>
                <a:sym typeface="Twentieth Century"/>
              </a:defRPr>
            </a:lvl2pPr>
            <a:lvl3pPr marL="0" marR="0" lvl="2" indent="0" algn="l">
              <a:spcBef>
                <a:spcPts val="0"/>
              </a:spcBef>
              <a:buNone/>
              <a:defRPr sz="1000">
                <a:solidFill>
                  <a:srgbClr val="0C0C0C"/>
                </a:solidFill>
                <a:latin typeface="Twentieth Century"/>
                <a:ea typeface="Twentieth Century"/>
                <a:cs typeface="Twentieth Century"/>
                <a:sym typeface="Twentieth Century"/>
              </a:defRPr>
            </a:lvl3pPr>
            <a:lvl4pPr marL="0" marR="0" lvl="3" indent="0" algn="l">
              <a:spcBef>
                <a:spcPts val="0"/>
              </a:spcBef>
              <a:buNone/>
              <a:defRPr sz="1000">
                <a:solidFill>
                  <a:srgbClr val="0C0C0C"/>
                </a:solidFill>
                <a:latin typeface="Twentieth Century"/>
                <a:ea typeface="Twentieth Century"/>
                <a:cs typeface="Twentieth Century"/>
                <a:sym typeface="Twentieth Century"/>
              </a:defRPr>
            </a:lvl4pPr>
            <a:lvl5pPr marL="0" marR="0" lvl="4" indent="0" algn="l">
              <a:spcBef>
                <a:spcPts val="0"/>
              </a:spcBef>
              <a:buNone/>
              <a:defRPr sz="1000">
                <a:solidFill>
                  <a:srgbClr val="0C0C0C"/>
                </a:solidFill>
                <a:latin typeface="Twentieth Century"/>
                <a:ea typeface="Twentieth Century"/>
                <a:cs typeface="Twentieth Century"/>
                <a:sym typeface="Twentieth Century"/>
              </a:defRPr>
            </a:lvl5pPr>
            <a:lvl6pPr marL="0" marR="0" lvl="5" indent="0" algn="l">
              <a:spcBef>
                <a:spcPts val="0"/>
              </a:spcBef>
              <a:buNone/>
              <a:defRPr sz="1000">
                <a:solidFill>
                  <a:srgbClr val="0C0C0C"/>
                </a:solidFill>
                <a:latin typeface="Twentieth Century"/>
                <a:ea typeface="Twentieth Century"/>
                <a:cs typeface="Twentieth Century"/>
                <a:sym typeface="Twentieth Century"/>
              </a:defRPr>
            </a:lvl6pPr>
            <a:lvl7pPr marL="0" marR="0" lvl="6" indent="0" algn="l">
              <a:spcBef>
                <a:spcPts val="0"/>
              </a:spcBef>
              <a:buNone/>
              <a:defRPr sz="1000">
                <a:solidFill>
                  <a:srgbClr val="0C0C0C"/>
                </a:solidFill>
                <a:latin typeface="Twentieth Century"/>
                <a:ea typeface="Twentieth Century"/>
                <a:cs typeface="Twentieth Century"/>
                <a:sym typeface="Twentieth Century"/>
              </a:defRPr>
            </a:lvl7pPr>
            <a:lvl8pPr marL="0" marR="0" lvl="7" indent="0" algn="l">
              <a:spcBef>
                <a:spcPts val="0"/>
              </a:spcBef>
              <a:buNone/>
              <a:defRPr sz="1000">
                <a:solidFill>
                  <a:srgbClr val="0C0C0C"/>
                </a:solidFill>
                <a:latin typeface="Twentieth Century"/>
                <a:ea typeface="Twentieth Century"/>
                <a:cs typeface="Twentieth Century"/>
                <a:sym typeface="Twentieth Century"/>
              </a:defRPr>
            </a:lvl8pPr>
            <a:lvl9pPr marL="0" marR="0" lvl="8" indent="0" algn="l">
              <a:spcBef>
                <a:spcPts val="0"/>
              </a:spcBef>
              <a:buNone/>
              <a:defRPr sz="1000">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6"/>
        <p:cNvGrpSpPr/>
        <p:nvPr/>
      </p:nvGrpSpPr>
      <p:grpSpPr>
        <a:xfrm>
          <a:off x="0" y="0"/>
          <a:ext cx="0" cy="0"/>
          <a:chOff x="0" y="0"/>
          <a:chExt cx="0" cy="0"/>
        </a:xfrm>
      </p:grpSpPr>
      <p:sp>
        <p:nvSpPr>
          <p:cNvPr id="127" name="Google Shape;127;p8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28" name="Google Shape;128;p87"/>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200"/>
              <a:buNone/>
              <a:defRPr sz="22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9" name="Google Shape;129;p87"/>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0" name="Google Shape;130;p87"/>
          <p:cNvSpPr txBox="1">
            <a:spLocks noGrp="1"/>
          </p:cNvSpPr>
          <p:nvPr>
            <p:ph type="body" idx="3"/>
          </p:nvPr>
        </p:nvSpPr>
        <p:spPr>
          <a:xfrm>
            <a:off x="5989320"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200"/>
              <a:buNone/>
              <a:defRPr sz="2200" b="0" cap="none">
                <a:solidFill>
                  <a:schemeClr val="accent1"/>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1" name="Google Shape;131;p87"/>
          <p:cNvSpPr txBox="1">
            <a:spLocks noGrp="1"/>
          </p:cNvSpPr>
          <p:nvPr>
            <p:ph type="body" idx="4"/>
          </p:nvPr>
        </p:nvSpPr>
        <p:spPr>
          <a:xfrm>
            <a:off x="5989320" y="2967788"/>
            <a:ext cx="4754880" cy="3341572"/>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2" name="Google Shape;132;p87"/>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87"/>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87"/>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000">
                <a:solidFill>
                  <a:srgbClr val="0C0C0C"/>
                </a:solidFill>
                <a:latin typeface="Twentieth Century"/>
                <a:ea typeface="Twentieth Century"/>
                <a:cs typeface="Twentieth Century"/>
                <a:sym typeface="Twentieth Century"/>
              </a:defRPr>
            </a:lvl1pPr>
            <a:lvl2pPr marL="0" marR="0" lvl="1" indent="0" algn="l">
              <a:spcBef>
                <a:spcPts val="0"/>
              </a:spcBef>
              <a:buNone/>
              <a:defRPr sz="1000">
                <a:solidFill>
                  <a:srgbClr val="0C0C0C"/>
                </a:solidFill>
                <a:latin typeface="Twentieth Century"/>
                <a:ea typeface="Twentieth Century"/>
                <a:cs typeface="Twentieth Century"/>
                <a:sym typeface="Twentieth Century"/>
              </a:defRPr>
            </a:lvl2pPr>
            <a:lvl3pPr marL="0" marR="0" lvl="2" indent="0" algn="l">
              <a:spcBef>
                <a:spcPts val="0"/>
              </a:spcBef>
              <a:buNone/>
              <a:defRPr sz="1000">
                <a:solidFill>
                  <a:srgbClr val="0C0C0C"/>
                </a:solidFill>
                <a:latin typeface="Twentieth Century"/>
                <a:ea typeface="Twentieth Century"/>
                <a:cs typeface="Twentieth Century"/>
                <a:sym typeface="Twentieth Century"/>
              </a:defRPr>
            </a:lvl3pPr>
            <a:lvl4pPr marL="0" marR="0" lvl="3" indent="0" algn="l">
              <a:spcBef>
                <a:spcPts val="0"/>
              </a:spcBef>
              <a:buNone/>
              <a:defRPr sz="1000">
                <a:solidFill>
                  <a:srgbClr val="0C0C0C"/>
                </a:solidFill>
                <a:latin typeface="Twentieth Century"/>
                <a:ea typeface="Twentieth Century"/>
                <a:cs typeface="Twentieth Century"/>
                <a:sym typeface="Twentieth Century"/>
              </a:defRPr>
            </a:lvl4pPr>
            <a:lvl5pPr marL="0" marR="0" lvl="4" indent="0" algn="l">
              <a:spcBef>
                <a:spcPts val="0"/>
              </a:spcBef>
              <a:buNone/>
              <a:defRPr sz="1000">
                <a:solidFill>
                  <a:srgbClr val="0C0C0C"/>
                </a:solidFill>
                <a:latin typeface="Twentieth Century"/>
                <a:ea typeface="Twentieth Century"/>
                <a:cs typeface="Twentieth Century"/>
                <a:sym typeface="Twentieth Century"/>
              </a:defRPr>
            </a:lvl5pPr>
            <a:lvl6pPr marL="0" marR="0" lvl="5" indent="0" algn="l">
              <a:spcBef>
                <a:spcPts val="0"/>
              </a:spcBef>
              <a:buNone/>
              <a:defRPr sz="1000">
                <a:solidFill>
                  <a:srgbClr val="0C0C0C"/>
                </a:solidFill>
                <a:latin typeface="Twentieth Century"/>
                <a:ea typeface="Twentieth Century"/>
                <a:cs typeface="Twentieth Century"/>
                <a:sym typeface="Twentieth Century"/>
              </a:defRPr>
            </a:lvl6pPr>
            <a:lvl7pPr marL="0" marR="0" lvl="6" indent="0" algn="l">
              <a:spcBef>
                <a:spcPts val="0"/>
              </a:spcBef>
              <a:buNone/>
              <a:defRPr sz="1000">
                <a:solidFill>
                  <a:srgbClr val="0C0C0C"/>
                </a:solidFill>
                <a:latin typeface="Twentieth Century"/>
                <a:ea typeface="Twentieth Century"/>
                <a:cs typeface="Twentieth Century"/>
                <a:sym typeface="Twentieth Century"/>
              </a:defRPr>
            </a:lvl7pPr>
            <a:lvl8pPr marL="0" marR="0" lvl="7" indent="0" algn="l">
              <a:spcBef>
                <a:spcPts val="0"/>
              </a:spcBef>
              <a:buNone/>
              <a:defRPr sz="1000">
                <a:solidFill>
                  <a:srgbClr val="0C0C0C"/>
                </a:solidFill>
                <a:latin typeface="Twentieth Century"/>
                <a:ea typeface="Twentieth Century"/>
                <a:cs typeface="Twentieth Century"/>
                <a:sym typeface="Twentieth Century"/>
              </a:defRPr>
            </a:lvl8pPr>
            <a:lvl9pPr marL="0" marR="0" lvl="8" indent="0" algn="l">
              <a:spcBef>
                <a:spcPts val="0"/>
              </a:spcBef>
              <a:buNone/>
              <a:defRPr sz="1000">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88"/>
          <p:cNvSpPr txBox="1">
            <a:spLocks noGrp="1"/>
          </p:cNvSpPr>
          <p:nvPr>
            <p:ph type="title"/>
          </p:nvPr>
        </p:nvSpPr>
        <p:spPr>
          <a:xfrm>
            <a:off x="1024467" y="585788"/>
            <a:ext cx="9719733" cy="149860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37" name="Google Shape;137;p88"/>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88"/>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88"/>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000">
                <a:solidFill>
                  <a:srgbClr val="0C0C0C"/>
                </a:solidFill>
                <a:latin typeface="Twentieth Century"/>
                <a:ea typeface="Twentieth Century"/>
                <a:cs typeface="Twentieth Century"/>
                <a:sym typeface="Twentieth Century"/>
              </a:defRPr>
            </a:lvl1pPr>
            <a:lvl2pPr marL="0" marR="0" lvl="1" indent="0" algn="l">
              <a:spcBef>
                <a:spcPts val="0"/>
              </a:spcBef>
              <a:buNone/>
              <a:defRPr sz="1000">
                <a:solidFill>
                  <a:srgbClr val="0C0C0C"/>
                </a:solidFill>
                <a:latin typeface="Twentieth Century"/>
                <a:ea typeface="Twentieth Century"/>
                <a:cs typeface="Twentieth Century"/>
                <a:sym typeface="Twentieth Century"/>
              </a:defRPr>
            </a:lvl2pPr>
            <a:lvl3pPr marL="0" marR="0" lvl="2" indent="0" algn="l">
              <a:spcBef>
                <a:spcPts val="0"/>
              </a:spcBef>
              <a:buNone/>
              <a:defRPr sz="1000">
                <a:solidFill>
                  <a:srgbClr val="0C0C0C"/>
                </a:solidFill>
                <a:latin typeface="Twentieth Century"/>
                <a:ea typeface="Twentieth Century"/>
                <a:cs typeface="Twentieth Century"/>
                <a:sym typeface="Twentieth Century"/>
              </a:defRPr>
            </a:lvl3pPr>
            <a:lvl4pPr marL="0" marR="0" lvl="3" indent="0" algn="l">
              <a:spcBef>
                <a:spcPts val="0"/>
              </a:spcBef>
              <a:buNone/>
              <a:defRPr sz="1000">
                <a:solidFill>
                  <a:srgbClr val="0C0C0C"/>
                </a:solidFill>
                <a:latin typeface="Twentieth Century"/>
                <a:ea typeface="Twentieth Century"/>
                <a:cs typeface="Twentieth Century"/>
                <a:sym typeface="Twentieth Century"/>
              </a:defRPr>
            </a:lvl4pPr>
            <a:lvl5pPr marL="0" marR="0" lvl="4" indent="0" algn="l">
              <a:spcBef>
                <a:spcPts val="0"/>
              </a:spcBef>
              <a:buNone/>
              <a:defRPr sz="1000">
                <a:solidFill>
                  <a:srgbClr val="0C0C0C"/>
                </a:solidFill>
                <a:latin typeface="Twentieth Century"/>
                <a:ea typeface="Twentieth Century"/>
                <a:cs typeface="Twentieth Century"/>
                <a:sym typeface="Twentieth Century"/>
              </a:defRPr>
            </a:lvl5pPr>
            <a:lvl6pPr marL="0" marR="0" lvl="5" indent="0" algn="l">
              <a:spcBef>
                <a:spcPts val="0"/>
              </a:spcBef>
              <a:buNone/>
              <a:defRPr sz="1000">
                <a:solidFill>
                  <a:srgbClr val="0C0C0C"/>
                </a:solidFill>
                <a:latin typeface="Twentieth Century"/>
                <a:ea typeface="Twentieth Century"/>
                <a:cs typeface="Twentieth Century"/>
                <a:sym typeface="Twentieth Century"/>
              </a:defRPr>
            </a:lvl6pPr>
            <a:lvl7pPr marL="0" marR="0" lvl="6" indent="0" algn="l">
              <a:spcBef>
                <a:spcPts val="0"/>
              </a:spcBef>
              <a:buNone/>
              <a:defRPr sz="1000">
                <a:solidFill>
                  <a:srgbClr val="0C0C0C"/>
                </a:solidFill>
                <a:latin typeface="Twentieth Century"/>
                <a:ea typeface="Twentieth Century"/>
                <a:cs typeface="Twentieth Century"/>
                <a:sym typeface="Twentieth Century"/>
              </a:defRPr>
            </a:lvl7pPr>
            <a:lvl8pPr marL="0" marR="0" lvl="7" indent="0" algn="l">
              <a:spcBef>
                <a:spcPts val="0"/>
              </a:spcBef>
              <a:buNone/>
              <a:defRPr sz="1000">
                <a:solidFill>
                  <a:srgbClr val="0C0C0C"/>
                </a:solidFill>
                <a:latin typeface="Twentieth Century"/>
                <a:ea typeface="Twentieth Century"/>
                <a:cs typeface="Twentieth Century"/>
                <a:sym typeface="Twentieth Century"/>
              </a:defRPr>
            </a:lvl8pPr>
            <a:lvl9pPr marL="0" marR="0" lvl="8" indent="0" algn="l">
              <a:spcBef>
                <a:spcPts val="0"/>
              </a:spcBef>
              <a:buNone/>
              <a:defRPr sz="1000">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0"/>
        <p:cNvGrpSpPr/>
        <p:nvPr/>
      </p:nvGrpSpPr>
      <p:grpSpPr>
        <a:xfrm>
          <a:off x="0" y="0"/>
          <a:ext cx="0" cy="0"/>
          <a:chOff x="0" y="0"/>
          <a:chExt cx="0" cy="0"/>
        </a:xfrm>
      </p:grpSpPr>
      <p:sp>
        <p:nvSpPr>
          <p:cNvPr id="141" name="Google Shape;141;p89"/>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1400"/>
              <a:buNone/>
              <a:defRPr sz="36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42" name="Google Shape;142;p89"/>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55600" algn="l">
              <a:lnSpc>
                <a:spcPct val="90000"/>
              </a:lnSpc>
              <a:spcBef>
                <a:spcPts val="1200"/>
              </a:spcBef>
              <a:spcAft>
                <a:spcPts val="0"/>
              </a:spcAft>
              <a:buSzPts val="2000"/>
              <a:buChar char=" "/>
              <a:defRPr sz="2000"/>
            </a:lvl1pPr>
            <a:lvl2pPr marL="914400" lvl="1" indent="-330200" algn="l">
              <a:lnSpc>
                <a:spcPct val="90000"/>
              </a:lnSpc>
              <a:spcBef>
                <a:spcPts val="200"/>
              </a:spcBef>
              <a:spcAft>
                <a:spcPts val="0"/>
              </a:spcAft>
              <a:buSzPts val="1600"/>
              <a:buChar char="🢝"/>
              <a:defRPr sz="1600"/>
            </a:lvl2pPr>
            <a:lvl3pPr marL="1371600" lvl="2" indent="-304800" algn="l">
              <a:lnSpc>
                <a:spcPct val="90000"/>
              </a:lnSpc>
              <a:spcBef>
                <a:spcPts val="400"/>
              </a:spcBef>
              <a:spcAft>
                <a:spcPts val="0"/>
              </a:spcAft>
              <a:buSzPts val="1200"/>
              <a:buChar char="🢝"/>
              <a:defRPr sz="1200"/>
            </a:lvl3pPr>
            <a:lvl4pPr marL="1828800" lvl="3" indent="-304800" algn="l">
              <a:lnSpc>
                <a:spcPct val="90000"/>
              </a:lnSpc>
              <a:spcBef>
                <a:spcPts val="400"/>
              </a:spcBef>
              <a:spcAft>
                <a:spcPts val="0"/>
              </a:spcAft>
              <a:buSzPts val="1200"/>
              <a:buChar char="🢝"/>
              <a:defRPr sz="1200"/>
            </a:lvl4pPr>
            <a:lvl5pPr marL="2286000" lvl="4" indent="-304800" algn="l">
              <a:lnSpc>
                <a:spcPct val="90000"/>
              </a:lnSpc>
              <a:spcBef>
                <a:spcPts val="400"/>
              </a:spcBef>
              <a:spcAft>
                <a:spcPts val="0"/>
              </a:spcAft>
              <a:buSzPts val="1200"/>
              <a:buChar char="🢝"/>
              <a:defRPr sz="1200"/>
            </a:lvl5pPr>
            <a:lvl6pPr marL="2743200" lvl="5" indent="-304800" algn="l">
              <a:lnSpc>
                <a:spcPct val="90000"/>
              </a:lnSpc>
              <a:spcBef>
                <a:spcPts val="400"/>
              </a:spcBef>
              <a:spcAft>
                <a:spcPts val="0"/>
              </a:spcAft>
              <a:buSzPts val="1200"/>
              <a:buChar char="🢝"/>
              <a:defRPr sz="1200"/>
            </a:lvl6pPr>
            <a:lvl7pPr marL="3200400" lvl="6" indent="-304800" algn="l">
              <a:lnSpc>
                <a:spcPct val="90000"/>
              </a:lnSpc>
              <a:spcBef>
                <a:spcPts val="400"/>
              </a:spcBef>
              <a:spcAft>
                <a:spcPts val="0"/>
              </a:spcAft>
              <a:buSzPts val="1200"/>
              <a:buChar char="🢝"/>
              <a:defRPr sz="1200"/>
            </a:lvl7pPr>
            <a:lvl8pPr marL="3657600" lvl="7" indent="-304800" algn="l">
              <a:lnSpc>
                <a:spcPct val="90000"/>
              </a:lnSpc>
              <a:spcBef>
                <a:spcPts val="400"/>
              </a:spcBef>
              <a:spcAft>
                <a:spcPts val="0"/>
              </a:spcAft>
              <a:buSzPts val="1200"/>
              <a:buChar char="🢝"/>
              <a:defRPr sz="1200"/>
            </a:lvl8pPr>
            <a:lvl9pPr marL="4114800" lvl="8" indent="-304800" algn="l">
              <a:lnSpc>
                <a:spcPct val="90000"/>
              </a:lnSpc>
              <a:spcBef>
                <a:spcPts val="400"/>
              </a:spcBef>
              <a:spcAft>
                <a:spcPts val="400"/>
              </a:spcAft>
              <a:buSzPts val="1200"/>
              <a:buChar char="🢝"/>
              <a:defRPr sz="1200"/>
            </a:lvl9pPr>
          </a:lstStyle>
          <a:p>
            <a:endParaRPr/>
          </a:p>
        </p:txBody>
      </p:sp>
      <p:sp>
        <p:nvSpPr>
          <p:cNvPr id="143" name="Google Shape;143;p89"/>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44" name="Google Shape;144;p89"/>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89"/>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89"/>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000">
                <a:solidFill>
                  <a:srgbClr val="0C0C0C"/>
                </a:solidFill>
                <a:latin typeface="Twentieth Century"/>
                <a:ea typeface="Twentieth Century"/>
                <a:cs typeface="Twentieth Century"/>
                <a:sym typeface="Twentieth Century"/>
              </a:defRPr>
            </a:lvl1pPr>
            <a:lvl2pPr marL="0" marR="0" lvl="1" indent="0" algn="l">
              <a:spcBef>
                <a:spcPts val="0"/>
              </a:spcBef>
              <a:buNone/>
              <a:defRPr sz="1000">
                <a:solidFill>
                  <a:srgbClr val="0C0C0C"/>
                </a:solidFill>
                <a:latin typeface="Twentieth Century"/>
                <a:ea typeface="Twentieth Century"/>
                <a:cs typeface="Twentieth Century"/>
                <a:sym typeface="Twentieth Century"/>
              </a:defRPr>
            </a:lvl2pPr>
            <a:lvl3pPr marL="0" marR="0" lvl="2" indent="0" algn="l">
              <a:spcBef>
                <a:spcPts val="0"/>
              </a:spcBef>
              <a:buNone/>
              <a:defRPr sz="1000">
                <a:solidFill>
                  <a:srgbClr val="0C0C0C"/>
                </a:solidFill>
                <a:latin typeface="Twentieth Century"/>
                <a:ea typeface="Twentieth Century"/>
                <a:cs typeface="Twentieth Century"/>
                <a:sym typeface="Twentieth Century"/>
              </a:defRPr>
            </a:lvl3pPr>
            <a:lvl4pPr marL="0" marR="0" lvl="3" indent="0" algn="l">
              <a:spcBef>
                <a:spcPts val="0"/>
              </a:spcBef>
              <a:buNone/>
              <a:defRPr sz="1000">
                <a:solidFill>
                  <a:srgbClr val="0C0C0C"/>
                </a:solidFill>
                <a:latin typeface="Twentieth Century"/>
                <a:ea typeface="Twentieth Century"/>
                <a:cs typeface="Twentieth Century"/>
                <a:sym typeface="Twentieth Century"/>
              </a:defRPr>
            </a:lvl4pPr>
            <a:lvl5pPr marL="0" marR="0" lvl="4" indent="0" algn="l">
              <a:spcBef>
                <a:spcPts val="0"/>
              </a:spcBef>
              <a:buNone/>
              <a:defRPr sz="1000">
                <a:solidFill>
                  <a:srgbClr val="0C0C0C"/>
                </a:solidFill>
                <a:latin typeface="Twentieth Century"/>
                <a:ea typeface="Twentieth Century"/>
                <a:cs typeface="Twentieth Century"/>
                <a:sym typeface="Twentieth Century"/>
              </a:defRPr>
            </a:lvl5pPr>
            <a:lvl6pPr marL="0" marR="0" lvl="5" indent="0" algn="l">
              <a:spcBef>
                <a:spcPts val="0"/>
              </a:spcBef>
              <a:buNone/>
              <a:defRPr sz="1000">
                <a:solidFill>
                  <a:srgbClr val="0C0C0C"/>
                </a:solidFill>
                <a:latin typeface="Twentieth Century"/>
                <a:ea typeface="Twentieth Century"/>
                <a:cs typeface="Twentieth Century"/>
                <a:sym typeface="Twentieth Century"/>
              </a:defRPr>
            </a:lvl6pPr>
            <a:lvl7pPr marL="0" marR="0" lvl="6" indent="0" algn="l">
              <a:spcBef>
                <a:spcPts val="0"/>
              </a:spcBef>
              <a:buNone/>
              <a:defRPr sz="1000">
                <a:solidFill>
                  <a:srgbClr val="0C0C0C"/>
                </a:solidFill>
                <a:latin typeface="Twentieth Century"/>
                <a:ea typeface="Twentieth Century"/>
                <a:cs typeface="Twentieth Century"/>
                <a:sym typeface="Twentieth Century"/>
              </a:defRPr>
            </a:lvl7pPr>
            <a:lvl8pPr marL="0" marR="0" lvl="7" indent="0" algn="l">
              <a:spcBef>
                <a:spcPts val="0"/>
              </a:spcBef>
              <a:buNone/>
              <a:defRPr sz="1000">
                <a:solidFill>
                  <a:srgbClr val="0C0C0C"/>
                </a:solidFill>
                <a:latin typeface="Twentieth Century"/>
                <a:ea typeface="Twentieth Century"/>
                <a:cs typeface="Twentieth Century"/>
                <a:sym typeface="Twentieth Century"/>
              </a:defRPr>
            </a:lvl8pPr>
            <a:lvl9pPr marL="0" marR="0" lvl="8" indent="0" algn="l">
              <a:spcBef>
                <a:spcPts val="0"/>
              </a:spcBef>
              <a:buNone/>
              <a:defRPr sz="1000">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47"/>
        <p:cNvGrpSpPr/>
        <p:nvPr/>
      </p:nvGrpSpPr>
      <p:grpSpPr>
        <a:xfrm>
          <a:off x="0" y="0"/>
          <a:ext cx="0" cy="0"/>
          <a:chOff x="0" y="0"/>
          <a:chExt cx="0" cy="0"/>
        </a:xfrm>
      </p:grpSpPr>
      <p:cxnSp>
        <p:nvCxnSpPr>
          <p:cNvPr id="148" name="Google Shape;148;p90"/>
          <p:cNvCxnSpPr/>
          <p:nvPr/>
        </p:nvCxnSpPr>
        <p:spPr>
          <a:xfrm rot="10800000">
            <a:off x="8386233" y="5264150"/>
            <a:ext cx="0" cy="914400"/>
          </a:xfrm>
          <a:prstGeom prst="straightConnector1">
            <a:avLst/>
          </a:prstGeom>
          <a:noFill/>
          <a:ln w="19050" cap="flat" cmpd="sng">
            <a:solidFill>
              <a:schemeClr val="accent1"/>
            </a:solidFill>
            <a:prstDash val="solid"/>
            <a:round/>
            <a:headEnd type="none" w="sm" len="sm"/>
            <a:tailEnd type="none" w="sm" len="sm"/>
          </a:ln>
        </p:spPr>
      </p:cxnSp>
      <p:sp>
        <p:nvSpPr>
          <p:cNvPr id="149" name="Google Shape;149;p90"/>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SzPts val="1400"/>
              <a:buNone/>
              <a:defRPr sz="44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50" name="Google Shape;150;p90"/>
          <p:cNvSpPr>
            <a:spLocks noGrp="1"/>
          </p:cNvSpPr>
          <p:nvPr>
            <p:ph type="pic" idx="2"/>
          </p:nvPr>
        </p:nvSpPr>
        <p:spPr>
          <a:xfrm>
            <a:off x="0" y="-1"/>
            <a:ext cx="12188952" cy="4572000"/>
          </a:xfrm>
          <a:prstGeom prst="rect">
            <a:avLst/>
          </a:prstGeom>
          <a:solidFill>
            <a:srgbClr val="76CEEF"/>
          </a:solidFill>
          <a:ln>
            <a:noFill/>
          </a:ln>
        </p:spPr>
      </p:sp>
      <p:sp>
        <p:nvSpPr>
          <p:cNvPr id="151" name="Google Shape;151;p90"/>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600"/>
              <a:buNone/>
              <a:defRPr sz="1600">
                <a:solidFill>
                  <a:srgbClr val="0C0C0C"/>
                </a:solidFill>
              </a:defRPr>
            </a:lvl1pPr>
            <a:lvl2pPr marL="914400" lvl="1" indent="-228600" algn="l">
              <a:lnSpc>
                <a:spcPct val="90000"/>
              </a:lnSpc>
              <a:spcBef>
                <a:spcPts val="200"/>
              </a:spcBef>
              <a:spcAft>
                <a:spcPts val="0"/>
              </a:spcAft>
              <a:buSzPts val="1050"/>
              <a:buNone/>
              <a:defRPr sz="105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750"/>
              <a:buNone/>
              <a:defRPr sz="750"/>
            </a:lvl4pPr>
            <a:lvl5pPr marL="2286000" lvl="4" indent="-228600" algn="l">
              <a:lnSpc>
                <a:spcPct val="90000"/>
              </a:lnSpc>
              <a:spcBef>
                <a:spcPts val="400"/>
              </a:spcBef>
              <a:spcAft>
                <a:spcPts val="0"/>
              </a:spcAft>
              <a:buSzPts val="750"/>
              <a:buNone/>
              <a:defRPr sz="750"/>
            </a:lvl5pPr>
            <a:lvl6pPr marL="2743200" lvl="5" indent="-228600" algn="l">
              <a:lnSpc>
                <a:spcPct val="90000"/>
              </a:lnSpc>
              <a:spcBef>
                <a:spcPts val="400"/>
              </a:spcBef>
              <a:spcAft>
                <a:spcPts val="0"/>
              </a:spcAft>
              <a:buSzPts val="750"/>
              <a:buNone/>
              <a:defRPr sz="750"/>
            </a:lvl6pPr>
            <a:lvl7pPr marL="3200400" lvl="6" indent="-228600" algn="l">
              <a:lnSpc>
                <a:spcPct val="90000"/>
              </a:lnSpc>
              <a:spcBef>
                <a:spcPts val="400"/>
              </a:spcBef>
              <a:spcAft>
                <a:spcPts val="0"/>
              </a:spcAft>
              <a:buSzPts val="750"/>
              <a:buNone/>
              <a:defRPr sz="750"/>
            </a:lvl7pPr>
            <a:lvl8pPr marL="3657600" lvl="7" indent="-228600" algn="l">
              <a:lnSpc>
                <a:spcPct val="90000"/>
              </a:lnSpc>
              <a:spcBef>
                <a:spcPts val="400"/>
              </a:spcBef>
              <a:spcAft>
                <a:spcPts val="0"/>
              </a:spcAft>
              <a:buSzPts val="750"/>
              <a:buNone/>
              <a:defRPr sz="750"/>
            </a:lvl8pPr>
            <a:lvl9pPr marL="4114800" lvl="8" indent="-228600" algn="l">
              <a:lnSpc>
                <a:spcPct val="90000"/>
              </a:lnSpc>
              <a:spcBef>
                <a:spcPts val="400"/>
              </a:spcBef>
              <a:spcAft>
                <a:spcPts val="400"/>
              </a:spcAft>
              <a:buSzPts val="750"/>
              <a:buNone/>
              <a:defRPr sz="750"/>
            </a:lvl9pPr>
          </a:lstStyle>
          <a:p>
            <a:endParaRPr/>
          </a:p>
        </p:txBody>
      </p:sp>
      <p:sp>
        <p:nvSpPr>
          <p:cNvPr id="152" name="Google Shape;152;p90"/>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90"/>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90"/>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000">
                <a:solidFill>
                  <a:srgbClr val="0C0C0C"/>
                </a:solidFill>
                <a:latin typeface="Twentieth Century"/>
                <a:ea typeface="Twentieth Century"/>
                <a:cs typeface="Twentieth Century"/>
                <a:sym typeface="Twentieth Century"/>
              </a:defRPr>
            </a:lvl1pPr>
            <a:lvl2pPr marL="0" marR="0" lvl="1" indent="0" algn="l">
              <a:spcBef>
                <a:spcPts val="0"/>
              </a:spcBef>
              <a:buNone/>
              <a:defRPr sz="1000">
                <a:solidFill>
                  <a:srgbClr val="0C0C0C"/>
                </a:solidFill>
                <a:latin typeface="Twentieth Century"/>
                <a:ea typeface="Twentieth Century"/>
                <a:cs typeface="Twentieth Century"/>
                <a:sym typeface="Twentieth Century"/>
              </a:defRPr>
            </a:lvl2pPr>
            <a:lvl3pPr marL="0" marR="0" lvl="2" indent="0" algn="l">
              <a:spcBef>
                <a:spcPts val="0"/>
              </a:spcBef>
              <a:buNone/>
              <a:defRPr sz="1000">
                <a:solidFill>
                  <a:srgbClr val="0C0C0C"/>
                </a:solidFill>
                <a:latin typeface="Twentieth Century"/>
                <a:ea typeface="Twentieth Century"/>
                <a:cs typeface="Twentieth Century"/>
                <a:sym typeface="Twentieth Century"/>
              </a:defRPr>
            </a:lvl3pPr>
            <a:lvl4pPr marL="0" marR="0" lvl="3" indent="0" algn="l">
              <a:spcBef>
                <a:spcPts val="0"/>
              </a:spcBef>
              <a:buNone/>
              <a:defRPr sz="1000">
                <a:solidFill>
                  <a:srgbClr val="0C0C0C"/>
                </a:solidFill>
                <a:latin typeface="Twentieth Century"/>
                <a:ea typeface="Twentieth Century"/>
                <a:cs typeface="Twentieth Century"/>
                <a:sym typeface="Twentieth Century"/>
              </a:defRPr>
            </a:lvl4pPr>
            <a:lvl5pPr marL="0" marR="0" lvl="4" indent="0" algn="l">
              <a:spcBef>
                <a:spcPts val="0"/>
              </a:spcBef>
              <a:buNone/>
              <a:defRPr sz="1000">
                <a:solidFill>
                  <a:srgbClr val="0C0C0C"/>
                </a:solidFill>
                <a:latin typeface="Twentieth Century"/>
                <a:ea typeface="Twentieth Century"/>
                <a:cs typeface="Twentieth Century"/>
                <a:sym typeface="Twentieth Century"/>
              </a:defRPr>
            </a:lvl5pPr>
            <a:lvl6pPr marL="0" marR="0" lvl="5" indent="0" algn="l">
              <a:spcBef>
                <a:spcPts val="0"/>
              </a:spcBef>
              <a:buNone/>
              <a:defRPr sz="1000">
                <a:solidFill>
                  <a:srgbClr val="0C0C0C"/>
                </a:solidFill>
                <a:latin typeface="Twentieth Century"/>
                <a:ea typeface="Twentieth Century"/>
                <a:cs typeface="Twentieth Century"/>
                <a:sym typeface="Twentieth Century"/>
              </a:defRPr>
            </a:lvl6pPr>
            <a:lvl7pPr marL="0" marR="0" lvl="6" indent="0" algn="l">
              <a:spcBef>
                <a:spcPts val="0"/>
              </a:spcBef>
              <a:buNone/>
              <a:defRPr sz="1000">
                <a:solidFill>
                  <a:srgbClr val="0C0C0C"/>
                </a:solidFill>
                <a:latin typeface="Twentieth Century"/>
                <a:ea typeface="Twentieth Century"/>
                <a:cs typeface="Twentieth Century"/>
                <a:sym typeface="Twentieth Century"/>
              </a:defRPr>
            </a:lvl7pPr>
            <a:lvl8pPr marL="0" marR="0" lvl="7" indent="0" algn="l">
              <a:spcBef>
                <a:spcPts val="0"/>
              </a:spcBef>
              <a:buNone/>
              <a:defRPr sz="1000">
                <a:solidFill>
                  <a:srgbClr val="0C0C0C"/>
                </a:solidFill>
                <a:latin typeface="Twentieth Century"/>
                <a:ea typeface="Twentieth Century"/>
                <a:cs typeface="Twentieth Century"/>
                <a:sym typeface="Twentieth Century"/>
              </a:defRPr>
            </a:lvl8pPr>
            <a:lvl9pPr marL="0" marR="0" lvl="8" indent="0" algn="l">
              <a:spcBef>
                <a:spcPts val="0"/>
              </a:spcBef>
              <a:buNone/>
              <a:defRPr sz="1000">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5"/>
        <p:cNvGrpSpPr/>
        <p:nvPr/>
      </p:nvGrpSpPr>
      <p:grpSpPr>
        <a:xfrm>
          <a:off x="0" y="0"/>
          <a:ext cx="0" cy="0"/>
          <a:chOff x="0" y="0"/>
          <a:chExt cx="0" cy="0"/>
        </a:xfrm>
      </p:grpSpPr>
      <p:sp>
        <p:nvSpPr>
          <p:cNvPr id="156" name="Google Shape;156;p91"/>
          <p:cNvSpPr txBox="1">
            <a:spLocks noGrp="1"/>
          </p:cNvSpPr>
          <p:nvPr>
            <p:ph type="title"/>
          </p:nvPr>
        </p:nvSpPr>
        <p:spPr>
          <a:xfrm>
            <a:off x="1024467" y="585788"/>
            <a:ext cx="9719733" cy="149860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57" name="Google Shape;157;p91"/>
          <p:cNvSpPr txBox="1">
            <a:spLocks noGrp="1"/>
          </p:cNvSpPr>
          <p:nvPr>
            <p:ph type="body" idx="1"/>
          </p:nvPr>
        </p:nvSpPr>
        <p:spPr>
          <a:xfrm rot="5400000">
            <a:off x="3872971" y="-562503"/>
            <a:ext cx="4022725" cy="9719733"/>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8" name="Google Shape;158;p91"/>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91"/>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91"/>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000">
                <a:solidFill>
                  <a:srgbClr val="0C0C0C"/>
                </a:solidFill>
                <a:latin typeface="Twentieth Century"/>
                <a:ea typeface="Twentieth Century"/>
                <a:cs typeface="Twentieth Century"/>
                <a:sym typeface="Twentieth Century"/>
              </a:defRPr>
            </a:lvl1pPr>
            <a:lvl2pPr marL="0" marR="0" lvl="1" indent="0" algn="l">
              <a:spcBef>
                <a:spcPts val="0"/>
              </a:spcBef>
              <a:buNone/>
              <a:defRPr sz="1000">
                <a:solidFill>
                  <a:srgbClr val="0C0C0C"/>
                </a:solidFill>
                <a:latin typeface="Twentieth Century"/>
                <a:ea typeface="Twentieth Century"/>
                <a:cs typeface="Twentieth Century"/>
                <a:sym typeface="Twentieth Century"/>
              </a:defRPr>
            </a:lvl2pPr>
            <a:lvl3pPr marL="0" marR="0" lvl="2" indent="0" algn="l">
              <a:spcBef>
                <a:spcPts val="0"/>
              </a:spcBef>
              <a:buNone/>
              <a:defRPr sz="1000">
                <a:solidFill>
                  <a:srgbClr val="0C0C0C"/>
                </a:solidFill>
                <a:latin typeface="Twentieth Century"/>
                <a:ea typeface="Twentieth Century"/>
                <a:cs typeface="Twentieth Century"/>
                <a:sym typeface="Twentieth Century"/>
              </a:defRPr>
            </a:lvl3pPr>
            <a:lvl4pPr marL="0" marR="0" lvl="3" indent="0" algn="l">
              <a:spcBef>
                <a:spcPts val="0"/>
              </a:spcBef>
              <a:buNone/>
              <a:defRPr sz="1000">
                <a:solidFill>
                  <a:srgbClr val="0C0C0C"/>
                </a:solidFill>
                <a:latin typeface="Twentieth Century"/>
                <a:ea typeface="Twentieth Century"/>
                <a:cs typeface="Twentieth Century"/>
                <a:sym typeface="Twentieth Century"/>
              </a:defRPr>
            </a:lvl4pPr>
            <a:lvl5pPr marL="0" marR="0" lvl="4" indent="0" algn="l">
              <a:spcBef>
                <a:spcPts val="0"/>
              </a:spcBef>
              <a:buNone/>
              <a:defRPr sz="1000">
                <a:solidFill>
                  <a:srgbClr val="0C0C0C"/>
                </a:solidFill>
                <a:latin typeface="Twentieth Century"/>
                <a:ea typeface="Twentieth Century"/>
                <a:cs typeface="Twentieth Century"/>
                <a:sym typeface="Twentieth Century"/>
              </a:defRPr>
            </a:lvl5pPr>
            <a:lvl6pPr marL="0" marR="0" lvl="5" indent="0" algn="l">
              <a:spcBef>
                <a:spcPts val="0"/>
              </a:spcBef>
              <a:buNone/>
              <a:defRPr sz="1000">
                <a:solidFill>
                  <a:srgbClr val="0C0C0C"/>
                </a:solidFill>
                <a:latin typeface="Twentieth Century"/>
                <a:ea typeface="Twentieth Century"/>
                <a:cs typeface="Twentieth Century"/>
                <a:sym typeface="Twentieth Century"/>
              </a:defRPr>
            </a:lvl6pPr>
            <a:lvl7pPr marL="0" marR="0" lvl="6" indent="0" algn="l">
              <a:spcBef>
                <a:spcPts val="0"/>
              </a:spcBef>
              <a:buNone/>
              <a:defRPr sz="1000">
                <a:solidFill>
                  <a:srgbClr val="0C0C0C"/>
                </a:solidFill>
                <a:latin typeface="Twentieth Century"/>
                <a:ea typeface="Twentieth Century"/>
                <a:cs typeface="Twentieth Century"/>
                <a:sym typeface="Twentieth Century"/>
              </a:defRPr>
            </a:lvl7pPr>
            <a:lvl8pPr marL="0" marR="0" lvl="7" indent="0" algn="l">
              <a:spcBef>
                <a:spcPts val="0"/>
              </a:spcBef>
              <a:buNone/>
              <a:defRPr sz="1000">
                <a:solidFill>
                  <a:srgbClr val="0C0C0C"/>
                </a:solidFill>
                <a:latin typeface="Twentieth Century"/>
                <a:ea typeface="Twentieth Century"/>
                <a:cs typeface="Twentieth Century"/>
                <a:sym typeface="Twentieth Century"/>
              </a:defRPr>
            </a:lvl8pPr>
            <a:lvl9pPr marL="0" marR="0" lvl="8" indent="0" algn="l">
              <a:spcBef>
                <a:spcPts val="0"/>
              </a:spcBef>
              <a:buNone/>
              <a:defRPr sz="1000">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61"/>
        <p:cNvGrpSpPr/>
        <p:nvPr/>
      </p:nvGrpSpPr>
      <p:grpSpPr>
        <a:xfrm>
          <a:off x="0" y="0"/>
          <a:ext cx="0" cy="0"/>
          <a:chOff x="0" y="0"/>
          <a:chExt cx="0" cy="0"/>
        </a:xfrm>
      </p:grpSpPr>
      <p:cxnSp>
        <p:nvCxnSpPr>
          <p:cNvPr id="162" name="Google Shape;162;p92"/>
          <p:cNvCxnSpPr/>
          <p:nvPr/>
        </p:nvCxnSpPr>
        <p:spPr>
          <a:xfrm rot="10800000">
            <a:off x="10058400" y="58738"/>
            <a:ext cx="0" cy="914400"/>
          </a:xfrm>
          <a:prstGeom prst="straightConnector1">
            <a:avLst/>
          </a:prstGeom>
          <a:noFill/>
          <a:ln w="19050" cap="flat" cmpd="sng">
            <a:solidFill>
              <a:schemeClr val="accent1"/>
            </a:solidFill>
            <a:prstDash val="solid"/>
            <a:round/>
            <a:headEnd type="none" w="sm" len="sm"/>
            <a:tailEnd type="none" w="sm" len="sm"/>
          </a:ln>
        </p:spPr>
      </p:cxnSp>
      <p:sp>
        <p:nvSpPr>
          <p:cNvPr id="163" name="Google Shape;163;p92"/>
          <p:cNvSpPr txBox="1">
            <a:spLocks noGrp="1"/>
          </p:cNvSpPr>
          <p:nvPr>
            <p:ph type="title"/>
          </p:nvPr>
        </p:nvSpPr>
        <p:spPr>
          <a:xfrm rot="5400000">
            <a:off x="7334252"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64" name="Google Shape;164;p92"/>
          <p:cNvSpPr txBox="1">
            <a:spLocks noGrp="1"/>
          </p:cNvSpPr>
          <p:nvPr>
            <p:ph type="body" idx="1"/>
          </p:nvPr>
        </p:nvSpPr>
        <p:spPr>
          <a:xfrm rot="5400000">
            <a:off x="2076452" y="-323850"/>
            <a:ext cx="5410200" cy="7581900"/>
          </a:xfrm>
          <a:prstGeom prst="rect">
            <a:avLst/>
          </a:prstGeom>
          <a:noFill/>
          <a:ln>
            <a:noFill/>
          </a:ln>
        </p:spPr>
        <p:txBody>
          <a:bodyPr spcFirstLastPara="1" wrap="square" lIns="45700" tIns="45700" rIns="4570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5" name="Google Shape;165;p92"/>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92"/>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92"/>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000">
                <a:solidFill>
                  <a:srgbClr val="0C0C0C"/>
                </a:solidFill>
                <a:latin typeface="Twentieth Century"/>
                <a:ea typeface="Twentieth Century"/>
                <a:cs typeface="Twentieth Century"/>
                <a:sym typeface="Twentieth Century"/>
              </a:defRPr>
            </a:lvl1pPr>
            <a:lvl2pPr marL="0" marR="0" lvl="1" indent="0" algn="l">
              <a:spcBef>
                <a:spcPts val="0"/>
              </a:spcBef>
              <a:buNone/>
              <a:defRPr sz="1000">
                <a:solidFill>
                  <a:srgbClr val="0C0C0C"/>
                </a:solidFill>
                <a:latin typeface="Twentieth Century"/>
                <a:ea typeface="Twentieth Century"/>
                <a:cs typeface="Twentieth Century"/>
                <a:sym typeface="Twentieth Century"/>
              </a:defRPr>
            </a:lvl2pPr>
            <a:lvl3pPr marL="0" marR="0" lvl="2" indent="0" algn="l">
              <a:spcBef>
                <a:spcPts val="0"/>
              </a:spcBef>
              <a:buNone/>
              <a:defRPr sz="1000">
                <a:solidFill>
                  <a:srgbClr val="0C0C0C"/>
                </a:solidFill>
                <a:latin typeface="Twentieth Century"/>
                <a:ea typeface="Twentieth Century"/>
                <a:cs typeface="Twentieth Century"/>
                <a:sym typeface="Twentieth Century"/>
              </a:defRPr>
            </a:lvl3pPr>
            <a:lvl4pPr marL="0" marR="0" lvl="3" indent="0" algn="l">
              <a:spcBef>
                <a:spcPts val="0"/>
              </a:spcBef>
              <a:buNone/>
              <a:defRPr sz="1000">
                <a:solidFill>
                  <a:srgbClr val="0C0C0C"/>
                </a:solidFill>
                <a:latin typeface="Twentieth Century"/>
                <a:ea typeface="Twentieth Century"/>
                <a:cs typeface="Twentieth Century"/>
                <a:sym typeface="Twentieth Century"/>
              </a:defRPr>
            </a:lvl4pPr>
            <a:lvl5pPr marL="0" marR="0" lvl="4" indent="0" algn="l">
              <a:spcBef>
                <a:spcPts val="0"/>
              </a:spcBef>
              <a:buNone/>
              <a:defRPr sz="1000">
                <a:solidFill>
                  <a:srgbClr val="0C0C0C"/>
                </a:solidFill>
                <a:latin typeface="Twentieth Century"/>
                <a:ea typeface="Twentieth Century"/>
                <a:cs typeface="Twentieth Century"/>
                <a:sym typeface="Twentieth Century"/>
              </a:defRPr>
            </a:lvl5pPr>
            <a:lvl6pPr marL="0" marR="0" lvl="5" indent="0" algn="l">
              <a:spcBef>
                <a:spcPts val="0"/>
              </a:spcBef>
              <a:buNone/>
              <a:defRPr sz="1000">
                <a:solidFill>
                  <a:srgbClr val="0C0C0C"/>
                </a:solidFill>
                <a:latin typeface="Twentieth Century"/>
                <a:ea typeface="Twentieth Century"/>
                <a:cs typeface="Twentieth Century"/>
                <a:sym typeface="Twentieth Century"/>
              </a:defRPr>
            </a:lvl6pPr>
            <a:lvl7pPr marL="0" marR="0" lvl="6" indent="0" algn="l">
              <a:spcBef>
                <a:spcPts val="0"/>
              </a:spcBef>
              <a:buNone/>
              <a:defRPr sz="1000">
                <a:solidFill>
                  <a:srgbClr val="0C0C0C"/>
                </a:solidFill>
                <a:latin typeface="Twentieth Century"/>
                <a:ea typeface="Twentieth Century"/>
                <a:cs typeface="Twentieth Century"/>
                <a:sym typeface="Twentieth Century"/>
              </a:defRPr>
            </a:lvl7pPr>
            <a:lvl8pPr marL="0" marR="0" lvl="7" indent="0" algn="l">
              <a:spcBef>
                <a:spcPts val="0"/>
              </a:spcBef>
              <a:buNone/>
              <a:defRPr sz="1000">
                <a:solidFill>
                  <a:srgbClr val="0C0C0C"/>
                </a:solidFill>
                <a:latin typeface="Twentieth Century"/>
                <a:ea typeface="Twentieth Century"/>
                <a:cs typeface="Twentieth Century"/>
                <a:sym typeface="Twentieth Century"/>
              </a:defRPr>
            </a:lvl8pPr>
            <a:lvl9pPr marL="0" marR="0" lvl="8" indent="0" algn="l">
              <a:spcBef>
                <a:spcPts val="0"/>
              </a:spcBef>
              <a:buNone/>
              <a:defRPr sz="1000">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7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7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8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0"/>
          <p:cNvSpPr>
            <a:spLocks noGrp="1"/>
          </p:cNvSpPr>
          <p:nvPr>
            <p:ph type="pic" idx="2"/>
          </p:nvPr>
        </p:nvSpPr>
        <p:spPr>
          <a:xfrm>
            <a:off x="5183188" y="987425"/>
            <a:ext cx="6172200" cy="4873625"/>
          </a:xfrm>
          <a:prstGeom prst="rect">
            <a:avLst/>
          </a:prstGeom>
          <a:noFill/>
          <a:ln>
            <a:noFill/>
          </a:ln>
        </p:spPr>
      </p:sp>
      <p:sp>
        <p:nvSpPr>
          <p:cNvPr id="64" name="Google Shape;64;p8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72"/>
          <p:cNvSpPr txBox="1">
            <a:spLocks noGrp="1"/>
          </p:cNvSpPr>
          <p:nvPr>
            <p:ph type="title"/>
          </p:nvPr>
        </p:nvSpPr>
        <p:spPr>
          <a:xfrm>
            <a:off x="1024467" y="585788"/>
            <a:ext cx="9719733" cy="1498600"/>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SzPts val="1400"/>
              <a:buNone/>
              <a:defRPr sz="4400" b="0" i="0" u="none" strike="noStrike" cap="none">
                <a:solidFill>
                  <a:srgbClr val="0D0D0D"/>
                </a:solidFill>
                <a:latin typeface="Twentieth Century"/>
                <a:ea typeface="Twentieth Century"/>
                <a:cs typeface="Twentieth Century"/>
                <a:sym typeface="Twentieth Century"/>
              </a:defRPr>
            </a:lvl1pPr>
            <a:lvl2pPr marR="0" lvl="1" algn="l" rtl="0">
              <a:lnSpc>
                <a:spcPct val="80000"/>
              </a:lnSpc>
              <a:spcBef>
                <a:spcPts val="0"/>
              </a:spcBef>
              <a:spcAft>
                <a:spcPts val="0"/>
              </a:spcAft>
              <a:buSzPts val="1400"/>
              <a:buNone/>
              <a:defRPr sz="4400" b="0" i="0" u="none" strike="noStrike" cap="none">
                <a:solidFill>
                  <a:srgbClr val="0D0D0D"/>
                </a:solidFill>
                <a:latin typeface="Twentieth Century"/>
                <a:ea typeface="Twentieth Century"/>
                <a:cs typeface="Twentieth Century"/>
                <a:sym typeface="Twentieth Century"/>
              </a:defRPr>
            </a:lvl2pPr>
            <a:lvl3pPr marR="0" lvl="2" algn="l" rtl="0">
              <a:lnSpc>
                <a:spcPct val="80000"/>
              </a:lnSpc>
              <a:spcBef>
                <a:spcPts val="0"/>
              </a:spcBef>
              <a:spcAft>
                <a:spcPts val="0"/>
              </a:spcAft>
              <a:buSzPts val="1400"/>
              <a:buNone/>
              <a:defRPr sz="4400" b="0" i="0" u="none" strike="noStrike" cap="none">
                <a:solidFill>
                  <a:srgbClr val="0D0D0D"/>
                </a:solidFill>
                <a:latin typeface="Twentieth Century"/>
                <a:ea typeface="Twentieth Century"/>
                <a:cs typeface="Twentieth Century"/>
                <a:sym typeface="Twentieth Century"/>
              </a:defRPr>
            </a:lvl3pPr>
            <a:lvl4pPr marR="0" lvl="3" algn="l" rtl="0">
              <a:lnSpc>
                <a:spcPct val="80000"/>
              </a:lnSpc>
              <a:spcBef>
                <a:spcPts val="0"/>
              </a:spcBef>
              <a:spcAft>
                <a:spcPts val="0"/>
              </a:spcAft>
              <a:buSzPts val="1400"/>
              <a:buNone/>
              <a:defRPr sz="4400" b="0" i="0" u="none" strike="noStrike" cap="none">
                <a:solidFill>
                  <a:srgbClr val="0D0D0D"/>
                </a:solidFill>
                <a:latin typeface="Twentieth Century"/>
                <a:ea typeface="Twentieth Century"/>
                <a:cs typeface="Twentieth Century"/>
                <a:sym typeface="Twentieth Century"/>
              </a:defRPr>
            </a:lvl4pPr>
            <a:lvl5pPr marR="0" lvl="4" algn="l" rtl="0">
              <a:lnSpc>
                <a:spcPct val="80000"/>
              </a:lnSpc>
              <a:spcBef>
                <a:spcPts val="0"/>
              </a:spcBef>
              <a:spcAft>
                <a:spcPts val="0"/>
              </a:spcAft>
              <a:buSzPts val="1400"/>
              <a:buNone/>
              <a:defRPr sz="4400" b="0" i="0" u="none" strike="noStrike" cap="none">
                <a:solidFill>
                  <a:srgbClr val="0D0D0D"/>
                </a:solidFill>
                <a:latin typeface="Twentieth Century"/>
                <a:ea typeface="Twentieth Century"/>
                <a:cs typeface="Twentieth Century"/>
                <a:sym typeface="Twentieth Century"/>
              </a:defRPr>
            </a:lvl5pPr>
            <a:lvl6pPr marR="0" lvl="5" algn="l" rtl="0">
              <a:lnSpc>
                <a:spcPct val="80000"/>
              </a:lnSpc>
              <a:spcBef>
                <a:spcPts val="0"/>
              </a:spcBef>
              <a:spcAft>
                <a:spcPts val="0"/>
              </a:spcAft>
              <a:buSzPts val="1400"/>
              <a:buNone/>
              <a:defRPr sz="4400" b="0" i="0" u="none" strike="noStrike" cap="none">
                <a:solidFill>
                  <a:srgbClr val="0D0D0D"/>
                </a:solidFill>
                <a:latin typeface="Twentieth Century"/>
                <a:ea typeface="Twentieth Century"/>
                <a:cs typeface="Twentieth Century"/>
                <a:sym typeface="Twentieth Century"/>
              </a:defRPr>
            </a:lvl6pPr>
            <a:lvl7pPr marR="0" lvl="6" algn="l" rtl="0">
              <a:lnSpc>
                <a:spcPct val="80000"/>
              </a:lnSpc>
              <a:spcBef>
                <a:spcPts val="0"/>
              </a:spcBef>
              <a:spcAft>
                <a:spcPts val="0"/>
              </a:spcAft>
              <a:buSzPts val="1400"/>
              <a:buNone/>
              <a:defRPr sz="4400" b="0" i="0" u="none" strike="noStrike" cap="none">
                <a:solidFill>
                  <a:srgbClr val="0D0D0D"/>
                </a:solidFill>
                <a:latin typeface="Twentieth Century"/>
                <a:ea typeface="Twentieth Century"/>
                <a:cs typeface="Twentieth Century"/>
                <a:sym typeface="Twentieth Century"/>
              </a:defRPr>
            </a:lvl7pPr>
            <a:lvl8pPr marR="0" lvl="7" algn="l" rtl="0">
              <a:lnSpc>
                <a:spcPct val="80000"/>
              </a:lnSpc>
              <a:spcBef>
                <a:spcPts val="0"/>
              </a:spcBef>
              <a:spcAft>
                <a:spcPts val="0"/>
              </a:spcAft>
              <a:buSzPts val="1400"/>
              <a:buNone/>
              <a:defRPr sz="4400" b="0" i="0" u="none" strike="noStrike" cap="none">
                <a:solidFill>
                  <a:srgbClr val="0D0D0D"/>
                </a:solidFill>
                <a:latin typeface="Twentieth Century"/>
                <a:ea typeface="Twentieth Century"/>
                <a:cs typeface="Twentieth Century"/>
                <a:sym typeface="Twentieth Century"/>
              </a:defRPr>
            </a:lvl8pPr>
            <a:lvl9pPr marR="0" lvl="8" algn="l" rtl="0">
              <a:lnSpc>
                <a:spcPct val="80000"/>
              </a:lnSpc>
              <a:spcBef>
                <a:spcPts val="0"/>
              </a:spcBef>
              <a:spcAft>
                <a:spcPts val="0"/>
              </a:spcAft>
              <a:buSzPts val="1400"/>
              <a:buNone/>
              <a:defRPr sz="4400" b="0" i="0" u="none" strike="noStrike" cap="none">
                <a:solidFill>
                  <a:srgbClr val="0D0D0D"/>
                </a:solidFill>
                <a:latin typeface="Twentieth Century"/>
                <a:ea typeface="Twentieth Century"/>
                <a:cs typeface="Twentieth Century"/>
                <a:sym typeface="Twentieth Century"/>
              </a:defRPr>
            </a:lvl9pPr>
          </a:lstStyle>
          <a:p>
            <a:endParaRPr/>
          </a:p>
        </p:txBody>
      </p:sp>
      <p:sp>
        <p:nvSpPr>
          <p:cNvPr id="82" name="Google Shape;82;p72"/>
          <p:cNvSpPr txBox="1">
            <a:spLocks noGrp="1"/>
          </p:cNvSpPr>
          <p:nvPr>
            <p:ph type="body" idx="1"/>
          </p:nvPr>
        </p:nvSpPr>
        <p:spPr>
          <a:xfrm>
            <a:off x="1024467" y="2286001"/>
            <a:ext cx="9719733" cy="4022725"/>
          </a:xfrm>
          <a:prstGeom prst="rect">
            <a:avLst/>
          </a:prstGeom>
          <a:noFill/>
          <a:ln>
            <a:noFill/>
          </a:ln>
        </p:spPr>
        <p:txBody>
          <a:bodyPr spcFirstLastPara="1" wrap="square" lIns="45700" tIns="45700" rIns="45700" bIns="45700" anchor="t" anchorCtr="0">
            <a:noAutofit/>
          </a:bodyPr>
          <a:lstStyle>
            <a:lvl1pPr marL="457200" marR="0" lvl="0" indent="-355600" algn="l" rtl="0">
              <a:lnSpc>
                <a:spcPct val="90000"/>
              </a:lnSpc>
              <a:spcBef>
                <a:spcPts val="1200"/>
              </a:spcBef>
              <a:spcAft>
                <a:spcPts val="0"/>
              </a:spcAft>
              <a:buClr>
                <a:schemeClr val="accent1"/>
              </a:buClr>
              <a:buSzPts val="2000"/>
              <a:buFont typeface="Twentieth Century"/>
              <a:buChar char=" "/>
              <a:defRPr sz="2000" b="0" i="0" u="none" strike="noStrike" cap="none">
                <a:solidFill>
                  <a:schemeClr val="dk1"/>
                </a:solidFill>
                <a:latin typeface="Twentieth Century"/>
                <a:ea typeface="Twentieth Century"/>
                <a:cs typeface="Twentieth Century"/>
                <a:sym typeface="Twentieth Century"/>
              </a:defRPr>
            </a:lvl1pPr>
            <a:lvl2pPr marL="914400" marR="0" lvl="1" indent="-330200" algn="l" rtl="0">
              <a:lnSpc>
                <a:spcPct val="90000"/>
              </a:lnSpc>
              <a:spcBef>
                <a:spcPts val="200"/>
              </a:spcBef>
              <a:spcAft>
                <a:spcPts val="0"/>
              </a:spcAft>
              <a:buClr>
                <a:schemeClr val="accent1"/>
              </a:buClr>
              <a:buSzPts val="1600"/>
              <a:buFont typeface="Noto Sans Symbols"/>
              <a:buChar char="🢝"/>
              <a:defRPr sz="1600" b="0" i="0" u="none" strike="noStrike" cap="none">
                <a:solidFill>
                  <a:schemeClr val="dk1"/>
                </a:solidFill>
                <a:latin typeface="Twentieth Century"/>
                <a:ea typeface="Twentieth Century"/>
                <a:cs typeface="Twentieth Century"/>
                <a:sym typeface="Twentieth Century"/>
              </a:defRPr>
            </a:lvl2pPr>
            <a:lvl3pPr marL="1371600" marR="0" lvl="2"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3pPr>
            <a:lvl4pPr marL="1828800" marR="0" lvl="3"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4pPr>
            <a:lvl5pPr marL="2286000" marR="0" lvl="4"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5pPr>
            <a:lvl6pPr marL="2743200" marR="0" lvl="5"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6pPr>
            <a:lvl7pPr marL="3200400" marR="0" lvl="6"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7pPr>
            <a:lvl8pPr marL="3657600" marR="0" lvl="7" indent="-304800" algn="l" rtl="0">
              <a:lnSpc>
                <a:spcPct val="90000"/>
              </a:lnSpc>
              <a:spcBef>
                <a:spcPts val="400"/>
              </a:spcBef>
              <a:spcAft>
                <a:spcPts val="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8pPr>
            <a:lvl9pPr marL="4114800" marR="0" lvl="8" indent="-304800" algn="l" rtl="0">
              <a:lnSpc>
                <a:spcPct val="90000"/>
              </a:lnSpc>
              <a:spcBef>
                <a:spcPts val="400"/>
              </a:spcBef>
              <a:spcAft>
                <a:spcPts val="400"/>
              </a:spcAft>
              <a:buClr>
                <a:schemeClr val="accent1"/>
              </a:buClr>
              <a:buSzPts val="1200"/>
              <a:buFont typeface="Noto Sans Symbols"/>
              <a:buChar char="🢝"/>
              <a:defRPr sz="12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3" name="Google Shape;83;p72"/>
          <p:cNvSpPr txBox="1">
            <a:spLocks noGrp="1"/>
          </p:cNvSpPr>
          <p:nvPr>
            <p:ph type="dt" idx="10"/>
          </p:nvPr>
        </p:nvSpPr>
        <p:spPr>
          <a:xfrm>
            <a:off x="1024467" y="6470650"/>
            <a:ext cx="2154767" cy="27463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4" name="Google Shape;84;p72"/>
          <p:cNvSpPr txBox="1">
            <a:spLocks noGrp="1"/>
          </p:cNvSpPr>
          <p:nvPr>
            <p:ph type="ftr" idx="11"/>
          </p:nvPr>
        </p:nvSpPr>
        <p:spPr>
          <a:xfrm>
            <a:off x="4842933" y="6470650"/>
            <a:ext cx="5901267" cy="27463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5" name="Google Shape;85;p72"/>
          <p:cNvSpPr txBox="1">
            <a:spLocks noGrp="1"/>
          </p:cNvSpPr>
          <p:nvPr>
            <p:ph type="sldNum" idx="12"/>
          </p:nvPr>
        </p:nvSpPr>
        <p:spPr>
          <a:xfrm>
            <a:off x="10837333" y="6470650"/>
            <a:ext cx="973667" cy="274638"/>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1pPr>
            <a:lvl2pPr marL="0" marR="0" lvl="1"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2pPr>
            <a:lvl3pPr marL="0" marR="0" lvl="2"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3pPr>
            <a:lvl4pPr marL="0" marR="0" lvl="3"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4pPr>
            <a:lvl5pPr marL="0" marR="0" lvl="4"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5pPr>
            <a:lvl6pPr marL="0" marR="0" lvl="5"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6pPr>
            <a:lvl7pPr marL="0" marR="0" lvl="6"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7pPr>
            <a:lvl8pPr marL="0" marR="0" lvl="7"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8pPr>
            <a:lvl9pPr marL="0" marR="0" lvl="8" indent="0" algn="l" rtl="0">
              <a:spcBef>
                <a:spcPts val="0"/>
              </a:spcBef>
              <a:buNone/>
              <a:defRPr sz="10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US"/>
              <a:t>‹#›</a:t>
            </a:fld>
            <a:endParaRPr/>
          </a:p>
        </p:txBody>
      </p:sp>
      <p:cxnSp>
        <p:nvCxnSpPr>
          <p:cNvPr id="86" name="Google Shape;86;p72"/>
          <p:cNvCxnSpPr/>
          <p:nvPr/>
        </p:nvCxnSpPr>
        <p:spPr>
          <a:xfrm rot="10800000">
            <a:off x="762000" y="827088"/>
            <a:ext cx="0" cy="914400"/>
          </a:xfrm>
          <a:prstGeom prst="straightConnector1">
            <a:avLst/>
          </a:prstGeom>
          <a:noFill/>
          <a:ln w="19050" cap="flat" cmpd="sng">
            <a:solidFill>
              <a:schemeClr val="accent1"/>
            </a:solidFill>
            <a:prstDash val="solid"/>
            <a:round/>
            <a:headEnd type="none" w="sm" len="sm"/>
            <a:tailEnd type="none" w="sm" len="sm"/>
          </a:ln>
        </p:spPr>
      </p:cxnSp>
      <p:sp>
        <p:nvSpPr>
          <p:cNvPr id="87" name="Google Shape;87;p72"/>
          <p:cNvSpPr/>
          <p:nvPr/>
        </p:nvSpPr>
        <p:spPr>
          <a:xfrm>
            <a:off x="0" y="825501"/>
            <a:ext cx="3860800" cy="6018213"/>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gradFill>
            <a:gsLst>
              <a:gs pos="0">
                <a:schemeClr val="accent1"/>
              </a:gs>
              <a:gs pos="100000">
                <a:schemeClr val="accent2"/>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88" name="Google Shape;88;p72"/>
          <p:cNvSpPr txBox="1"/>
          <p:nvPr/>
        </p:nvSpPr>
        <p:spPr>
          <a:xfrm>
            <a:off x="8940800" y="6248401"/>
            <a:ext cx="3251200" cy="2444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000" b="1"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1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1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1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12.xml" /></Relationships>
</file>

<file path=ppt/slides/_rels/slide56.xml.rels><?xml version="1.0" encoding="UTF-8" standalone="yes"?>
<Relationships xmlns="http://schemas.openxmlformats.org/package/2006/relationships"><Relationship Id="rId3" Type="http://schemas.openxmlformats.org/officeDocument/2006/relationships/hyperlink" Target="https://www.w3schools.com/c/c_pointers.php" TargetMode="External" /><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1.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Arrays in C</a:t>
            </a:r>
            <a:endParaRPr/>
          </a:p>
        </p:txBody>
      </p:sp>
      <p:sp>
        <p:nvSpPr>
          <p:cNvPr id="173" name="Google Shape;173;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2400"/>
              <a:buNone/>
            </a:pPr>
            <a:r>
              <a:rPr lang="en-US"/>
              <a:t>Anand Magar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Loop Through a 2D Array</a:t>
            </a:r>
            <a:endParaRPr/>
          </a:p>
        </p:txBody>
      </p:sp>
      <p:sp>
        <p:nvSpPr>
          <p:cNvPr id="228" name="Google Shape;2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matrix[</a:t>
            </a:r>
            <a:r>
              <a:rPr lang="en-US" b="0" i="0">
                <a:solidFill>
                  <a:srgbClr val="FF0000"/>
                </a:solidFill>
                <a:latin typeface="Consolas"/>
                <a:ea typeface="Consolas"/>
                <a:cs typeface="Consolas"/>
                <a:sym typeface="Consolas"/>
              </a:rPr>
              <a:t>2</a:t>
            </a:r>
            <a:r>
              <a:rPr lang="en-US" b="0" i="0">
                <a:solidFill>
                  <a:srgbClr val="000000"/>
                </a:solidFill>
                <a:latin typeface="Consolas"/>
                <a:ea typeface="Consolas"/>
                <a:cs typeface="Consolas"/>
                <a:sym typeface="Consolas"/>
              </a:rPr>
              <a:t>][</a:t>
            </a:r>
            <a:r>
              <a:rPr lang="en-US" b="0" i="0">
                <a:solidFill>
                  <a:srgbClr val="FF0000"/>
                </a:solidFill>
                <a:latin typeface="Consolas"/>
                <a:ea typeface="Consolas"/>
                <a:cs typeface="Consolas"/>
                <a:sym typeface="Consolas"/>
              </a:rPr>
              <a:t>3</a:t>
            </a:r>
            <a:r>
              <a:rPr lang="en-US" b="0" i="0">
                <a:solidFill>
                  <a:srgbClr val="000000"/>
                </a:solidFill>
                <a:latin typeface="Consolas"/>
                <a:ea typeface="Consolas"/>
                <a:cs typeface="Consolas"/>
                <a:sym typeface="Consolas"/>
              </a:rPr>
              <a:t>] = { {</a:t>
            </a:r>
            <a:r>
              <a:rPr lang="en-US" b="0" i="0">
                <a:solidFill>
                  <a:srgbClr val="FF0000"/>
                </a:solidFill>
                <a:latin typeface="Consolas"/>
                <a:ea typeface="Consolas"/>
                <a:cs typeface="Consolas"/>
                <a:sym typeface="Consolas"/>
              </a:rPr>
              <a:t>1</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2</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3</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6</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8</a:t>
            </a:r>
            <a:r>
              <a:rPr lang="en-US" b="0" i="0">
                <a:solidFill>
                  <a:srgbClr val="000000"/>
                </a:solidFill>
                <a:latin typeface="Consolas"/>
                <a:ea typeface="Consolas"/>
                <a:cs typeface="Consolas"/>
                <a:sym typeface="Consolas"/>
              </a:rPr>
              <a:t>} };</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i, j;</a:t>
            </a:r>
            <a:br>
              <a:rPr lang="en-US"/>
            </a:br>
            <a:r>
              <a:rPr lang="en-US" b="0" i="0">
                <a:solidFill>
                  <a:srgbClr val="0000CD"/>
                </a:solidFill>
                <a:latin typeface="Consolas"/>
                <a:ea typeface="Consolas"/>
                <a:cs typeface="Consolas"/>
                <a:sym typeface="Consolas"/>
              </a:rPr>
              <a:t>for</a:t>
            </a:r>
            <a:r>
              <a:rPr lang="en-US" b="0" i="0">
                <a:solidFill>
                  <a:srgbClr val="000000"/>
                </a:solidFill>
                <a:latin typeface="Consolas"/>
                <a:ea typeface="Consolas"/>
                <a:cs typeface="Consolas"/>
                <a:sym typeface="Consolas"/>
              </a:rPr>
              <a:t> (i =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 i &lt; </a:t>
            </a:r>
            <a:r>
              <a:rPr lang="en-US" b="0" i="0">
                <a:solidFill>
                  <a:srgbClr val="FF0000"/>
                </a:solidFill>
                <a:latin typeface="Consolas"/>
                <a:ea typeface="Consolas"/>
                <a:cs typeface="Consolas"/>
                <a:sym typeface="Consolas"/>
              </a:rPr>
              <a:t>2</a:t>
            </a:r>
            <a:r>
              <a:rPr lang="en-US" b="0" i="0">
                <a:solidFill>
                  <a:srgbClr val="000000"/>
                </a:solidFill>
                <a:latin typeface="Consolas"/>
                <a:ea typeface="Consolas"/>
                <a:cs typeface="Consolas"/>
                <a:sym typeface="Consolas"/>
              </a:rPr>
              <a:t>; i++)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for</a:t>
            </a:r>
            <a:r>
              <a:rPr lang="en-US" b="0" i="0">
                <a:solidFill>
                  <a:srgbClr val="000000"/>
                </a:solidFill>
                <a:latin typeface="Consolas"/>
                <a:ea typeface="Consolas"/>
                <a:cs typeface="Consolas"/>
                <a:sym typeface="Consolas"/>
              </a:rPr>
              <a:t> (j =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 j &lt; </a:t>
            </a:r>
            <a:r>
              <a:rPr lang="en-US" b="0" i="0">
                <a:solidFill>
                  <a:srgbClr val="FF0000"/>
                </a:solidFill>
                <a:latin typeface="Consolas"/>
                <a:ea typeface="Consolas"/>
                <a:cs typeface="Consolas"/>
                <a:sym typeface="Consolas"/>
              </a:rPr>
              <a:t>3</a:t>
            </a:r>
            <a:r>
              <a:rPr lang="en-US" b="0" i="0">
                <a:solidFill>
                  <a:srgbClr val="000000"/>
                </a:solidFill>
                <a:latin typeface="Consolas"/>
                <a:ea typeface="Consolas"/>
                <a:cs typeface="Consolas"/>
                <a:sym typeface="Consolas"/>
              </a:rPr>
              <a:t>; j++) {</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"%d\n"</a:t>
            </a:r>
            <a:r>
              <a:rPr lang="en-US" b="0" i="0">
                <a:solidFill>
                  <a:srgbClr val="000000"/>
                </a:solidFill>
                <a:latin typeface="Consolas"/>
                <a:ea typeface="Consolas"/>
                <a:cs typeface="Consolas"/>
                <a:sym typeface="Consolas"/>
              </a:rPr>
              <a:t>, matrix[i][j]);</a:t>
            </a:r>
            <a:br>
              <a:rPr lang="en-US"/>
            </a:br>
            <a:r>
              <a:rPr lang="en-US" b="0" i="0">
                <a:solidFill>
                  <a:srgbClr val="000000"/>
                </a:solidFill>
                <a:latin typeface="Consolas"/>
                <a:ea typeface="Consolas"/>
                <a:cs typeface="Consolas"/>
                <a:sym typeface="Consolas"/>
              </a:rPr>
              <a:t>  }</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Functions in C</a:t>
            </a:r>
            <a:endParaRPr/>
          </a:p>
        </p:txBody>
      </p:sp>
      <p:sp>
        <p:nvSpPr>
          <p:cNvPr id="234" name="Google Shape;234;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2400"/>
              <a:buNone/>
            </a:pPr>
            <a:r>
              <a:rPr lang="en-US"/>
              <a:t>Anand Magar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Fuctions</a:t>
            </a:r>
            <a:endParaRPr/>
          </a:p>
        </p:txBody>
      </p:sp>
      <p:sp>
        <p:nvSpPr>
          <p:cNvPr id="240" name="Google Shape;240;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Verdana"/>
                <a:ea typeface="Verdana"/>
                <a:cs typeface="Verdana"/>
                <a:sym typeface="Verdana"/>
              </a:rPr>
              <a:t>A function is a block of code which only runs when it is called.</a:t>
            </a:r>
            <a:endParaRPr/>
          </a:p>
          <a:p>
            <a:pPr marL="228600" lvl="0" indent="-228600" algn="l" rtl="0">
              <a:lnSpc>
                <a:spcPct val="90000"/>
              </a:lnSpc>
              <a:spcBef>
                <a:spcPts val="1000"/>
              </a:spcBef>
              <a:spcAft>
                <a:spcPts val="0"/>
              </a:spcAft>
              <a:buClr>
                <a:srgbClr val="000000"/>
              </a:buClr>
              <a:buSzPts val="2800"/>
              <a:buChar char="•"/>
            </a:pPr>
            <a:r>
              <a:rPr lang="en-US" b="0" i="0">
                <a:solidFill>
                  <a:srgbClr val="000000"/>
                </a:solidFill>
                <a:latin typeface="Verdana"/>
                <a:ea typeface="Verdana"/>
                <a:cs typeface="Verdana"/>
                <a:sym typeface="Verdana"/>
              </a:rPr>
              <a:t>You can pass data, known as parameters, into a function.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Predefined Functions</a:t>
            </a:r>
            <a:endParaRPr/>
          </a:p>
        </p:txBody>
      </p:sp>
      <p:sp>
        <p:nvSpPr>
          <p:cNvPr id="246" name="Google Shape;24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a:t>
            </a:r>
            <a:r>
              <a:rPr lang="en-US" b="1" i="0">
                <a:solidFill>
                  <a:srgbClr val="000000"/>
                </a:solidFill>
                <a:latin typeface="Consolas"/>
                <a:ea typeface="Consolas"/>
                <a:cs typeface="Consolas"/>
                <a:sym typeface="Consolas"/>
              </a:rPr>
              <a:t>main()</a:t>
            </a:r>
            <a:r>
              <a:rPr lang="en-US" b="0" i="0">
                <a:solidFill>
                  <a:srgbClr val="000000"/>
                </a:solidFill>
                <a:latin typeface="Consolas"/>
                <a:ea typeface="Consolas"/>
                <a:cs typeface="Consolas"/>
                <a:sym typeface="Consolas"/>
              </a:rPr>
              <a:t> {</a:t>
            </a:r>
            <a:br>
              <a:rPr lang="en-US"/>
            </a:br>
            <a:r>
              <a:rPr lang="en-US" b="0" i="0">
                <a:solidFill>
                  <a:srgbClr val="000000"/>
                </a:solidFill>
                <a:latin typeface="Consolas"/>
                <a:ea typeface="Consolas"/>
                <a:cs typeface="Consolas"/>
                <a:sym typeface="Consolas"/>
              </a:rPr>
              <a:t>  </a:t>
            </a:r>
            <a:r>
              <a:rPr lang="en-US" b="1"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"Hello World!"</a:t>
            </a:r>
            <a:r>
              <a:rPr lang="en-US" b="1" i="0">
                <a:solidFill>
                  <a:srgbClr val="000000"/>
                </a:solidFill>
                <a:latin typeface="Consolas"/>
                <a:ea typeface="Consolas"/>
                <a:cs typeface="Consolas"/>
                <a:sym typeface="Consolas"/>
              </a:rPr>
              <a:t>)</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endParaRPr/>
          </a:p>
          <a:p>
            <a:pPr marL="0" lvl="0" indent="0" algn="l" rtl="0">
              <a:lnSpc>
                <a:spcPct val="90000"/>
              </a:lnSpc>
              <a:spcBef>
                <a:spcPts val="1000"/>
              </a:spcBef>
              <a:spcAft>
                <a:spcPts val="0"/>
              </a:spcAft>
              <a:buClr>
                <a:schemeClr val="dk1"/>
              </a:buClr>
              <a:buSzPts val="2800"/>
              <a:buNone/>
            </a:pPr>
            <a:endParaRPr b="0" i="0">
              <a:solidFill>
                <a:srgbClr val="000000"/>
              </a:solidFill>
              <a:latin typeface="Consolas"/>
              <a:ea typeface="Consolas"/>
              <a:cs typeface="Consolas"/>
              <a:sym typeface="Consolas"/>
            </a:endParaRPr>
          </a:p>
          <a:p>
            <a:pPr marL="0" lvl="0" indent="0" algn="l" rtl="0">
              <a:lnSpc>
                <a:spcPct val="90000"/>
              </a:lnSpc>
              <a:spcBef>
                <a:spcPts val="1000"/>
              </a:spcBef>
              <a:spcAft>
                <a:spcPts val="0"/>
              </a:spcAft>
              <a:buClr>
                <a:srgbClr val="000000"/>
              </a:buClr>
              <a:buSzPts val="2800"/>
              <a:buNone/>
            </a:pPr>
            <a:r>
              <a:rPr lang="en-US" b="0" i="0">
                <a:solidFill>
                  <a:srgbClr val="000000"/>
                </a:solidFill>
                <a:latin typeface="Consolas"/>
                <a:ea typeface="Consolas"/>
                <a:cs typeface="Consolas"/>
                <a:sym typeface="Consolas"/>
              </a:rPr>
              <a:t>printf() is a function; used to output/print text to the screen</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Create a Function</a:t>
            </a:r>
            <a:endParaRPr/>
          </a:p>
        </p:txBody>
      </p:sp>
      <p:sp>
        <p:nvSpPr>
          <p:cNvPr id="252" name="Google Shape;25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To create (often referred to as declare) your own function, specify the name of the function, followed by parentheses () and curly brackets {}</a:t>
            </a:r>
            <a:endParaRPr/>
          </a:p>
          <a:p>
            <a:pPr marL="0" lvl="0" indent="0" algn="l" rtl="0">
              <a:lnSpc>
                <a:spcPct val="90000"/>
              </a:lnSpc>
              <a:spcBef>
                <a:spcPts val="1000"/>
              </a:spcBef>
              <a:spcAft>
                <a:spcPts val="0"/>
              </a:spcAft>
              <a:buClr>
                <a:srgbClr val="0000CD"/>
              </a:buClr>
              <a:buSzPts val="2800"/>
              <a:buNone/>
            </a:pPr>
            <a:r>
              <a:rPr lang="en-US" b="0" i="0">
                <a:solidFill>
                  <a:srgbClr val="0000CD"/>
                </a:solidFill>
                <a:latin typeface="Consolas"/>
                <a:ea typeface="Consolas"/>
                <a:cs typeface="Consolas"/>
                <a:sym typeface="Consolas"/>
              </a:rPr>
              <a:t>void</a:t>
            </a:r>
            <a:r>
              <a:rPr lang="en-US" b="0" i="0">
                <a:solidFill>
                  <a:srgbClr val="000000"/>
                </a:solidFill>
                <a:latin typeface="Consolas"/>
                <a:ea typeface="Consolas"/>
                <a:cs typeface="Consolas"/>
                <a:sym typeface="Consolas"/>
              </a:rPr>
              <a:t> </a:t>
            </a:r>
            <a:r>
              <a:rPr lang="en-US" b="0" i="1">
                <a:solidFill>
                  <a:srgbClr val="000000"/>
                </a:solidFill>
                <a:latin typeface="Consolas"/>
                <a:ea typeface="Consolas"/>
                <a:cs typeface="Consolas"/>
                <a:sym typeface="Consolas"/>
              </a:rPr>
              <a:t>myFunction</a:t>
            </a:r>
            <a:r>
              <a:rPr lang="en-US" b="0" i="0">
                <a:solidFill>
                  <a:srgbClr val="000000"/>
                </a:solidFill>
                <a:latin typeface="Consolas"/>
                <a:ea typeface="Consolas"/>
                <a:cs typeface="Consolas"/>
                <a:sym typeface="Consolas"/>
              </a:rPr>
              <a:t>() {</a:t>
            </a:r>
            <a:br>
              <a:rPr lang="en-US"/>
            </a:b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code to be executed</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a:t>
            </a:r>
            <a:endParaRPr/>
          </a:p>
          <a:p>
            <a:pPr marL="0" lvl="0" indent="0" algn="l" rtl="0">
              <a:lnSpc>
                <a:spcPct val="90000"/>
              </a:lnSpc>
              <a:spcBef>
                <a:spcPts val="1000"/>
              </a:spcBef>
              <a:spcAft>
                <a:spcPts val="0"/>
              </a:spcAft>
              <a:buClr>
                <a:schemeClr val="dk1"/>
              </a:buClr>
              <a:buSzPts val="2800"/>
              <a:buNone/>
            </a:pPr>
            <a:endParaRPr>
              <a:solidFill>
                <a:srgbClr val="000000"/>
              </a:solidFill>
              <a:latin typeface="Consolas"/>
              <a:ea typeface="Consolas"/>
              <a:cs typeface="Consolas"/>
              <a:sym typeface="Consolas"/>
            </a:endParaRPr>
          </a:p>
          <a:p>
            <a:pPr marL="228600" lvl="0" indent="-228600" algn="l" rtl="0">
              <a:lnSpc>
                <a:spcPct val="90000"/>
              </a:lnSpc>
              <a:spcBef>
                <a:spcPts val="1000"/>
              </a:spcBef>
              <a:spcAft>
                <a:spcPts val="0"/>
              </a:spcAft>
              <a:buClr>
                <a:schemeClr val="dk1"/>
              </a:buClr>
              <a:buSzPts val="2800"/>
              <a:buChar char="•"/>
            </a:pPr>
            <a:r>
              <a:rPr lang="en-US"/>
              <a:t>myFunction() is the name of the function</a:t>
            </a:r>
            <a:endParaRPr/>
          </a:p>
          <a:p>
            <a:pPr marL="228600" lvl="0" indent="-228600" algn="l" rtl="0">
              <a:lnSpc>
                <a:spcPct val="90000"/>
              </a:lnSpc>
              <a:spcBef>
                <a:spcPts val="1000"/>
              </a:spcBef>
              <a:spcAft>
                <a:spcPts val="0"/>
              </a:spcAft>
              <a:buClr>
                <a:schemeClr val="dk1"/>
              </a:buClr>
              <a:buSzPts val="2800"/>
              <a:buChar char="•"/>
            </a:pPr>
            <a:r>
              <a:rPr lang="en-US"/>
              <a:t>void means that the function does not have a return value. </a:t>
            </a:r>
            <a:endParaRPr/>
          </a:p>
          <a:p>
            <a:pPr marL="228600" lvl="0" indent="-228600" algn="l" rtl="0">
              <a:lnSpc>
                <a:spcPct val="90000"/>
              </a:lnSpc>
              <a:spcBef>
                <a:spcPts val="1000"/>
              </a:spcBef>
              <a:spcAft>
                <a:spcPts val="0"/>
              </a:spcAft>
              <a:buClr>
                <a:schemeClr val="dk1"/>
              </a:buClr>
              <a:buSzPts val="2800"/>
              <a:buChar char="•"/>
            </a:pPr>
            <a:r>
              <a:rPr lang="en-US"/>
              <a:t>Inside the function (the body), add code that defines what the function should do</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Call a Function</a:t>
            </a:r>
            <a:endParaRPr/>
          </a:p>
        </p:txBody>
      </p:sp>
      <p:sp>
        <p:nvSpPr>
          <p:cNvPr id="258" name="Google Shape;25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8000"/>
              </a:buClr>
              <a:buSzPts val="2800"/>
              <a:buNone/>
            </a:pPr>
            <a:r>
              <a:rPr lang="en-US" b="0" i="0">
                <a:solidFill>
                  <a:srgbClr val="008000"/>
                </a:solidFill>
                <a:latin typeface="Consolas"/>
                <a:ea typeface="Consolas"/>
                <a:cs typeface="Consolas"/>
                <a:sym typeface="Consolas"/>
              </a:rPr>
              <a:t>// Create a function</a:t>
            </a:r>
            <a:br>
              <a:rPr lang="en-US" b="0" i="0">
                <a:solidFill>
                  <a:srgbClr val="008000"/>
                </a:solidFill>
                <a:latin typeface="Consolas"/>
                <a:ea typeface="Consolas"/>
                <a:cs typeface="Consolas"/>
                <a:sym typeface="Consolas"/>
              </a:rPr>
            </a:br>
            <a:r>
              <a:rPr lang="en-US" b="0" i="0">
                <a:solidFill>
                  <a:srgbClr val="0000CD"/>
                </a:solidFill>
                <a:latin typeface="Consolas"/>
                <a:ea typeface="Consolas"/>
                <a:cs typeface="Consolas"/>
                <a:sym typeface="Consolas"/>
              </a:rPr>
              <a:t>void</a:t>
            </a:r>
            <a:r>
              <a:rPr lang="en-US" b="0" i="0">
                <a:solidFill>
                  <a:srgbClr val="000000"/>
                </a:solidFill>
                <a:latin typeface="Consolas"/>
                <a:ea typeface="Consolas"/>
                <a:cs typeface="Consolas"/>
                <a:sym typeface="Consolas"/>
              </a:rPr>
              <a:t> myFunction() {</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"I just got executed!"</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0" i="0">
                <a:solidFill>
                  <a:srgbClr val="000000"/>
                </a:solidFill>
                <a:latin typeface="Consolas"/>
                <a:ea typeface="Consolas"/>
                <a:cs typeface="Consolas"/>
                <a:sym typeface="Consolas"/>
              </a:rPr>
              <a:t>  </a:t>
            </a:r>
            <a:r>
              <a:rPr lang="en-US" b="1" i="0">
                <a:solidFill>
                  <a:srgbClr val="000000"/>
                </a:solidFill>
                <a:latin typeface="Consolas"/>
                <a:ea typeface="Consolas"/>
                <a:cs typeface="Consolas"/>
                <a:sym typeface="Consolas"/>
              </a:rPr>
              <a:t>myFunction();</a:t>
            </a: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call the function</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Outputs "I just got executed!"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Verdana"/>
              <a:buNone/>
            </a:pPr>
            <a:r>
              <a:rPr lang="en-US" b="0" i="0">
                <a:solidFill>
                  <a:srgbClr val="000000"/>
                </a:solidFill>
                <a:latin typeface="Verdana"/>
                <a:ea typeface="Verdana"/>
                <a:cs typeface="Verdana"/>
                <a:sym typeface="Verdana"/>
              </a:rPr>
              <a:t>A function can be called multiple times</a:t>
            </a:r>
            <a:endParaRPr/>
          </a:p>
        </p:txBody>
      </p:sp>
      <p:sp>
        <p:nvSpPr>
          <p:cNvPr id="264" name="Google Shape;26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CD"/>
              </a:buClr>
              <a:buSzPts val="2800"/>
              <a:buNone/>
            </a:pPr>
            <a:r>
              <a:rPr lang="en-US" b="0" i="0">
                <a:solidFill>
                  <a:srgbClr val="0000CD"/>
                </a:solidFill>
                <a:latin typeface="Consolas"/>
                <a:ea typeface="Consolas"/>
                <a:cs typeface="Consolas"/>
                <a:sym typeface="Consolas"/>
              </a:rPr>
              <a:t>void</a:t>
            </a:r>
            <a:r>
              <a:rPr lang="en-US" b="0" i="0">
                <a:solidFill>
                  <a:srgbClr val="000000"/>
                </a:solidFill>
                <a:latin typeface="Consolas"/>
                <a:ea typeface="Consolas"/>
                <a:cs typeface="Consolas"/>
                <a:sym typeface="Consolas"/>
              </a:rPr>
              <a:t> myFunction() {</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"I just got executed!"</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0" i="0">
                <a:solidFill>
                  <a:srgbClr val="000000"/>
                </a:solidFill>
                <a:latin typeface="Consolas"/>
                <a:ea typeface="Consolas"/>
                <a:cs typeface="Consolas"/>
                <a:sym typeface="Consolas"/>
              </a:rPr>
              <a:t>  </a:t>
            </a:r>
            <a:r>
              <a:rPr lang="en-US" b="1" i="0">
                <a:solidFill>
                  <a:srgbClr val="000000"/>
                </a:solidFill>
                <a:latin typeface="Consolas"/>
                <a:ea typeface="Consolas"/>
                <a:cs typeface="Consolas"/>
                <a:sym typeface="Consolas"/>
              </a:rPr>
              <a:t>myFunction();</a:t>
            </a:r>
            <a:br>
              <a:rPr lang="en-US"/>
            </a:br>
            <a:r>
              <a:rPr lang="en-US" b="0" i="0">
                <a:solidFill>
                  <a:srgbClr val="000000"/>
                </a:solidFill>
                <a:latin typeface="Consolas"/>
                <a:ea typeface="Consolas"/>
                <a:cs typeface="Consolas"/>
                <a:sym typeface="Consolas"/>
              </a:rPr>
              <a:t>  </a:t>
            </a:r>
            <a:r>
              <a:rPr lang="en-US" b="1" i="0">
                <a:solidFill>
                  <a:srgbClr val="000000"/>
                </a:solidFill>
                <a:latin typeface="Consolas"/>
                <a:ea typeface="Consolas"/>
                <a:cs typeface="Consolas"/>
                <a:sym typeface="Consolas"/>
              </a:rPr>
              <a:t>myFunction();</a:t>
            </a:r>
            <a:br>
              <a:rPr lang="en-US"/>
            </a:br>
            <a:r>
              <a:rPr lang="en-US" b="0" i="0">
                <a:solidFill>
                  <a:srgbClr val="000000"/>
                </a:solidFill>
                <a:latin typeface="Consolas"/>
                <a:ea typeface="Consolas"/>
                <a:cs typeface="Consolas"/>
                <a:sym typeface="Consolas"/>
              </a:rPr>
              <a:t>  </a:t>
            </a:r>
            <a:r>
              <a:rPr lang="en-US" b="1" i="0">
                <a:solidFill>
                  <a:srgbClr val="000000"/>
                </a:solidFill>
                <a:latin typeface="Consolas"/>
                <a:ea typeface="Consolas"/>
                <a:cs typeface="Consolas"/>
                <a:sym typeface="Consolas"/>
              </a:rPr>
              <a:t>myFunction();</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Parameters and Arguments</a:t>
            </a:r>
            <a:endParaRPr/>
          </a:p>
        </p:txBody>
      </p:sp>
      <p:sp>
        <p:nvSpPr>
          <p:cNvPr id="270" name="Google Shape;27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Verdana"/>
                <a:ea typeface="Verdana"/>
                <a:cs typeface="Verdana"/>
                <a:sym typeface="Verdana"/>
              </a:rPr>
              <a:t>Information can be passed to functions as a parameter. Parameters act as variables inside the function.</a:t>
            </a:r>
            <a:endParaRPr/>
          </a:p>
          <a:p>
            <a:pPr marL="0" lvl="0" indent="0" algn="l" rtl="0">
              <a:lnSpc>
                <a:spcPct val="90000"/>
              </a:lnSpc>
              <a:spcBef>
                <a:spcPts val="1000"/>
              </a:spcBef>
              <a:spcAft>
                <a:spcPts val="0"/>
              </a:spcAft>
              <a:buClr>
                <a:srgbClr val="000000"/>
              </a:buClr>
              <a:buSzPts val="2800"/>
              <a:buNone/>
            </a:pPr>
            <a:r>
              <a:rPr lang="en-US">
                <a:solidFill>
                  <a:srgbClr val="000000"/>
                </a:solidFill>
                <a:latin typeface="Verdana"/>
                <a:ea typeface="Verdana"/>
                <a:cs typeface="Verdana"/>
                <a:sym typeface="Verdana"/>
              </a:rPr>
              <a:t>Syntax</a:t>
            </a:r>
            <a:endParaRPr/>
          </a:p>
          <a:p>
            <a:pPr marL="0" lvl="0" indent="0" algn="l" rtl="0">
              <a:lnSpc>
                <a:spcPct val="90000"/>
              </a:lnSpc>
              <a:spcBef>
                <a:spcPts val="1000"/>
              </a:spcBef>
              <a:spcAft>
                <a:spcPts val="0"/>
              </a:spcAft>
              <a:buClr>
                <a:schemeClr val="dk1"/>
              </a:buClr>
              <a:buSzPts val="2800"/>
              <a:buNone/>
            </a:pPr>
            <a:endParaRPr>
              <a:solidFill>
                <a:srgbClr val="000000"/>
              </a:solidFill>
              <a:latin typeface="Verdana"/>
              <a:ea typeface="Verdana"/>
              <a:cs typeface="Verdana"/>
              <a:sym typeface="Verdana"/>
            </a:endParaRPr>
          </a:p>
          <a:p>
            <a:pPr marL="0" lvl="0" indent="0" algn="l" rtl="0">
              <a:lnSpc>
                <a:spcPct val="90000"/>
              </a:lnSpc>
              <a:spcBef>
                <a:spcPts val="1000"/>
              </a:spcBef>
              <a:spcAft>
                <a:spcPts val="0"/>
              </a:spcAft>
              <a:buClr>
                <a:srgbClr val="000000"/>
              </a:buClr>
              <a:buSzPts val="2400"/>
              <a:buNone/>
            </a:pPr>
            <a:r>
              <a:rPr lang="en-US" sz="2400" b="0" i="1">
                <a:solidFill>
                  <a:srgbClr val="000000"/>
                </a:solidFill>
                <a:latin typeface="Consolas"/>
                <a:ea typeface="Consolas"/>
                <a:cs typeface="Consolas"/>
                <a:sym typeface="Consolas"/>
              </a:rPr>
              <a:t>returnType</a:t>
            </a:r>
            <a:r>
              <a:rPr lang="en-US" sz="2400" b="0" i="0">
                <a:solidFill>
                  <a:srgbClr val="000000"/>
                </a:solidFill>
                <a:latin typeface="Consolas"/>
                <a:ea typeface="Consolas"/>
                <a:cs typeface="Consolas"/>
                <a:sym typeface="Consolas"/>
              </a:rPr>
              <a:t> </a:t>
            </a:r>
            <a:r>
              <a:rPr lang="en-US" sz="2400" b="0" i="1">
                <a:solidFill>
                  <a:srgbClr val="000000"/>
                </a:solidFill>
                <a:latin typeface="Consolas"/>
                <a:ea typeface="Consolas"/>
                <a:cs typeface="Consolas"/>
                <a:sym typeface="Consolas"/>
              </a:rPr>
              <a:t>functionName</a:t>
            </a:r>
            <a:r>
              <a:rPr lang="en-US" sz="2400" b="0" i="0">
                <a:solidFill>
                  <a:srgbClr val="000000"/>
                </a:solidFill>
                <a:latin typeface="Consolas"/>
                <a:ea typeface="Consolas"/>
                <a:cs typeface="Consolas"/>
                <a:sym typeface="Consolas"/>
              </a:rPr>
              <a:t>(</a:t>
            </a:r>
            <a:r>
              <a:rPr lang="en-US" sz="2400" b="0" i="1">
                <a:solidFill>
                  <a:srgbClr val="000000"/>
                </a:solidFill>
                <a:latin typeface="Consolas"/>
                <a:ea typeface="Consolas"/>
                <a:cs typeface="Consolas"/>
                <a:sym typeface="Consolas"/>
              </a:rPr>
              <a:t>parameter1</a:t>
            </a:r>
            <a:r>
              <a:rPr lang="en-US" sz="2400" b="0" i="0">
                <a:solidFill>
                  <a:srgbClr val="000000"/>
                </a:solidFill>
                <a:latin typeface="Consolas"/>
                <a:ea typeface="Consolas"/>
                <a:cs typeface="Consolas"/>
                <a:sym typeface="Consolas"/>
              </a:rPr>
              <a:t>, </a:t>
            </a:r>
            <a:r>
              <a:rPr lang="en-US" sz="2400" b="0" i="1">
                <a:solidFill>
                  <a:srgbClr val="000000"/>
                </a:solidFill>
                <a:latin typeface="Consolas"/>
                <a:ea typeface="Consolas"/>
                <a:cs typeface="Consolas"/>
                <a:sym typeface="Consolas"/>
              </a:rPr>
              <a:t>parameter2</a:t>
            </a:r>
            <a:r>
              <a:rPr lang="en-US" sz="2400" b="0" i="0">
                <a:solidFill>
                  <a:srgbClr val="000000"/>
                </a:solidFill>
                <a:latin typeface="Consolas"/>
                <a:ea typeface="Consolas"/>
                <a:cs typeface="Consolas"/>
                <a:sym typeface="Consolas"/>
              </a:rPr>
              <a:t>, </a:t>
            </a:r>
            <a:r>
              <a:rPr lang="en-US" sz="2400" b="0" i="1">
                <a:solidFill>
                  <a:srgbClr val="000000"/>
                </a:solidFill>
                <a:latin typeface="Consolas"/>
                <a:ea typeface="Consolas"/>
                <a:cs typeface="Consolas"/>
                <a:sym typeface="Consolas"/>
              </a:rPr>
              <a:t>parameter3</a:t>
            </a:r>
            <a:r>
              <a:rPr lang="en-US" sz="2400" b="0" i="0">
                <a:solidFill>
                  <a:srgbClr val="000000"/>
                </a:solidFill>
                <a:latin typeface="Consolas"/>
                <a:ea typeface="Consolas"/>
                <a:cs typeface="Consolas"/>
                <a:sym typeface="Consolas"/>
              </a:rPr>
              <a:t>) {</a:t>
            </a:r>
            <a:br>
              <a:rPr lang="en-US" sz="2400"/>
            </a:br>
            <a:r>
              <a:rPr lang="en-US" sz="2400" b="0" i="0">
                <a:solidFill>
                  <a:srgbClr val="000000"/>
                </a:solidFill>
                <a:latin typeface="Consolas"/>
                <a:ea typeface="Consolas"/>
                <a:cs typeface="Consolas"/>
                <a:sym typeface="Consolas"/>
              </a:rPr>
              <a:t>  </a:t>
            </a:r>
            <a:r>
              <a:rPr lang="en-US" sz="2400" b="0" i="0">
                <a:solidFill>
                  <a:srgbClr val="008000"/>
                </a:solidFill>
                <a:latin typeface="Consolas"/>
                <a:ea typeface="Consolas"/>
                <a:cs typeface="Consolas"/>
                <a:sym typeface="Consolas"/>
              </a:rPr>
              <a:t>// code to be executed</a:t>
            </a:r>
            <a:br>
              <a:rPr lang="en-US" sz="2400" b="0" i="0">
                <a:solidFill>
                  <a:srgbClr val="008000"/>
                </a:solidFill>
                <a:latin typeface="Consolas"/>
                <a:ea typeface="Consolas"/>
                <a:cs typeface="Consolas"/>
                <a:sym typeface="Consolas"/>
              </a:rPr>
            </a:br>
            <a:r>
              <a:rPr lang="en-US" sz="2400" b="0" i="0">
                <a:solidFill>
                  <a:srgbClr val="000000"/>
                </a:solidFill>
                <a:latin typeface="Consolas"/>
                <a:ea typeface="Consolas"/>
                <a:cs typeface="Consolas"/>
                <a:sym typeface="Consolas"/>
              </a:rPr>
              <a: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e.g.</a:t>
            </a:r>
            <a:endParaRPr/>
          </a:p>
        </p:txBody>
      </p:sp>
      <p:sp>
        <p:nvSpPr>
          <p:cNvPr id="276" name="Google Shape;27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0000CD"/>
              </a:buClr>
              <a:buSzPct val="100000"/>
              <a:buNone/>
            </a:pPr>
            <a:r>
              <a:rPr lang="en-US" b="0" i="0">
                <a:solidFill>
                  <a:srgbClr val="0000CD"/>
                </a:solidFill>
                <a:latin typeface="Consolas"/>
                <a:ea typeface="Consolas"/>
                <a:cs typeface="Consolas"/>
                <a:sym typeface="Consolas"/>
              </a:rPr>
              <a:t>void</a:t>
            </a:r>
            <a:r>
              <a:rPr lang="en-US" b="0" i="0">
                <a:solidFill>
                  <a:srgbClr val="000000"/>
                </a:solidFill>
                <a:latin typeface="Consolas"/>
                <a:ea typeface="Consolas"/>
                <a:cs typeface="Consolas"/>
                <a:sym typeface="Consolas"/>
              </a:rPr>
              <a:t> myFunction(</a:t>
            </a:r>
            <a:r>
              <a:rPr lang="en-US" b="0" i="0">
                <a:solidFill>
                  <a:srgbClr val="0000CD"/>
                </a:solidFill>
                <a:latin typeface="Consolas"/>
                <a:ea typeface="Consolas"/>
                <a:cs typeface="Consolas"/>
                <a:sym typeface="Consolas"/>
              </a:rPr>
              <a:t>char</a:t>
            </a:r>
            <a:r>
              <a:rPr lang="en-US" b="0" i="0">
                <a:solidFill>
                  <a:srgbClr val="000000"/>
                </a:solidFill>
                <a:latin typeface="Consolas"/>
                <a:ea typeface="Consolas"/>
                <a:cs typeface="Consolas"/>
                <a:sym typeface="Consolas"/>
              </a:rPr>
              <a:t> name[]) {</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"Hello %s\n"</a:t>
            </a:r>
            <a:r>
              <a:rPr lang="en-US" b="0" i="0">
                <a:solidFill>
                  <a:srgbClr val="000000"/>
                </a:solidFill>
                <a:latin typeface="Consolas"/>
                <a:ea typeface="Consolas"/>
                <a:cs typeface="Consolas"/>
                <a:sym typeface="Consolas"/>
              </a:rPr>
              <a:t>, name);</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0" i="0">
                <a:solidFill>
                  <a:srgbClr val="000000"/>
                </a:solidFill>
                <a:latin typeface="Consolas"/>
                <a:ea typeface="Consolas"/>
                <a:cs typeface="Consolas"/>
                <a:sym typeface="Consolas"/>
              </a:rPr>
              <a:t>  myFunction(</a:t>
            </a:r>
            <a:r>
              <a:rPr lang="en-US" b="0" i="0">
                <a:solidFill>
                  <a:srgbClr val="A52A2A"/>
                </a:solidFill>
                <a:latin typeface="Consolas"/>
                <a:ea typeface="Consolas"/>
                <a:cs typeface="Consolas"/>
                <a:sym typeface="Consolas"/>
              </a:rPr>
              <a:t>"Liam"</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  myFunction(</a:t>
            </a:r>
            <a:r>
              <a:rPr lang="en-US" b="0" i="0">
                <a:solidFill>
                  <a:srgbClr val="A52A2A"/>
                </a:solidFill>
                <a:latin typeface="Consolas"/>
                <a:ea typeface="Consolas"/>
                <a:cs typeface="Consolas"/>
                <a:sym typeface="Consolas"/>
              </a:rPr>
              <a:t>"Jenny"</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  myFunction(</a:t>
            </a:r>
            <a:r>
              <a:rPr lang="en-US" b="0" i="0">
                <a:solidFill>
                  <a:srgbClr val="A52A2A"/>
                </a:solidFill>
                <a:latin typeface="Consolas"/>
                <a:ea typeface="Consolas"/>
                <a:cs typeface="Consolas"/>
                <a:sym typeface="Consolas"/>
              </a:rPr>
              <a:t>"Anja"</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Hello Liam</a:t>
            </a:r>
            <a:br>
              <a:rPr lang="en-US" b="0" i="0">
                <a:solidFill>
                  <a:srgbClr val="008000"/>
                </a:solidFill>
                <a:latin typeface="Consolas"/>
                <a:ea typeface="Consolas"/>
                <a:cs typeface="Consolas"/>
                <a:sym typeface="Consolas"/>
              </a:rPr>
            </a:br>
            <a:r>
              <a:rPr lang="en-US" b="0" i="0">
                <a:solidFill>
                  <a:srgbClr val="008000"/>
                </a:solidFill>
                <a:latin typeface="Consolas"/>
                <a:ea typeface="Consolas"/>
                <a:cs typeface="Consolas"/>
                <a:sym typeface="Consolas"/>
              </a:rPr>
              <a:t>// Hello Jenny</a:t>
            </a:r>
            <a:br>
              <a:rPr lang="en-US" b="0" i="0">
                <a:solidFill>
                  <a:srgbClr val="008000"/>
                </a:solidFill>
                <a:latin typeface="Consolas"/>
                <a:ea typeface="Consolas"/>
                <a:cs typeface="Consolas"/>
                <a:sym typeface="Consolas"/>
              </a:rPr>
            </a:br>
            <a:r>
              <a:rPr lang="en-US" b="0" i="0">
                <a:solidFill>
                  <a:srgbClr val="008000"/>
                </a:solidFill>
                <a:latin typeface="Consolas"/>
                <a:ea typeface="Consolas"/>
                <a:cs typeface="Consolas"/>
                <a:sym typeface="Consolas"/>
              </a:rPr>
              <a:t>// Hello Anja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82" name="Google Shape;28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When a parameter is passed to the function, it is called an argument.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name is a parameter, while Liam, Jenny and Anja are arguments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79" name="Google Shape;17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Verdana"/>
                <a:ea typeface="Verdana"/>
                <a:cs typeface="Verdana"/>
                <a:sym typeface="Verdana"/>
              </a:rPr>
              <a:t>Arrays are used to store multiple values in a single variable, instead of declaring separate variables for each value</a:t>
            </a:r>
            <a:endParaRPr/>
          </a:p>
          <a:p>
            <a:pPr marL="0" lvl="0" indent="0" algn="l" rtl="0">
              <a:lnSpc>
                <a:spcPct val="90000"/>
              </a:lnSpc>
              <a:spcBef>
                <a:spcPts val="1000"/>
              </a:spcBef>
              <a:spcAft>
                <a:spcPts val="0"/>
              </a:spcAft>
              <a:buClr>
                <a:schemeClr val="dk1"/>
              </a:buClr>
              <a:buSzPts val="2800"/>
              <a:buNone/>
            </a:pPr>
            <a:endParaRPr>
              <a:solidFill>
                <a:srgbClr val="000000"/>
              </a:solidFill>
              <a:latin typeface="Verdana"/>
              <a:ea typeface="Verdana"/>
              <a:cs typeface="Verdana"/>
              <a:sym typeface="Verdana"/>
            </a:endParaRPr>
          </a:p>
          <a:p>
            <a:pPr marL="0" lvl="0" indent="0" algn="l" rtl="0">
              <a:lnSpc>
                <a:spcPct val="90000"/>
              </a:lnSpc>
              <a:spcBef>
                <a:spcPts val="1000"/>
              </a:spcBef>
              <a:spcAft>
                <a:spcPts val="0"/>
              </a:spcAft>
              <a:buClr>
                <a:srgbClr val="000000"/>
              </a:buClr>
              <a:buSzPts val="2800"/>
              <a:buNone/>
            </a:pPr>
            <a:r>
              <a:rPr lang="en-US">
                <a:solidFill>
                  <a:srgbClr val="000000"/>
                </a:solidFill>
                <a:latin typeface="Verdana"/>
                <a:ea typeface="Verdana"/>
                <a:cs typeface="Verdana"/>
                <a:sym typeface="Verdana"/>
              </a:rPr>
              <a:t>e.g.</a:t>
            </a:r>
            <a:endParaRPr/>
          </a:p>
          <a:p>
            <a:pPr marL="0" lvl="0" indent="0" algn="l" rtl="0">
              <a:lnSpc>
                <a:spcPct val="90000"/>
              </a:lnSpc>
              <a:spcBef>
                <a:spcPts val="1000"/>
              </a:spcBef>
              <a:spcAft>
                <a:spcPts val="0"/>
              </a:spcAft>
              <a:buClr>
                <a:schemeClr val="dk1"/>
              </a:buClr>
              <a:buSzPts val="2800"/>
              <a:buNone/>
            </a:pPr>
            <a:endParaRPr>
              <a:solidFill>
                <a:srgbClr val="000000"/>
              </a:solidFill>
              <a:latin typeface="Verdana"/>
              <a:ea typeface="Verdana"/>
              <a:cs typeface="Verdana"/>
              <a:sym typeface="Verdana"/>
            </a:endParaRPr>
          </a:p>
          <a:p>
            <a:pPr marL="0" lvl="0" indent="0" algn="l" rtl="0">
              <a:lnSpc>
                <a:spcPct val="90000"/>
              </a:lnSpc>
              <a:spcBef>
                <a:spcPts val="100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 = {</a:t>
            </a:r>
            <a:r>
              <a:rPr lang="en-US" b="0" i="0">
                <a:solidFill>
                  <a:srgbClr val="FF0000"/>
                </a:solidFill>
                <a:latin typeface="Consolas"/>
                <a:ea typeface="Consolas"/>
                <a:cs typeface="Consolas"/>
                <a:sym typeface="Consolas"/>
              </a:rPr>
              <a:t>25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50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75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100</a:t>
            </a: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Pass Arrays as Function Parameters</a:t>
            </a:r>
            <a:endParaRPr/>
          </a:p>
        </p:txBody>
      </p:sp>
      <p:sp>
        <p:nvSpPr>
          <p:cNvPr id="288" name="Google Shape;28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CD"/>
              </a:buClr>
              <a:buSzPts val="2800"/>
              <a:buNone/>
            </a:pPr>
            <a:r>
              <a:rPr lang="en-US" b="0" i="0">
                <a:solidFill>
                  <a:srgbClr val="0000CD"/>
                </a:solidFill>
                <a:latin typeface="Consolas"/>
                <a:ea typeface="Consolas"/>
                <a:cs typeface="Consolas"/>
                <a:sym typeface="Consolas"/>
              </a:rPr>
              <a:t>void</a:t>
            </a:r>
            <a:r>
              <a:rPr lang="en-US" b="0" i="0">
                <a:solidFill>
                  <a:srgbClr val="000000"/>
                </a:solidFill>
                <a:latin typeface="Consolas"/>
                <a:ea typeface="Consolas"/>
                <a:cs typeface="Consolas"/>
                <a:sym typeface="Consolas"/>
              </a:rPr>
              <a:t> myFunction(</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a:t>
            </a:r>
            <a:r>
              <a:rPr lang="en-US" b="0" i="0">
                <a:solidFill>
                  <a:srgbClr val="FF0000"/>
                </a:solidFill>
                <a:latin typeface="Consolas"/>
                <a:ea typeface="Consolas"/>
                <a:cs typeface="Consolas"/>
                <a:sym typeface="Consolas"/>
              </a:rPr>
              <a:t>5</a:t>
            </a:r>
            <a:r>
              <a:rPr lang="en-US" b="0" i="0">
                <a:solidFill>
                  <a:srgbClr val="000000"/>
                </a:solidFill>
                <a:latin typeface="Consolas"/>
                <a:ea typeface="Consolas"/>
                <a:cs typeface="Consolas"/>
                <a:sym typeface="Consolas"/>
              </a:rPr>
              <a:t>])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for</a:t>
            </a: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i =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 i &lt; </a:t>
            </a:r>
            <a:r>
              <a:rPr lang="en-US" b="0" i="0">
                <a:solidFill>
                  <a:srgbClr val="FF0000"/>
                </a:solidFill>
                <a:latin typeface="Consolas"/>
                <a:ea typeface="Consolas"/>
                <a:cs typeface="Consolas"/>
                <a:sym typeface="Consolas"/>
              </a:rPr>
              <a:t>5</a:t>
            </a:r>
            <a:r>
              <a:rPr lang="en-US" b="0" i="0">
                <a:solidFill>
                  <a:srgbClr val="000000"/>
                </a:solidFill>
                <a:latin typeface="Consolas"/>
                <a:ea typeface="Consolas"/>
                <a:cs typeface="Consolas"/>
                <a:sym typeface="Consolas"/>
              </a:rPr>
              <a:t>; i++) {</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"%d\n"</a:t>
            </a:r>
            <a:r>
              <a:rPr lang="en-US" b="0" i="0">
                <a:solidFill>
                  <a:srgbClr val="000000"/>
                </a:solidFill>
                <a:latin typeface="Consolas"/>
                <a:ea typeface="Consolas"/>
                <a:cs typeface="Consolas"/>
                <a:sym typeface="Consolas"/>
              </a:rPr>
              <a:t>, myNumbers[i]);</a:t>
            </a:r>
            <a:br>
              <a:rPr lang="en-US"/>
            </a:br>
            <a:r>
              <a:rPr lang="en-US" b="0" i="0">
                <a:solidFill>
                  <a:srgbClr val="000000"/>
                </a:solidFill>
                <a:latin typeface="Consolas"/>
                <a:ea typeface="Consolas"/>
                <a:cs typeface="Consolas"/>
                <a:sym typeface="Consolas"/>
              </a:rPr>
              <a:t>  }</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a:t>
            </a:r>
            <a:r>
              <a:rPr lang="en-US" b="0" i="0">
                <a:solidFill>
                  <a:srgbClr val="FF0000"/>
                </a:solidFill>
                <a:latin typeface="Consolas"/>
                <a:ea typeface="Consolas"/>
                <a:cs typeface="Consolas"/>
                <a:sym typeface="Consolas"/>
              </a:rPr>
              <a:t>5</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10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20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30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40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50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  myFunction(myNumbers);</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Return Values</a:t>
            </a:r>
            <a:endParaRPr/>
          </a:p>
        </p:txBody>
      </p:sp>
      <p:sp>
        <p:nvSpPr>
          <p:cNvPr id="294" name="Google Shape;294;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CD"/>
              </a:buClr>
              <a:buSzPts val="2800"/>
              <a:buNone/>
            </a:pPr>
            <a:r>
              <a:rPr lang="en-US" b="1"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myFunction(</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x) {</a:t>
            </a:r>
            <a:br>
              <a:rPr lang="en-US"/>
            </a:br>
            <a:r>
              <a:rPr lang="en-US" b="0" i="0">
                <a:solidFill>
                  <a:srgbClr val="000000"/>
                </a:solidFill>
                <a:latin typeface="Consolas"/>
                <a:ea typeface="Consolas"/>
                <a:cs typeface="Consolas"/>
                <a:sym typeface="Consolas"/>
              </a:rPr>
              <a:t>  </a:t>
            </a:r>
            <a:r>
              <a:rPr lang="en-US" b="1"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5</a:t>
            </a:r>
            <a:r>
              <a:rPr lang="en-US" b="0" i="0">
                <a:solidFill>
                  <a:srgbClr val="000000"/>
                </a:solidFill>
                <a:latin typeface="Consolas"/>
                <a:ea typeface="Consolas"/>
                <a:cs typeface="Consolas"/>
                <a:sym typeface="Consolas"/>
              </a:rPr>
              <a:t> + x;</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"Result is: %d"</a:t>
            </a:r>
            <a:r>
              <a:rPr lang="en-US" b="0" i="0">
                <a:solidFill>
                  <a:srgbClr val="000000"/>
                </a:solidFill>
                <a:latin typeface="Consolas"/>
                <a:ea typeface="Consolas"/>
                <a:cs typeface="Consolas"/>
                <a:sym typeface="Consolas"/>
              </a:rPr>
              <a:t>, myFunction(</a:t>
            </a:r>
            <a:r>
              <a:rPr lang="en-US" b="0" i="0">
                <a:solidFill>
                  <a:srgbClr val="FF0000"/>
                </a:solidFill>
                <a:latin typeface="Consolas"/>
                <a:ea typeface="Consolas"/>
                <a:cs typeface="Consolas"/>
                <a:sym typeface="Consolas"/>
              </a:rPr>
              <a:t>3</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Outputs 8 (5 + 3)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Function Declaration and Definition</a:t>
            </a:r>
            <a:endParaRPr/>
          </a:p>
        </p:txBody>
      </p:sp>
      <p:sp>
        <p:nvSpPr>
          <p:cNvPr id="300" name="Google Shape;300;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Verdana"/>
                <a:ea typeface="Verdana"/>
                <a:cs typeface="Verdana"/>
                <a:sym typeface="Verdana"/>
              </a:rPr>
              <a:t>A function consist of two parts:</a:t>
            </a:r>
            <a:endParaRPr/>
          </a:p>
          <a:p>
            <a:pPr marL="228600" lvl="0" indent="-228600" algn="l" rtl="0">
              <a:lnSpc>
                <a:spcPct val="90000"/>
              </a:lnSpc>
              <a:spcBef>
                <a:spcPts val="1000"/>
              </a:spcBef>
              <a:spcAft>
                <a:spcPts val="0"/>
              </a:spcAft>
              <a:buClr>
                <a:srgbClr val="000000"/>
              </a:buClr>
              <a:buSzPts val="2800"/>
              <a:buFont typeface="Arial"/>
              <a:buChar char="•"/>
            </a:pPr>
            <a:r>
              <a:rPr lang="en-US" b="1" i="0">
                <a:solidFill>
                  <a:srgbClr val="000000"/>
                </a:solidFill>
                <a:latin typeface="Verdana"/>
                <a:ea typeface="Verdana"/>
                <a:cs typeface="Verdana"/>
                <a:sym typeface="Verdana"/>
              </a:rPr>
              <a:t>Declaration:</a:t>
            </a:r>
            <a:r>
              <a:rPr lang="en-US" b="0" i="0">
                <a:solidFill>
                  <a:srgbClr val="000000"/>
                </a:solidFill>
                <a:latin typeface="Verdana"/>
                <a:ea typeface="Verdana"/>
                <a:cs typeface="Verdana"/>
                <a:sym typeface="Verdana"/>
              </a:rPr>
              <a:t> the function's name, return type, and parameters (if any)</a:t>
            </a:r>
            <a:endParaRPr/>
          </a:p>
          <a:p>
            <a:pPr marL="228600" lvl="0" indent="-228600" algn="l" rtl="0">
              <a:lnSpc>
                <a:spcPct val="90000"/>
              </a:lnSpc>
              <a:spcBef>
                <a:spcPts val="1000"/>
              </a:spcBef>
              <a:spcAft>
                <a:spcPts val="0"/>
              </a:spcAft>
              <a:buClr>
                <a:srgbClr val="000000"/>
              </a:buClr>
              <a:buSzPts val="2800"/>
              <a:buFont typeface="Arial"/>
              <a:buChar char="•"/>
            </a:pPr>
            <a:r>
              <a:rPr lang="en-US" b="1" i="0">
                <a:solidFill>
                  <a:srgbClr val="000000"/>
                </a:solidFill>
                <a:latin typeface="Verdana"/>
                <a:ea typeface="Verdana"/>
                <a:cs typeface="Verdana"/>
                <a:sym typeface="Verdana"/>
              </a:rPr>
              <a:t>Definition:</a:t>
            </a:r>
            <a:r>
              <a:rPr lang="en-US" b="0" i="0">
                <a:solidFill>
                  <a:srgbClr val="000000"/>
                </a:solidFill>
                <a:latin typeface="Verdana"/>
                <a:ea typeface="Verdana"/>
                <a:cs typeface="Verdana"/>
                <a:sym typeface="Verdana"/>
              </a:rPr>
              <a:t> the body of the function (code to be executed)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06" name="Google Shape;306;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08000"/>
              </a:buClr>
              <a:buSzPct val="100000"/>
              <a:buNone/>
            </a:pPr>
            <a:r>
              <a:rPr lang="en-US" b="0" i="0">
                <a:solidFill>
                  <a:srgbClr val="008000"/>
                </a:solidFill>
                <a:latin typeface="Consolas"/>
                <a:ea typeface="Consolas"/>
                <a:cs typeface="Consolas"/>
                <a:sym typeface="Consolas"/>
              </a:rPr>
              <a:t>// </a:t>
            </a:r>
            <a:r>
              <a:rPr lang="en-US" b="1" i="0">
                <a:solidFill>
                  <a:srgbClr val="008000"/>
                </a:solidFill>
                <a:latin typeface="Consolas"/>
                <a:ea typeface="Consolas"/>
                <a:cs typeface="Consolas"/>
                <a:sym typeface="Consolas"/>
              </a:rPr>
              <a:t>Function declaration</a:t>
            </a:r>
            <a:br>
              <a:rPr lang="en-US" b="0" i="0">
                <a:solidFill>
                  <a:srgbClr val="008000"/>
                </a:solidFill>
                <a:latin typeface="Consolas"/>
                <a:ea typeface="Consolas"/>
                <a:cs typeface="Consolas"/>
                <a:sym typeface="Consolas"/>
              </a:rPr>
            </a:br>
            <a:r>
              <a:rPr lang="en-US" b="0" i="0">
                <a:solidFill>
                  <a:srgbClr val="0000CD"/>
                </a:solidFill>
                <a:latin typeface="Consolas"/>
                <a:ea typeface="Consolas"/>
                <a:cs typeface="Consolas"/>
                <a:sym typeface="Consolas"/>
              </a:rPr>
              <a:t>void</a:t>
            </a:r>
            <a:r>
              <a:rPr lang="en-US" b="0" i="0">
                <a:solidFill>
                  <a:srgbClr val="000000"/>
                </a:solidFill>
                <a:latin typeface="Consolas"/>
                <a:ea typeface="Consolas"/>
                <a:cs typeface="Consolas"/>
                <a:sym typeface="Consolas"/>
              </a:rPr>
              <a:t> myFunction();</a:t>
            </a:r>
            <a:br>
              <a:rPr lang="en-US"/>
            </a:br>
            <a:br>
              <a:rPr lang="en-US"/>
            </a:br>
            <a:r>
              <a:rPr lang="en-US" b="0" i="0">
                <a:solidFill>
                  <a:srgbClr val="008000"/>
                </a:solidFill>
                <a:latin typeface="Consolas"/>
                <a:ea typeface="Consolas"/>
                <a:cs typeface="Consolas"/>
                <a:sym typeface="Consolas"/>
              </a:rPr>
              <a:t>// The main method</a:t>
            </a:r>
            <a:br>
              <a:rPr lang="en-US" b="0" i="0">
                <a:solidFill>
                  <a:srgbClr val="008000"/>
                </a:solidFill>
                <a:latin typeface="Consolas"/>
                <a:ea typeface="Consolas"/>
                <a:cs typeface="Consolas"/>
                <a:sym typeface="Consolas"/>
              </a:rPr>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0" i="0">
                <a:solidFill>
                  <a:srgbClr val="000000"/>
                </a:solidFill>
                <a:latin typeface="Consolas"/>
                <a:ea typeface="Consolas"/>
                <a:cs typeface="Consolas"/>
                <a:sym typeface="Consolas"/>
              </a:rPr>
              <a:t>  myFunction();  </a:t>
            </a:r>
            <a:r>
              <a:rPr lang="en-US" b="0" i="0">
                <a:solidFill>
                  <a:srgbClr val="008000"/>
                </a:solidFill>
                <a:latin typeface="Consolas"/>
                <a:ea typeface="Consolas"/>
                <a:cs typeface="Consolas"/>
                <a:sym typeface="Consolas"/>
              </a:rPr>
              <a:t>// </a:t>
            </a:r>
            <a:r>
              <a:rPr lang="en-US" b="1" i="0">
                <a:solidFill>
                  <a:srgbClr val="008000"/>
                </a:solidFill>
                <a:latin typeface="Consolas"/>
                <a:ea typeface="Consolas"/>
                <a:cs typeface="Consolas"/>
                <a:sym typeface="Consolas"/>
              </a:rPr>
              <a:t>call</a:t>
            </a:r>
            <a:r>
              <a:rPr lang="en-US" b="0" i="0">
                <a:solidFill>
                  <a:srgbClr val="008000"/>
                </a:solidFill>
                <a:latin typeface="Consolas"/>
                <a:ea typeface="Consolas"/>
                <a:cs typeface="Consolas"/>
                <a:sym typeface="Consolas"/>
              </a:rPr>
              <a:t> the function</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a:t>
            </a:r>
            <a:r>
              <a:rPr lang="en-US" b="1" i="0">
                <a:solidFill>
                  <a:srgbClr val="008000"/>
                </a:solidFill>
                <a:latin typeface="Consolas"/>
                <a:ea typeface="Consolas"/>
                <a:cs typeface="Consolas"/>
                <a:sym typeface="Consolas"/>
              </a:rPr>
              <a:t>Function definition</a:t>
            </a:r>
            <a:br>
              <a:rPr lang="en-US" b="0" i="0">
                <a:solidFill>
                  <a:srgbClr val="008000"/>
                </a:solidFill>
                <a:latin typeface="Consolas"/>
                <a:ea typeface="Consolas"/>
                <a:cs typeface="Consolas"/>
                <a:sym typeface="Consolas"/>
              </a:rPr>
            </a:br>
            <a:r>
              <a:rPr lang="en-US" b="0" i="0">
                <a:solidFill>
                  <a:srgbClr val="0000CD"/>
                </a:solidFill>
                <a:latin typeface="Consolas"/>
                <a:ea typeface="Consolas"/>
                <a:cs typeface="Consolas"/>
                <a:sym typeface="Consolas"/>
              </a:rPr>
              <a:t>void</a:t>
            </a:r>
            <a:r>
              <a:rPr lang="en-US" b="0" i="0">
                <a:solidFill>
                  <a:srgbClr val="000000"/>
                </a:solidFill>
                <a:latin typeface="Consolas"/>
                <a:ea typeface="Consolas"/>
                <a:cs typeface="Consolas"/>
                <a:sym typeface="Consolas"/>
              </a:rPr>
              <a:t> myFunction() {</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"I just got executed!"</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e.g.</a:t>
            </a:r>
            <a:endParaRPr/>
          </a:p>
        </p:txBody>
      </p:sp>
      <p:sp>
        <p:nvSpPr>
          <p:cNvPr id="312" name="Google Shape;31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008000"/>
              </a:buClr>
              <a:buSzPct val="100000"/>
              <a:buNone/>
            </a:pPr>
            <a:r>
              <a:rPr lang="en-US" b="1" i="0">
                <a:solidFill>
                  <a:srgbClr val="008000"/>
                </a:solidFill>
                <a:latin typeface="Consolas"/>
                <a:ea typeface="Consolas"/>
                <a:cs typeface="Consolas"/>
                <a:sym typeface="Consolas"/>
              </a:rPr>
              <a:t>// Function declaration</a:t>
            </a:r>
            <a:br>
              <a:rPr lang="en-US" b="0" i="0">
                <a:solidFill>
                  <a:srgbClr val="000000"/>
                </a:solidFill>
                <a:latin typeface="Consolas"/>
                <a:ea typeface="Consolas"/>
                <a:cs typeface="Consolas"/>
                <a:sym typeface="Consolas"/>
              </a:rPr>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myFunction(</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The main method</a:t>
            </a:r>
            <a:br>
              <a:rPr lang="en-US" b="0" i="0">
                <a:solidFill>
                  <a:srgbClr val="008000"/>
                </a:solidFill>
                <a:latin typeface="Consolas"/>
                <a:ea typeface="Consolas"/>
                <a:cs typeface="Consolas"/>
                <a:sym typeface="Consolas"/>
              </a:rPr>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result = myFunction(</a:t>
            </a:r>
            <a:r>
              <a:rPr lang="en-US" b="0" i="0">
                <a:solidFill>
                  <a:srgbClr val="FF0000"/>
                </a:solidFill>
                <a:latin typeface="Consolas"/>
                <a:ea typeface="Consolas"/>
                <a:cs typeface="Consolas"/>
                <a:sym typeface="Consolas"/>
              </a:rPr>
              <a:t>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3</a:t>
            </a:r>
            <a:r>
              <a:rPr lang="en-US" b="0" i="0">
                <a:solidFill>
                  <a:srgbClr val="000000"/>
                </a:solidFill>
                <a:latin typeface="Consolas"/>
                <a:ea typeface="Consolas"/>
                <a:cs typeface="Consolas"/>
                <a:sym typeface="Consolas"/>
              </a:rPr>
              <a:t>); </a:t>
            </a:r>
            <a:r>
              <a:rPr lang="en-US" b="1" i="0">
                <a:solidFill>
                  <a:srgbClr val="008000"/>
                </a:solidFill>
                <a:latin typeface="Consolas"/>
                <a:ea typeface="Consolas"/>
                <a:cs typeface="Consolas"/>
                <a:sym typeface="Consolas"/>
              </a:rPr>
              <a:t>// call</a:t>
            </a:r>
            <a:r>
              <a:rPr lang="en-US" b="0" i="0">
                <a:solidFill>
                  <a:srgbClr val="000000"/>
                </a:solidFill>
                <a:latin typeface="Consolas"/>
                <a:ea typeface="Consolas"/>
                <a:cs typeface="Consolas"/>
                <a:sym typeface="Consolas"/>
              </a:rPr>
              <a:t> the function</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"Result is = %d"</a:t>
            </a:r>
            <a:r>
              <a:rPr lang="en-US" b="0" i="0">
                <a:solidFill>
                  <a:srgbClr val="000000"/>
                </a:solidFill>
                <a:latin typeface="Consolas"/>
                <a:ea typeface="Consolas"/>
                <a:cs typeface="Consolas"/>
                <a:sym typeface="Consolas"/>
              </a:rPr>
              <a:t>, result);</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br>
              <a:rPr lang="en-US"/>
            </a:br>
            <a:br>
              <a:rPr lang="en-US"/>
            </a:br>
            <a:r>
              <a:rPr lang="en-US" b="1" i="0">
                <a:solidFill>
                  <a:srgbClr val="008000"/>
                </a:solidFill>
                <a:latin typeface="Consolas"/>
                <a:ea typeface="Consolas"/>
                <a:cs typeface="Consolas"/>
                <a:sym typeface="Consolas"/>
              </a:rPr>
              <a:t>// Function definition</a:t>
            </a: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myFunction(</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x, </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y)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x + y;</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5"/>
          <p:cNvSpPr txBox="1">
            <a:spLocks noGrp="1"/>
          </p:cNvSpPr>
          <p:nvPr>
            <p:ph type="ctrTitle"/>
          </p:nvPr>
        </p:nvSpPr>
        <p:spPr>
          <a:xfrm>
            <a:off x="1536568" y="1140643"/>
            <a:ext cx="9131431" cy="236932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US" sz="5400"/>
              <a:t>Call By Value/ Call By Reference</a:t>
            </a:r>
            <a:endParaRPr/>
          </a:p>
        </p:txBody>
      </p:sp>
      <p:sp>
        <p:nvSpPr>
          <p:cNvPr id="318" name="Google Shape;318;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2400"/>
              <a:buNone/>
            </a:pPr>
            <a:r>
              <a:rPr lang="en-US"/>
              <a:t>Anand Magar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Def</a:t>
            </a:r>
            <a:endParaRPr/>
          </a:p>
        </p:txBody>
      </p:sp>
      <p:sp>
        <p:nvSpPr>
          <p:cNvPr id="324" name="Google Shape;324;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Functions can be invoked in two ways: Call by Value or Call by Reference. These two ways are generally differentiated by the type of values passed to them as parameters. </a:t>
            </a:r>
            <a:endParaRPr/>
          </a:p>
          <a:p>
            <a:pPr marL="685800" lvl="1" indent="-228600" algn="l" rtl="0">
              <a:lnSpc>
                <a:spcPct val="90000"/>
              </a:lnSpc>
              <a:spcBef>
                <a:spcPts val="500"/>
              </a:spcBef>
              <a:spcAft>
                <a:spcPts val="0"/>
              </a:spcAft>
              <a:buClr>
                <a:srgbClr val="000000"/>
              </a:buClr>
              <a:buSzPts val="2400"/>
              <a:buChar char="•"/>
            </a:pPr>
            <a:r>
              <a:rPr lang="en-US">
                <a:solidFill>
                  <a:srgbClr val="000000"/>
                </a:solidFill>
                <a:latin typeface="Open Sans"/>
                <a:ea typeface="Open Sans"/>
                <a:cs typeface="Open Sans"/>
                <a:sym typeface="Open Sans"/>
              </a:rPr>
              <a:t>Pass by value</a:t>
            </a:r>
            <a:endParaRPr/>
          </a:p>
          <a:p>
            <a:pPr marL="685800" lvl="1" indent="-228600" algn="l" rtl="0">
              <a:lnSpc>
                <a:spcPct val="90000"/>
              </a:lnSpc>
              <a:spcBef>
                <a:spcPts val="500"/>
              </a:spcBef>
              <a:spcAft>
                <a:spcPts val="0"/>
              </a:spcAft>
              <a:buClr>
                <a:srgbClr val="000000"/>
              </a:buClr>
              <a:buSzPts val="2400"/>
              <a:buChar char="•"/>
            </a:pPr>
            <a:r>
              <a:rPr lang="en-US">
                <a:solidFill>
                  <a:srgbClr val="000000"/>
                </a:solidFill>
                <a:latin typeface="Open Sans"/>
                <a:ea typeface="Open Sans"/>
                <a:cs typeface="Open Sans"/>
                <a:sym typeface="Open Sans"/>
              </a:rPr>
              <a:t>Pass by Reference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27" descr="call by value in c"/>
          <p:cNvPicPr preferRelativeResize="0"/>
          <p:nvPr/>
        </p:nvPicPr>
        <p:blipFill rotWithShape="1">
          <a:blip r:embed="rId3">
            <a:alphaModFix/>
          </a:blip>
          <a:srcRect/>
          <a:stretch/>
        </p:blipFill>
        <p:spPr>
          <a:xfrm>
            <a:off x="2288319" y="1233096"/>
            <a:ext cx="7615361" cy="489432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Call By Value</a:t>
            </a:r>
            <a:endParaRPr/>
          </a:p>
        </p:txBody>
      </p:sp>
      <p:sp>
        <p:nvSpPr>
          <p:cNvPr id="335" name="Google Shape;335;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#include </a:t>
            </a:r>
            <a:endParaRPr/>
          </a:p>
          <a:p>
            <a:pPr marL="0" lvl="0" indent="0" algn="l" rtl="0">
              <a:lnSpc>
                <a:spcPct val="90000"/>
              </a:lnSpc>
              <a:spcBef>
                <a:spcPts val="1000"/>
              </a:spcBef>
              <a:spcAft>
                <a:spcPts val="0"/>
              </a:spcAft>
              <a:buClr>
                <a:schemeClr val="dk1"/>
              </a:buClr>
              <a:buSzPct val="100000"/>
              <a:buNone/>
            </a:pPr>
            <a:r>
              <a:rPr lang="en-US"/>
              <a:t>void swap(int , int); //prototype of the function </a:t>
            </a:r>
            <a:endParaRPr/>
          </a:p>
          <a:p>
            <a:pPr marL="0" lvl="0" indent="0" algn="l" rtl="0">
              <a:lnSpc>
                <a:spcPct val="90000"/>
              </a:lnSpc>
              <a:spcBef>
                <a:spcPts val="1000"/>
              </a:spcBef>
              <a:spcAft>
                <a:spcPts val="0"/>
              </a:spcAft>
              <a:buClr>
                <a:schemeClr val="dk1"/>
              </a:buClr>
              <a:buSzPct val="100000"/>
              <a:buNone/>
            </a:pPr>
            <a:r>
              <a:rPr lang="en-US"/>
              <a:t>int main()</a:t>
            </a:r>
            <a:endParaRPr/>
          </a:p>
          <a:p>
            <a:pPr marL="0" lvl="0" indent="0" algn="l" rtl="0">
              <a:lnSpc>
                <a:spcPct val="90000"/>
              </a:lnSpc>
              <a:spcBef>
                <a:spcPts val="10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a:t>int a = 10; </a:t>
            </a:r>
            <a:endParaRPr/>
          </a:p>
          <a:p>
            <a:pPr marL="0" lvl="0" indent="0" algn="l" rtl="0">
              <a:lnSpc>
                <a:spcPct val="90000"/>
              </a:lnSpc>
              <a:spcBef>
                <a:spcPts val="1000"/>
              </a:spcBef>
              <a:spcAft>
                <a:spcPts val="0"/>
              </a:spcAft>
              <a:buClr>
                <a:schemeClr val="dk1"/>
              </a:buClr>
              <a:buSzPct val="100000"/>
              <a:buNone/>
            </a:pPr>
            <a:r>
              <a:rPr lang="en-US"/>
              <a:t>int b = 20; </a:t>
            </a:r>
            <a:endParaRPr/>
          </a:p>
          <a:p>
            <a:pPr marL="0" lvl="0" indent="0" algn="l" rtl="0">
              <a:lnSpc>
                <a:spcPct val="90000"/>
              </a:lnSpc>
              <a:spcBef>
                <a:spcPts val="1000"/>
              </a:spcBef>
              <a:spcAft>
                <a:spcPts val="0"/>
              </a:spcAft>
              <a:buClr>
                <a:schemeClr val="dk1"/>
              </a:buClr>
              <a:buSzPct val="100000"/>
              <a:buNone/>
            </a:pPr>
            <a:r>
              <a:rPr lang="en-US"/>
              <a:t>printf("Before swapping the values in main a = %d, b = %d\n",a,b);</a:t>
            </a:r>
            <a:endParaRPr/>
          </a:p>
          <a:p>
            <a:pPr marL="0" lvl="0" indent="0" algn="l" rtl="0">
              <a:lnSpc>
                <a:spcPct val="90000"/>
              </a:lnSpc>
              <a:spcBef>
                <a:spcPts val="1000"/>
              </a:spcBef>
              <a:spcAft>
                <a:spcPts val="0"/>
              </a:spcAft>
              <a:buClr>
                <a:schemeClr val="dk1"/>
              </a:buClr>
              <a:buSzPct val="100000"/>
              <a:buNone/>
            </a:pPr>
            <a:r>
              <a:rPr lang="en-US"/>
              <a:t>swap(a,b); </a:t>
            </a:r>
            <a:endParaRPr/>
          </a:p>
          <a:p>
            <a:pPr marL="0" lvl="0" indent="0" algn="l" rtl="0">
              <a:lnSpc>
                <a:spcPct val="90000"/>
              </a:lnSpc>
              <a:spcBef>
                <a:spcPts val="1000"/>
              </a:spcBef>
              <a:spcAft>
                <a:spcPts val="0"/>
              </a:spcAft>
              <a:buClr>
                <a:schemeClr val="dk1"/>
              </a:buClr>
              <a:buSzPct val="100000"/>
              <a:buNone/>
            </a:pPr>
            <a:r>
              <a:rPr lang="en-US"/>
              <a:t>printf("After swapping values in main a = %d, b = %d\n",a,b); </a:t>
            </a:r>
            <a:endParaRPr/>
          </a:p>
          <a:p>
            <a:pPr marL="0" lvl="0" indent="0" algn="l" rtl="0">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Pass By Reference</a:t>
            </a:r>
            <a:endParaRPr/>
          </a:p>
        </p:txBody>
      </p:sp>
      <p:sp>
        <p:nvSpPr>
          <p:cNvPr id="341" name="Google Shape;34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#include </a:t>
            </a:r>
            <a:endParaRPr/>
          </a:p>
          <a:p>
            <a:pPr marL="0" lvl="0" indent="0" algn="l" rtl="0">
              <a:lnSpc>
                <a:spcPct val="90000"/>
              </a:lnSpc>
              <a:spcBef>
                <a:spcPts val="1000"/>
              </a:spcBef>
              <a:spcAft>
                <a:spcPts val="0"/>
              </a:spcAft>
              <a:buClr>
                <a:schemeClr val="dk1"/>
              </a:buClr>
              <a:buSzPct val="100000"/>
              <a:buNone/>
            </a:pPr>
            <a:r>
              <a:rPr lang="en-US"/>
              <a:t>void swap(int *, int *); //prototype of the function </a:t>
            </a:r>
            <a:endParaRPr/>
          </a:p>
          <a:p>
            <a:pPr marL="0" lvl="0" indent="0" algn="l" rtl="0">
              <a:lnSpc>
                <a:spcPct val="90000"/>
              </a:lnSpc>
              <a:spcBef>
                <a:spcPts val="1000"/>
              </a:spcBef>
              <a:spcAft>
                <a:spcPts val="0"/>
              </a:spcAft>
              <a:buClr>
                <a:schemeClr val="dk1"/>
              </a:buClr>
              <a:buSzPct val="100000"/>
              <a:buNone/>
            </a:pPr>
            <a:r>
              <a:rPr lang="en-US"/>
              <a:t>int main() </a:t>
            </a:r>
            <a:endParaRPr/>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a:t>int a = 10; </a:t>
            </a:r>
            <a:endParaRPr/>
          </a:p>
          <a:p>
            <a:pPr marL="0" lvl="0" indent="0" algn="l" rtl="0">
              <a:lnSpc>
                <a:spcPct val="90000"/>
              </a:lnSpc>
              <a:spcBef>
                <a:spcPts val="1000"/>
              </a:spcBef>
              <a:spcAft>
                <a:spcPts val="0"/>
              </a:spcAft>
              <a:buClr>
                <a:schemeClr val="dk1"/>
              </a:buClr>
              <a:buSzPct val="100000"/>
              <a:buNone/>
            </a:pPr>
            <a:r>
              <a:rPr lang="en-US"/>
              <a:t>int b = 20; </a:t>
            </a:r>
            <a:endParaRPr/>
          </a:p>
          <a:p>
            <a:pPr marL="0" lvl="0" indent="0" algn="l" rtl="0">
              <a:lnSpc>
                <a:spcPct val="90000"/>
              </a:lnSpc>
              <a:spcBef>
                <a:spcPts val="1000"/>
              </a:spcBef>
              <a:spcAft>
                <a:spcPts val="0"/>
              </a:spcAft>
              <a:buClr>
                <a:schemeClr val="dk1"/>
              </a:buClr>
              <a:buSzPct val="100000"/>
              <a:buNone/>
            </a:pPr>
            <a:r>
              <a:rPr lang="en-US"/>
              <a:t>printf("Before swapping the values in main a = %d, b = %d\n",a,b); </a:t>
            </a:r>
            <a:endParaRPr/>
          </a:p>
          <a:p>
            <a:pPr marL="0" lvl="0" indent="0" algn="l" rtl="0">
              <a:lnSpc>
                <a:spcPct val="90000"/>
              </a:lnSpc>
              <a:spcBef>
                <a:spcPts val="1000"/>
              </a:spcBef>
              <a:spcAft>
                <a:spcPts val="0"/>
              </a:spcAft>
              <a:buClr>
                <a:schemeClr val="dk1"/>
              </a:buClr>
              <a:buSzPct val="100000"/>
              <a:buNone/>
            </a:pPr>
            <a:r>
              <a:rPr lang="en-US"/>
              <a:t>swap(&amp;a,&amp;b); </a:t>
            </a:r>
            <a:endParaRPr/>
          </a:p>
          <a:p>
            <a:pPr marL="0" lvl="0" indent="0" algn="l" rtl="0">
              <a:lnSpc>
                <a:spcPct val="90000"/>
              </a:lnSpc>
              <a:spcBef>
                <a:spcPts val="1000"/>
              </a:spcBef>
              <a:spcAft>
                <a:spcPts val="0"/>
              </a:spcAft>
              <a:buClr>
                <a:schemeClr val="dk1"/>
              </a:buClr>
              <a:buSzPct val="100000"/>
              <a:buNone/>
            </a:pPr>
            <a:r>
              <a:rPr lang="en-US"/>
              <a:t>printf("After swapping values in main a = %d, b = %d\n",a,b); </a:t>
            </a: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Access the Elements of an Array</a:t>
            </a:r>
            <a:endParaRPr/>
          </a:p>
        </p:txBody>
      </p:sp>
      <p:sp>
        <p:nvSpPr>
          <p:cNvPr id="185" name="Google Shape;185;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 access an array element, refer to its index number.</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Array indexes start with 0: [0] is the first element. [1] is the second element, etc.</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This statement accesses the value of the first element [0] in myNumbers: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30"/>
          <p:cNvPicPr preferRelativeResize="0"/>
          <p:nvPr/>
        </p:nvPicPr>
        <p:blipFill rotWithShape="1">
          <a:blip r:embed="rId3">
            <a:alphaModFix/>
          </a:blip>
          <a:srcRect/>
          <a:stretch/>
        </p:blipFill>
        <p:spPr>
          <a:xfrm>
            <a:off x="420532" y="363317"/>
            <a:ext cx="11296986" cy="62637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Recursion</a:t>
            </a:r>
            <a:endParaRPr/>
          </a:p>
        </p:txBody>
      </p:sp>
      <p:sp>
        <p:nvSpPr>
          <p:cNvPr id="352" name="Google Shape;352;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Verdana"/>
                <a:ea typeface="Verdana"/>
                <a:cs typeface="Verdana"/>
                <a:sym typeface="Verdana"/>
              </a:rPr>
              <a:t>Recursion is the technique of making a function call itself. </a:t>
            </a:r>
            <a:endParaRPr/>
          </a:p>
          <a:p>
            <a:pPr marL="228600" lvl="0" indent="-228600" algn="l" rtl="0">
              <a:lnSpc>
                <a:spcPct val="90000"/>
              </a:lnSpc>
              <a:spcBef>
                <a:spcPts val="1000"/>
              </a:spcBef>
              <a:spcAft>
                <a:spcPts val="0"/>
              </a:spcAft>
              <a:buClr>
                <a:srgbClr val="000000"/>
              </a:buClr>
              <a:buSzPts val="2800"/>
              <a:buChar char="•"/>
            </a:pPr>
            <a:r>
              <a:rPr lang="en-US" b="0" i="0">
                <a:solidFill>
                  <a:srgbClr val="000000"/>
                </a:solidFill>
                <a:latin typeface="Verdana"/>
                <a:ea typeface="Verdana"/>
                <a:cs typeface="Verdana"/>
                <a:sym typeface="Verdana"/>
              </a:rPr>
              <a:t>This technique provides a way to break complicated problems down into simple problems which are easier to solve.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a:t>
            </a:r>
            <a:endParaRPr/>
          </a:p>
        </p:txBody>
      </p:sp>
      <p:sp>
        <p:nvSpPr>
          <p:cNvPr id="358" name="Google Shape;358;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0000CD"/>
              </a:buClr>
              <a:buSzPct val="1000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sum(</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k);</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result = sum(</a:t>
            </a:r>
            <a:r>
              <a:rPr lang="en-US" b="0" i="0">
                <a:solidFill>
                  <a:srgbClr val="FF0000"/>
                </a:solidFill>
                <a:latin typeface="Consolas"/>
                <a:ea typeface="Consolas"/>
                <a:cs typeface="Consolas"/>
                <a:sym typeface="Consolas"/>
              </a:rPr>
              <a:t>10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"%d"</a:t>
            </a:r>
            <a:r>
              <a:rPr lang="en-US" b="0" i="0">
                <a:solidFill>
                  <a:srgbClr val="000000"/>
                </a:solidFill>
                <a:latin typeface="Consolas"/>
                <a:ea typeface="Consolas"/>
                <a:cs typeface="Consolas"/>
                <a:sym typeface="Consolas"/>
              </a:rPr>
              <a:t>, result);</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sum(</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k)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if</a:t>
            </a:r>
            <a:r>
              <a:rPr lang="en-US" b="0" i="0">
                <a:solidFill>
                  <a:srgbClr val="000000"/>
                </a:solidFill>
                <a:latin typeface="Consolas"/>
                <a:ea typeface="Consolas"/>
                <a:cs typeface="Consolas"/>
                <a:sym typeface="Consolas"/>
              </a:rPr>
              <a:t> (k &gt;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k + sum(k - </a:t>
            </a:r>
            <a:r>
              <a:rPr lang="en-US" b="0" i="0">
                <a:solidFill>
                  <a:srgbClr val="FF0000"/>
                </a:solidFill>
                <a:latin typeface="Consolas"/>
                <a:ea typeface="Consolas"/>
                <a:cs typeface="Consolas"/>
                <a:sym typeface="Consolas"/>
              </a:rPr>
              <a:t>1</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  } </a:t>
            </a:r>
            <a:r>
              <a:rPr lang="en-US" b="0" i="0">
                <a:solidFill>
                  <a:srgbClr val="0000CD"/>
                </a:solidFill>
                <a:latin typeface="Consolas"/>
                <a:ea typeface="Consolas"/>
                <a:cs typeface="Consolas"/>
                <a:sym typeface="Consolas"/>
              </a:rPr>
              <a:t>else</a:t>
            </a:r>
            <a:r>
              <a:rPr lang="en-US" b="0" i="0">
                <a:solidFill>
                  <a:srgbClr val="000000"/>
                </a:solidFill>
                <a:latin typeface="Consolas"/>
                <a:ea typeface="Consolas"/>
                <a:cs typeface="Consolas"/>
                <a:sym typeface="Consolas"/>
              </a:rPr>
              <a:t>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  }</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Structures in C</a:t>
            </a:r>
            <a:endParaRPr/>
          </a:p>
        </p:txBody>
      </p:sp>
      <p:sp>
        <p:nvSpPr>
          <p:cNvPr id="364" name="Google Shape;364;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2400"/>
              <a:buNone/>
            </a:pPr>
            <a:r>
              <a:rPr lang="en-US"/>
              <a:t>Anand Magar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Structures</a:t>
            </a:r>
            <a:endParaRPr/>
          </a:p>
        </p:txBody>
      </p:sp>
      <p:sp>
        <p:nvSpPr>
          <p:cNvPr id="370" name="Google Shape;37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Verdana"/>
                <a:ea typeface="Verdana"/>
                <a:cs typeface="Verdana"/>
                <a:sym typeface="Verdana"/>
              </a:rPr>
              <a:t>Structures (also called structs) are a way to group several related variables into one place. Each variable in the structure is known as a </a:t>
            </a:r>
            <a:r>
              <a:rPr lang="en-US" b="1" i="0">
                <a:solidFill>
                  <a:srgbClr val="000000"/>
                </a:solidFill>
                <a:latin typeface="Verdana"/>
                <a:ea typeface="Verdana"/>
                <a:cs typeface="Verdana"/>
                <a:sym typeface="Verdana"/>
              </a:rPr>
              <a:t>member</a:t>
            </a:r>
            <a:r>
              <a:rPr lang="en-US" b="0" i="0">
                <a:solidFill>
                  <a:srgbClr val="000000"/>
                </a:solidFill>
                <a:latin typeface="Verdana"/>
                <a:ea typeface="Verdana"/>
                <a:cs typeface="Verdana"/>
                <a:sym typeface="Verdana"/>
              </a:rPr>
              <a:t> of the structure.</a:t>
            </a:r>
            <a:endParaRPr/>
          </a:p>
          <a:p>
            <a:pPr marL="228600" lvl="0" indent="-50800" algn="l" rtl="0">
              <a:lnSpc>
                <a:spcPct val="90000"/>
              </a:lnSpc>
              <a:spcBef>
                <a:spcPts val="1000"/>
              </a:spcBef>
              <a:spcAft>
                <a:spcPts val="0"/>
              </a:spcAft>
              <a:buClr>
                <a:schemeClr val="dk1"/>
              </a:buClr>
              <a:buSzPts val="2800"/>
              <a:buNone/>
            </a:pPr>
            <a:endParaRPr>
              <a:solidFill>
                <a:srgbClr val="000000"/>
              </a:solidFill>
              <a:latin typeface="Verdana"/>
              <a:ea typeface="Verdana"/>
              <a:cs typeface="Verdana"/>
              <a:sym typeface="Verdana"/>
            </a:endParaRPr>
          </a:p>
          <a:p>
            <a:pPr marL="228600" lvl="0" indent="-50800" algn="l" rtl="0">
              <a:lnSpc>
                <a:spcPct val="90000"/>
              </a:lnSpc>
              <a:spcBef>
                <a:spcPts val="1000"/>
              </a:spcBef>
              <a:spcAft>
                <a:spcPts val="0"/>
              </a:spcAft>
              <a:buClr>
                <a:schemeClr val="dk1"/>
              </a:buClr>
              <a:buSzPts val="2800"/>
              <a:buNone/>
            </a:pPr>
            <a:endParaRPr b="0" i="0">
              <a:solidFill>
                <a:srgbClr val="000000"/>
              </a:solidFill>
              <a:latin typeface="Verdana"/>
              <a:ea typeface="Verdana"/>
              <a:cs typeface="Verdana"/>
              <a:sym typeface="Verdana"/>
            </a:endParaRPr>
          </a:p>
          <a:p>
            <a:pPr marL="228600" lvl="0" indent="-228600" algn="l" rtl="0">
              <a:lnSpc>
                <a:spcPct val="90000"/>
              </a:lnSpc>
              <a:spcBef>
                <a:spcPts val="1000"/>
              </a:spcBef>
              <a:spcAft>
                <a:spcPts val="0"/>
              </a:spcAft>
              <a:buClr>
                <a:srgbClr val="000000"/>
              </a:buClr>
              <a:buSzPts val="2800"/>
              <a:buChar char="•"/>
            </a:pPr>
            <a:r>
              <a:rPr lang="en-US" b="0" i="0">
                <a:solidFill>
                  <a:srgbClr val="000000"/>
                </a:solidFill>
                <a:latin typeface="Verdana"/>
                <a:ea typeface="Verdana"/>
                <a:cs typeface="Verdana"/>
                <a:sym typeface="Verdana"/>
              </a:rPr>
              <a:t>Unlike an </a:t>
            </a:r>
            <a:r>
              <a:rPr lang="en-US" b="1" i="0">
                <a:solidFill>
                  <a:srgbClr val="000000"/>
                </a:solidFill>
                <a:latin typeface="Verdana"/>
                <a:ea typeface="Verdana"/>
                <a:cs typeface="Verdana"/>
                <a:sym typeface="Verdana"/>
              </a:rPr>
              <a:t>array</a:t>
            </a:r>
            <a:r>
              <a:rPr lang="en-US" b="0" i="0">
                <a:solidFill>
                  <a:srgbClr val="000000"/>
                </a:solidFill>
                <a:latin typeface="Verdana"/>
                <a:ea typeface="Verdana"/>
                <a:cs typeface="Verdana"/>
                <a:sym typeface="Verdana"/>
              </a:rPr>
              <a:t>, a structure can contain many different data types (int, float, char, etc.).</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76" name="Google Shape;376;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You can create a structure by using the struct keyword and declare each of its members inside curly braces</a:t>
            </a:r>
            <a:endParaRPr/>
          </a:p>
          <a:p>
            <a:pPr marL="0" lvl="0" indent="0" algn="l" rtl="0">
              <a:lnSpc>
                <a:spcPct val="90000"/>
              </a:lnSpc>
              <a:spcBef>
                <a:spcPts val="1000"/>
              </a:spcBef>
              <a:spcAft>
                <a:spcPts val="0"/>
              </a:spcAft>
              <a:buClr>
                <a:schemeClr val="dk1"/>
              </a:buClr>
              <a:buSzPts val="2800"/>
              <a:buNone/>
            </a:pPr>
            <a:endParaRPr b="0" i="0">
              <a:solidFill>
                <a:srgbClr val="000000"/>
              </a:solidFill>
              <a:latin typeface="Consolas"/>
              <a:ea typeface="Consolas"/>
              <a:cs typeface="Consolas"/>
              <a:sym typeface="Consolas"/>
            </a:endParaRPr>
          </a:p>
          <a:p>
            <a:pPr marL="0" lvl="0" indent="0" algn="l" rtl="0">
              <a:lnSpc>
                <a:spcPct val="90000"/>
              </a:lnSpc>
              <a:spcBef>
                <a:spcPts val="1000"/>
              </a:spcBef>
              <a:spcAft>
                <a:spcPts val="0"/>
              </a:spcAft>
              <a:buClr>
                <a:schemeClr val="dk1"/>
              </a:buClr>
              <a:buSzPts val="2800"/>
              <a:buNone/>
            </a:pPr>
            <a:endParaRPr>
              <a:solidFill>
                <a:srgbClr val="000000"/>
              </a:solidFill>
              <a:latin typeface="Consolas"/>
              <a:ea typeface="Consolas"/>
              <a:cs typeface="Consolas"/>
              <a:sym typeface="Consolas"/>
            </a:endParaRPr>
          </a:p>
          <a:p>
            <a:pPr marL="0" lvl="0" indent="0" algn="l" rtl="0">
              <a:lnSpc>
                <a:spcPct val="90000"/>
              </a:lnSpc>
              <a:spcBef>
                <a:spcPts val="1000"/>
              </a:spcBef>
              <a:spcAft>
                <a:spcPts val="0"/>
              </a:spcAft>
              <a:buClr>
                <a:srgbClr val="000000"/>
              </a:buClr>
              <a:buSzPts val="2800"/>
              <a:buNone/>
            </a:pPr>
            <a:r>
              <a:rPr lang="en-US" b="0" i="0">
                <a:solidFill>
                  <a:srgbClr val="000000"/>
                </a:solidFill>
                <a:latin typeface="Consolas"/>
                <a:ea typeface="Consolas"/>
                <a:cs typeface="Consolas"/>
                <a:sym typeface="Consolas"/>
              </a:rPr>
              <a:t>struct MyStructure {   </a:t>
            </a:r>
            <a:r>
              <a:rPr lang="en-US" b="0" i="0">
                <a:solidFill>
                  <a:srgbClr val="008000"/>
                </a:solidFill>
                <a:latin typeface="Consolas"/>
                <a:ea typeface="Consolas"/>
                <a:cs typeface="Consolas"/>
                <a:sym typeface="Consolas"/>
              </a:rPr>
              <a:t>// Structure declaration</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           </a:t>
            </a:r>
            <a:r>
              <a:rPr lang="en-US" b="0" i="0">
                <a:solidFill>
                  <a:srgbClr val="008000"/>
                </a:solidFill>
                <a:latin typeface="Consolas"/>
                <a:ea typeface="Consolas"/>
                <a:cs typeface="Consolas"/>
                <a:sym typeface="Consolas"/>
              </a:rPr>
              <a:t>// Member (int variable)</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char</a:t>
            </a:r>
            <a:r>
              <a:rPr lang="en-US" b="0" i="0">
                <a:solidFill>
                  <a:srgbClr val="000000"/>
                </a:solidFill>
                <a:latin typeface="Consolas"/>
                <a:ea typeface="Consolas"/>
                <a:cs typeface="Consolas"/>
                <a:sym typeface="Consolas"/>
              </a:rPr>
              <a:t> myLetter;       </a:t>
            </a:r>
            <a:r>
              <a:rPr lang="en-US" b="0" i="0">
                <a:solidFill>
                  <a:srgbClr val="008000"/>
                </a:solidFill>
                <a:latin typeface="Consolas"/>
                <a:ea typeface="Consolas"/>
                <a:cs typeface="Consolas"/>
                <a:sym typeface="Consolas"/>
              </a:rPr>
              <a:t>// Member (char variable)</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End the structure with a semicolon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Verdana"/>
              <a:buNone/>
            </a:pPr>
            <a:r>
              <a:rPr lang="en-US" b="0" i="0">
                <a:solidFill>
                  <a:srgbClr val="000000"/>
                </a:solidFill>
                <a:latin typeface="Verdana"/>
                <a:ea typeface="Verdana"/>
                <a:cs typeface="Verdana"/>
                <a:sym typeface="Verdana"/>
              </a:rPr>
              <a:t>Create a struct variable with the name "s1"</a:t>
            </a:r>
            <a:endParaRPr/>
          </a:p>
        </p:txBody>
      </p:sp>
      <p:sp>
        <p:nvSpPr>
          <p:cNvPr id="382" name="Google Shape;382;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b="0" i="0">
                <a:solidFill>
                  <a:srgbClr val="000000"/>
                </a:solidFill>
                <a:latin typeface="Consolas"/>
                <a:ea typeface="Consolas"/>
                <a:cs typeface="Consolas"/>
                <a:sym typeface="Consolas"/>
              </a:rPr>
              <a:t>struct myStructure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char</a:t>
            </a:r>
            <a:r>
              <a:rPr lang="en-US" b="0" i="0">
                <a:solidFill>
                  <a:srgbClr val="000000"/>
                </a:solidFill>
                <a:latin typeface="Consolas"/>
                <a:ea typeface="Consolas"/>
                <a:cs typeface="Consolas"/>
                <a:sym typeface="Consolas"/>
              </a:rPr>
              <a:t> myLetter;</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1" i="0">
                <a:solidFill>
                  <a:srgbClr val="000000"/>
                </a:solidFill>
                <a:latin typeface="Consolas"/>
                <a:ea typeface="Consolas"/>
                <a:cs typeface="Consolas"/>
                <a:sym typeface="Consolas"/>
              </a:rPr>
              <a:t>  struct myStructure s1;</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Access Structure Members</a:t>
            </a:r>
            <a:endParaRPr/>
          </a:p>
        </p:txBody>
      </p:sp>
      <p:sp>
        <p:nvSpPr>
          <p:cNvPr id="388" name="Google Shape;388;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rgbClr val="008000"/>
              </a:buClr>
              <a:buSzPct val="100000"/>
              <a:buNone/>
            </a:pPr>
            <a:r>
              <a:rPr lang="en-US" b="0" i="0">
                <a:solidFill>
                  <a:srgbClr val="008000"/>
                </a:solidFill>
                <a:latin typeface="Consolas"/>
                <a:ea typeface="Consolas"/>
                <a:cs typeface="Consolas"/>
                <a:sym typeface="Consolas"/>
              </a:rPr>
              <a:t>// Create a structure called myStructure</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struct myStructure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char</a:t>
            </a:r>
            <a:r>
              <a:rPr lang="en-US" b="0" i="0">
                <a:solidFill>
                  <a:srgbClr val="000000"/>
                </a:solidFill>
                <a:latin typeface="Consolas"/>
                <a:ea typeface="Consolas"/>
                <a:cs typeface="Consolas"/>
                <a:sym typeface="Consolas"/>
              </a:rPr>
              <a:t> myLetter;</a:t>
            </a:r>
            <a:br>
              <a:rPr lang="en-US"/>
            </a:br>
            <a:r>
              <a:rPr lang="en-US" b="0" i="0">
                <a:solidFill>
                  <a:srgbClr val="000000"/>
                </a:solidFill>
                <a:latin typeface="Consolas"/>
                <a:ea typeface="Consolas"/>
                <a:cs typeface="Consolas"/>
                <a:sym typeface="Consolas"/>
              </a:rPr>
              <a:t>};</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Create a structure variable of myStructure called </a:t>
            </a:r>
            <a:r>
              <a:rPr lang="en-US" b="1" i="0">
                <a:solidFill>
                  <a:srgbClr val="008000"/>
                </a:solidFill>
                <a:latin typeface="Consolas"/>
                <a:ea typeface="Consolas"/>
                <a:cs typeface="Consolas"/>
                <a:sym typeface="Consolas"/>
              </a:rPr>
              <a:t>s1</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struct myStructure s1;</a:t>
            </a:r>
            <a:br>
              <a:rPr lang="en-US"/>
            </a:br>
            <a:br>
              <a:rPr lang="en-US"/>
            </a:b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Assign values to members of s1</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s1.myNum = </a:t>
            </a:r>
            <a:r>
              <a:rPr lang="en-US" b="0" i="0">
                <a:solidFill>
                  <a:srgbClr val="FF0000"/>
                </a:solidFill>
                <a:latin typeface="Consolas"/>
                <a:ea typeface="Consolas"/>
                <a:cs typeface="Consolas"/>
                <a:sym typeface="Consolas"/>
              </a:rPr>
              <a:t>13</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  s1.myLetter = </a:t>
            </a:r>
            <a:r>
              <a:rPr lang="en-US" b="0" i="0">
                <a:solidFill>
                  <a:srgbClr val="A52A2A"/>
                </a:solidFill>
                <a:latin typeface="Consolas"/>
                <a:ea typeface="Consolas"/>
                <a:cs typeface="Consolas"/>
                <a:sym typeface="Consolas"/>
              </a:rPr>
              <a:t>'B'</a:t>
            </a:r>
            <a:r>
              <a:rPr lang="en-US" b="0" i="0">
                <a:solidFill>
                  <a:srgbClr val="000000"/>
                </a:solidFill>
                <a:latin typeface="Consolas"/>
                <a:ea typeface="Consolas"/>
                <a:cs typeface="Consolas"/>
                <a:sym typeface="Consolas"/>
              </a:rPr>
              <a:t>;</a:t>
            </a:r>
            <a:br>
              <a:rPr lang="en-US"/>
            </a:br>
            <a:br>
              <a:rPr lang="en-US"/>
            </a:b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Print values</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"My number: %d\n"</a:t>
            </a:r>
            <a:r>
              <a:rPr lang="en-US" b="0" i="0">
                <a:solidFill>
                  <a:srgbClr val="000000"/>
                </a:solidFill>
                <a:latin typeface="Consolas"/>
                <a:ea typeface="Consolas"/>
                <a:cs typeface="Consolas"/>
                <a:sym typeface="Consolas"/>
              </a:rPr>
              <a:t>, s1.myNum);</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"My letter: %c\n"</a:t>
            </a:r>
            <a:r>
              <a:rPr lang="en-US" b="0" i="0">
                <a:solidFill>
                  <a:srgbClr val="000000"/>
                </a:solidFill>
                <a:latin typeface="Consolas"/>
                <a:ea typeface="Consolas"/>
                <a:cs typeface="Consolas"/>
                <a:sym typeface="Consolas"/>
              </a:rPr>
              <a:t>, s1.myLetter);</a:t>
            </a:r>
            <a:br>
              <a:rPr lang="en-US"/>
            </a:b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What About Strings in Structures?</a:t>
            </a:r>
            <a:endParaRPr/>
          </a:p>
        </p:txBody>
      </p:sp>
      <p:sp>
        <p:nvSpPr>
          <p:cNvPr id="394" name="Google Shape;394;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rgbClr val="000000"/>
              </a:buClr>
              <a:buSzPct val="100000"/>
              <a:buNone/>
            </a:pPr>
            <a:r>
              <a:rPr lang="en-US" b="0" i="0">
                <a:solidFill>
                  <a:srgbClr val="000000"/>
                </a:solidFill>
                <a:latin typeface="Consolas"/>
                <a:ea typeface="Consolas"/>
                <a:cs typeface="Consolas"/>
                <a:sym typeface="Consolas"/>
              </a:rPr>
              <a:t>struct myStructure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char</a:t>
            </a:r>
            <a:r>
              <a:rPr lang="en-US" b="0" i="0">
                <a:solidFill>
                  <a:srgbClr val="000000"/>
                </a:solidFill>
                <a:latin typeface="Consolas"/>
                <a:ea typeface="Consolas"/>
                <a:cs typeface="Consolas"/>
                <a:sym typeface="Consolas"/>
              </a:rPr>
              <a:t> myLetter;</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char</a:t>
            </a:r>
            <a:r>
              <a:rPr lang="en-US" b="0" i="0">
                <a:solidFill>
                  <a:srgbClr val="000000"/>
                </a:solidFill>
                <a:latin typeface="Consolas"/>
                <a:ea typeface="Consolas"/>
                <a:cs typeface="Consolas"/>
                <a:sym typeface="Consolas"/>
              </a:rPr>
              <a:t> myString[</a:t>
            </a:r>
            <a:r>
              <a:rPr lang="en-US" b="0" i="0">
                <a:solidFill>
                  <a:srgbClr val="FF0000"/>
                </a:solidFill>
                <a:latin typeface="Consolas"/>
                <a:ea typeface="Consolas"/>
                <a:cs typeface="Consolas"/>
                <a:sym typeface="Consolas"/>
              </a:rPr>
              <a:t>30</a:t>
            </a: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String</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0" i="0">
                <a:solidFill>
                  <a:srgbClr val="000000"/>
                </a:solidFill>
                <a:latin typeface="Consolas"/>
                <a:ea typeface="Consolas"/>
                <a:cs typeface="Consolas"/>
                <a:sym typeface="Consolas"/>
              </a:rPr>
              <a:t>  struct myStructure s1;</a:t>
            </a:r>
            <a:br>
              <a:rPr lang="en-US"/>
            </a:br>
            <a:br>
              <a:rPr lang="en-US"/>
            </a:b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Trying to assign a value to the string</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s1.myString = </a:t>
            </a:r>
            <a:r>
              <a:rPr lang="en-US" b="0" i="0">
                <a:solidFill>
                  <a:srgbClr val="A52A2A"/>
                </a:solidFill>
                <a:latin typeface="Consolas"/>
                <a:ea typeface="Consolas"/>
                <a:cs typeface="Consolas"/>
                <a:sym typeface="Consolas"/>
              </a:rPr>
              <a:t>"Some text"</a:t>
            </a:r>
            <a:r>
              <a:rPr lang="en-US" b="0" i="0">
                <a:solidFill>
                  <a:srgbClr val="000000"/>
                </a:solidFill>
                <a:latin typeface="Consolas"/>
                <a:ea typeface="Consolas"/>
                <a:cs typeface="Consolas"/>
                <a:sym typeface="Consolas"/>
              </a:rPr>
              <a:t>;</a:t>
            </a:r>
            <a:br>
              <a:rPr lang="en-US"/>
            </a:br>
            <a:br>
              <a:rPr lang="en-US"/>
            </a:b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Trying to print the value</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"My string: %s"</a:t>
            </a:r>
            <a:r>
              <a:rPr lang="en-US" b="0" i="0">
                <a:solidFill>
                  <a:srgbClr val="000000"/>
                </a:solidFill>
                <a:latin typeface="Consolas"/>
                <a:ea typeface="Consolas"/>
                <a:cs typeface="Consolas"/>
                <a:sym typeface="Consolas"/>
              </a:rPr>
              <a:t>, s1.myString);</a:t>
            </a:r>
            <a:br>
              <a:rPr lang="en-US"/>
            </a:b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endParaRPr/>
          </a:p>
          <a:p>
            <a:pPr marL="0" lvl="0" indent="0" algn="l" rtl="0">
              <a:lnSpc>
                <a:spcPct val="90000"/>
              </a:lnSpc>
              <a:spcBef>
                <a:spcPts val="1000"/>
              </a:spcBef>
              <a:spcAft>
                <a:spcPts val="0"/>
              </a:spcAft>
              <a:buClr>
                <a:srgbClr val="000000"/>
              </a:buClr>
              <a:buSzPct val="100000"/>
              <a:buNone/>
            </a:pPr>
            <a:r>
              <a:rPr lang="en-US" b="0" i="0">
                <a:solidFill>
                  <a:srgbClr val="000000"/>
                </a:solidFill>
                <a:latin typeface="Verdana"/>
                <a:ea typeface="Verdana"/>
                <a:cs typeface="Verdana"/>
                <a:sym typeface="Verdana"/>
              </a:rPr>
              <a:t>An error will occur: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Use the strcpy() function and assign the value to s1.myString</a:t>
            </a:r>
            <a:endParaRPr/>
          </a:p>
        </p:txBody>
      </p:sp>
      <p:sp>
        <p:nvSpPr>
          <p:cNvPr id="400" name="Google Shape;400;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rgbClr val="000000"/>
              </a:buClr>
              <a:buSzPct val="100000"/>
              <a:buNone/>
            </a:pPr>
            <a:r>
              <a:rPr lang="en-US" b="0" i="0">
                <a:solidFill>
                  <a:srgbClr val="000000"/>
                </a:solidFill>
                <a:latin typeface="Consolas"/>
                <a:ea typeface="Consolas"/>
                <a:cs typeface="Consolas"/>
                <a:sym typeface="Consolas"/>
              </a:rPr>
              <a:t>struct myStructure {</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char</a:t>
            </a:r>
            <a:r>
              <a:rPr lang="en-US" b="0" i="0">
                <a:solidFill>
                  <a:srgbClr val="000000"/>
                </a:solidFill>
                <a:latin typeface="Consolas"/>
                <a:ea typeface="Consolas"/>
                <a:cs typeface="Consolas"/>
                <a:sym typeface="Consolas"/>
              </a:rPr>
              <a:t> myLetter;</a:t>
            </a: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char</a:t>
            </a:r>
            <a:r>
              <a:rPr lang="en-US" b="0" i="0">
                <a:solidFill>
                  <a:srgbClr val="000000"/>
                </a:solidFill>
                <a:latin typeface="Consolas"/>
                <a:ea typeface="Consolas"/>
                <a:cs typeface="Consolas"/>
                <a:sym typeface="Consolas"/>
              </a:rPr>
              <a:t> myString[</a:t>
            </a:r>
            <a:r>
              <a:rPr lang="en-US" b="0" i="0">
                <a:solidFill>
                  <a:srgbClr val="FF0000"/>
                </a:solidFill>
                <a:latin typeface="Consolas"/>
                <a:ea typeface="Consolas"/>
                <a:cs typeface="Consolas"/>
                <a:sym typeface="Consolas"/>
              </a:rPr>
              <a:t>30</a:t>
            </a: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String</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a:t>
            </a:r>
            <a:br>
              <a:rPr lang="en-US"/>
            </a:b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main() {</a:t>
            </a:r>
            <a:br>
              <a:rPr lang="en-US"/>
            </a:br>
            <a:r>
              <a:rPr lang="en-US" b="0" i="0">
                <a:solidFill>
                  <a:srgbClr val="000000"/>
                </a:solidFill>
                <a:latin typeface="Consolas"/>
                <a:ea typeface="Consolas"/>
                <a:cs typeface="Consolas"/>
                <a:sym typeface="Consolas"/>
              </a:rPr>
              <a:t>  struct myStructure s1;</a:t>
            </a:r>
            <a:br>
              <a:rPr lang="en-US"/>
            </a:br>
            <a:br>
              <a:rPr lang="en-US"/>
            </a:b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Assign a value to the string using the strcpy function</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strcpy(s1.myString, </a:t>
            </a:r>
            <a:r>
              <a:rPr lang="en-US" b="0" i="0">
                <a:solidFill>
                  <a:srgbClr val="A52A2A"/>
                </a:solidFill>
                <a:latin typeface="Consolas"/>
                <a:ea typeface="Consolas"/>
                <a:cs typeface="Consolas"/>
                <a:sym typeface="Consolas"/>
              </a:rPr>
              <a:t>"Some text"</a:t>
            </a:r>
            <a:r>
              <a:rPr lang="en-US" b="0" i="0">
                <a:solidFill>
                  <a:srgbClr val="000000"/>
                </a:solidFill>
                <a:latin typeface="Consolas"/>
                <a:ea typeface="Consolas"/>
                <a:cs typeface="Consolas"/>
                <a:sym typeface="Consolas"/>
              </a:rPr>
              <a:t>);</a:t>
            </a:r>
            <a:br>
              <a:rPr lang="en-US"/>
            </a:br>
            <a:br>
              <a:rPr lang="en-US"/>
            </a:b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Print the value</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"My string: %s"</a:t>
            </a:r>
            <a:r>
              <a:rPr lang="en-US" b="0" i="0">
                <a:solidFill>
                  <a:srgbClr val="000000"/>
                </a:solidFill>
                <a:latin typeface="Consolas"/>
                <a:ea typeface="Consolas"/>
                <a:cs typeface="Consolas"/>
                <a:sym typeface="Consolas"/>
              </a:rPr>
              <a:t>, s1.myString);</a:t>
            </a:r>
            <a:br>
              <a:rPr lang="en-US"/>
            </a:br>
            <a:br>
              <a:rPr lang="en-US"/>
            </a:br>
            <a:r>
              <a:rPr lang="en-US" b="0" i="0">
                <a:solidFill>
                  <a:srgbClr val="000000"/>
                </a:solidFill>
                <a:latin typeface="Consolas"/>
                <a:ea typeface="Consolas"/>
                <a:cs typeface="Consolas"/>
                <a:sym typeface="Consolas"/>
              </a:rPr>
              <a:t>  </a:t>
            </a:r>
            <a:r>
              <a:rPr lang="en-US" b="0" i="0">
                <a:solidFill>
                  <a:srgbClr val="0000CD"/>
                </a:solidFill>
                <a:latin typeface="Consolas"/>
                <a:ea typeface="Consolas"/>
                <a:cs typeface="Consolas"/>
                <a:sym typeface="Consolas"/>
              </a:rPr>
              <a:t>return</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Access the Elements of an Array</a:t>
            </a:r>
            <a:endParaRPr/>
          </a:p>
        </p:txBody>
      </p:sp>
      <p:sp>
        <p:nvSpPr>
          <p:cNvPr id="191" name="Google Shape;19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CD"/>
              </a:buClr>
              <a:buSzPts val="2800"/>
              <a:buNone/>
            </a:pPr>
            <a:r>
              <a:rPr lang="en-US" b="0" i="0">
                <a:solidFill>
                  <a:srgbClr val="0000CD"/>
                </a:solidFill>
                <a:latin typeface="Consolas"/>
                <a:ea typeface="Consolas"/>
                <a:cs typeface="Consolas"/>
                <a:sym typeface="Consolas"/>
              </a:rPr>
              <a:t>Example</a:t>
            </a:r>
            <a:endParaRPr/>
          </a:p>
          <a:p>
            <a:pPr marL="0" lvl="0" indent="0" algn="l" rtl="0">
              <a:lnSpc>
                <a:spcPct val="90000"/>
              </a:lnSpc>
              <a:spcBef>
                <a:spcPts val="1000"/>
              </a:spcBef>
              <a:spcAft>
                <a:spcPts val="0"/>
              </a:spcAft>
              <a:buClr>
                <a:schemeClr val="dk1"/>
              </a:buClr>
              <a:buSzPts val="2800"/>
              <a:buNone/>
            </a:pPr>
            <a:endParaRPr b="0" i="0">
              <a:solidFill>
                <a:srgbClr val="0000CD"/>
              </a:solidFill>
              <a:latin typeface="Consolas"/>
              <a:ea typeface="Consolas"/>
              <a:cs typeface="Consolas"/>
              <a:sym typeface="Consolas"/>
            </a:endParaRPr>
          </a:p>
          <a:p>
            <a:pPr marL="0" lvl="0" indent="0" algn="l" rtl="0">
              <a:lnSpc>
                <a:spcPct val="90000"/>
              </a:lnSpc>
              <a:spcBef>
                <a:spcPts val="100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 = {</a:t>
            </a:r>
            <a:r>
              <a:rPr lang="en-US" b="0" i="0">
                <a:solidFill>
                  <a:srgbClr val="FF0000"/>
                </a:solidFill>
                <a:latin typeface="Consolas"/>
                <a:ea typeface="Consolas"/>
                <a:cs typeface="Consolas"/>
                <a:sym typeface="Consolas"/>
              </a:rPr>
              <a:t>25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50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75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100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"%d"</a:t>
            </a:r>
            <a:r>
              <a:rPr lang="en-US" b="0" i="0">
                <a:solidFill>
                  <a:srgbClr val="000000"/>
                </a:solidFill>
                <a:latin typeface="Consolas"/>
                <a:ea typeface="Consolas"/>
                <a:cs typeface="Consolas"/>
                <a:sym typeface="Consolas"/>
              </a:rPr>
              <a:t>, myNumbers[</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Outputs 25</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Pointers in C</a:t>
            </a:r>
            <a:endParaRPr/>
          </a:p>
        </p:txBody>
      </p:sp>
      <p:sp>
        <p:nvSpPr>
          <p:cNvPr id="406" name="Google Shape;406;p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2400"/>
              <a:buNone/>
            </a:pPr>
            <a:r>
              <a:rPr lang="en-US"/>
              <a:t>Anand Magar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Defination</a:t>
            </a:r>
            <a:endParaRPr/>
          </a:p>
        </p:txBody>
      </p:sp>
      <p:sp>
        <p:nvSpPr>
          <p:cNvPr id="412" name="Google Shape;412;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a:t>
            </a:r>
            <a:r>
              <a:rPr lang="en-US" b="1"/>
              <a:t>pointer</a:t>
            </a:r>
            <a:r>
              <a:rPr lang="en-US"/>
              <a:t> is a variable that stores the memory address of another variable as its value.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 pointer variable points to a data type (like int) of the same type, and is created with the * operator.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2"/>
          <p:cNvSpPr/>
          <p:nvPr/>
        </p:nvSpPr>
        <p:spPr>
          <a:xfrm>
            <a:off x="1981200" y="1"/>
            <a:ext cx="7239000" cy="34782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u="sng">
                <a:solidFill>
                  <a:srgbClr val="000000"/>
                </a:solidFill>
                <a:latin typeface="Arial"/>
                <a:ea typeface="Arial"/>
                <a:cs typeface="Arial"/>
                <a:sym typeface="Arial"/>
              </a:rPr>
              <a:t>Assigning data to the pointer variable</a:t>
            </a:r>
            <a:endParaRPr/>
          </a:p>
          <a:p>
            <a:pPr marL="0" marR="0" lvl="0" indent="0" algn="ctr" rtl="0">
              <a:spcBef>
                <a:spcPts val="0"/>
              </a:spcBef>
              <a:spcAft>
                <a:spcPts val="0"/>
              </a:spcAft>
              <a:buNone/>
            </a:pPr>
            <a:endParaRPr sz="2400" b="1" u="sng">
              <a:solidFill>
                <a:srgbClr val="000000"/>
              </a:solidFill>
              <a:latin typeface="Arial"/>
              <a:ea typeface="Arial"/>
              <a:cs typeface="Arial"/>
              <a:sym typeface="Arial"/>
            </a:endParaRPr>
          </a:p>
          <a:p>
            <a:pPr marL="0" marR="0" lvl="0" indent="0" algn="l" rtl="0">
              <a:spcBef>
                <a:spcPts val="0"/>
              </a:spcBef>
              <a:spcAft>
                <a:spcPts val="0"/>
              </a:spcAft>
              <a:buNone/>
            </a:pPr>
            <a:r>
              <a:rPr lang="en-US" sz="2400" b="1" u="sng">
                <a:solidFill>
                  <a:srgbClr val="000000"/>
                </a:solidFill>
                <a:latin typeface="Arial"/>
                <a:ea typeface="Arial"/>
                <a:cs typeface="Arial"/>
                <a:sym typeface="Arial"/>
              </a:rPr>
              <a:t>syntax :</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        pointervariablename=&amp;variablename;</a:t>
            </a:r>
            <a:endParaRPr/>
          </a:p>
          <a:p>
            <a:pPr marL="0" marR="0" lvl="0" indent="0" algn="l" rtl="0">
              <a:spcBef>
                <a:spcPts val="0"/>
              </a:spcBef>
              <a:spcAft>
                <a:spcPts val="0"/>
              </a:spcAft>
              <a:buNone/>
            </a:pPr>
            <a:endParaRPr sz="2400" b="1">
              <a:solidFill>
                <a:srgbClr val="000000"/>
              </a:solidFill>
              <a:latin typeface="Arial"/>
              <a:ea typeface="Arial"/>
              <a:cs typeface="Arial"/>
              <a:sym typeface="Arial"/>
            </a:endParaRPr>
          </a:p>
          <a:p>
            <a:pPr marL="0" marR="0" lvl="0" indent="0" algn="l" rtl="0">
              <a:spcBef>
                <a:spcPts val="0"/>
              </a:spcBef>
              <a:spcAft>
                <a:spcPts val="0"/>
              </a:spcAft>
              <a:buNone/>
            </a:pPr>
            <a:r>
              <a:rPr lang="en-US" sz="2000" b="1">
                <a:solidFill>
                  <a:srgbClr val="000000"/>
                </a:solidFill>
                <a:latin typeface="Arial"/>
                <a:ea typeface="Arial"/>
                <a:cs typeface="Arial"/>
                <a:sym typeface="Arial"/>
              </a:rPr>
              <a:t>For Example :</a:t>
            </a:r>
            <a:endParaRPr/>
          </a:p>
          <a:p>
            <a:pPr marL="0" marR="0" lvl="0" indent="0" algn="l" rtl="0">
              <a:spcBef>
                <a:spcPts val="0"/>
              </a:spcBef>
              <a:spcAft>
                <a:spcPts val="0"/>
              </a:spcAft>
              <a:buNone/>
            </a:pPr>
            <a:endParaRPr sz="2000" b="1">
              <a:solidFill>
                <a:srgbClr val="000000"/>
              </a:solidFill>
              <a:latin typeface="Arial"/>
              <a:ea typeface="Arial"/>
              <a:cs typeface="Arial"/>
              <a:sym typeface="Arial"/>
            </a:endParaRPr>
          </a:p>
          <a:p>
            <a:pPr marL="0" marR="0" lvl="0" indent="0" algn="l" rtl="0">
              <a:spcBef>
                <a:spcPts val="0"/>
              </a:spcBef>
              <a:spcAft>
                <a:spcPts val="0"/>
              </a:spcAft>
              <a:buNone/>
            </a:pPr>
            <a:endParaRPr sz="2000" b="1">
              <a:solidFill>
                <a:srgbClr val="000000"/>
              </a:solidFill>
              <a:latin typeface="Arial"/>
              <a:ea typeface="Arial"/>
              <a:cs typeface="Arial"/>
              <a:sym typeface="Arial"/>
            </a:endParaRPr>
          </a:p>
          <a:p>
            <a:pPr marL="0" marR="0" lvl="0" indent="0" algn="l" rtl="0">
              <a:spcBef>
                <a:spcPts val="0"/>
              </a:spcBef>
              <a:spcAft>
                <a:spcPts val="0"/>
              </a:spcAft>
              <a:buNone/>
            </a:pPr>
            <a:r>
              <a:rPr lang="en-US" sz="2000" b="1">
                <a:solidFill>
                  <a:srgbClr val="000000"/>
                </a:solidFill>
                <a:latin typeface="Arial"/>
                <a:ea typeface="Arial"/>
                <a:cs typeface="Arial"/>
                <a:sym typeface="Arial"/>
              </a:rPr>
              <a:t>int *p, q=20;</a:t>
            </a:r>
            <a:endParaRPr/>
          </a:p>
          <a:p>
            <a:pPr marL="0" marR="0" lvl="0" indent="0" algn="l" rtl="0">
              <a:spcBef>
                <a:spcPts val="0"/>
              </a:spcBef>
              <a:spcAft>
                <a:spcPts val="0"/>
              </a:spcAft>
              <a:buNone/>
            </a:pPr>
            <a:r>
              <a:rPr lang="en-US" sz="1800" b="1">
                <a:solidFill>
                  <a:srgbClr val="000000"/>
                </a:solidFill>
                <a:latin typeface="Arial"/>
                <a:ea typeface="Arial"/>
                <a:cs typeface="Arial"/>
                <a:sym typeface="Arial"/>
              </a:rPr>
              <a:t>p</a:t>
            </a:r>
            <a:r>
              <a:rPr lang="en-US" sz="2000" b="1">
                <a:solidFill>
                  <a:srgbClr val="000000"/>
                </a:solidFill>
                <a:latin typeface="Arial"/>
                <a:ea typeface="Arial"/>
                <a:cs typeface="Arial"/>
                <a:sym typeface="Arial"/>
              </a:rPr>
              <a:t>=&amp;q;</a:t>
            </a:r>
            <a:endParaRPr/>
          </a:p>
        </p:txBody>
      </p:sp>
      <p:grpSp>
        <p:nvGrpSpPr>
          <p:cNvPr id="418" name="Google Shape;418;p42"/>
          <p:cNvGrpSpPr/>
          <p:nvPr/>
        </p:nvGrpSpPr>
        <p:grpSpPr>
          <a:xfrm>
            <a:off x="5943600" y="1905001"/>
            <a:ext cx="4495800" cy="2816225"/>
            <a:chOff x="0" y="0"/>
            <a:chExt cx="2899" cy="1774"/>
          </a:xfrm>
        </p:grpSpPr>
        <p:sp>
          <p:nvSpPr>
            <p:cNvPr id="419" name="Google Shape;419;p42"/>
            <p:cNvSpPr txBox="1"/>
            <p:nvPr/>
          </p:nvSpPr>
          <p:spPr>
            <a:xfrm>
              <a:off x="0" y="0"/>
              <a:ext cx="2899" cy="1774"/>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000000"/>
                  </a:solidFill>
                  <a:latin typeface="Arial"/>
                  <a:ea typeface="Arial"/>
                  <a:cs typeface="Arial"/>
                  <a:sym typeface="Arial"/>
                </a:rPr>
                <a:t>Variable	         Value           Address</a:t>
              </a:r>
              <a:endParaRPr/>
            </a:p>
            <a:p>
              <a:pPr marL="0" marR="0" lvl="0" indent="0" algn="l" rtl="0">
                <a:spcBef>
                  <a:spcPts val="0"/>
                </a:spcBef>
                <a:spcAft>
                  <a:spcPts val="0"/>
                </a:spcAft>
                <a:buNone/>
              </a:pPr>
              <a:r>
                <a:rPr lang="en-US" sz="1600" b="1">
                  <a:solidFill>
                    <a:srgbClr val="000000"/>
                  </a:solidFill>
                  <a:latin typeface="Arial"/>
                  <a:ea typeface="Arial"/>
                  <a:cs typeface="Arial"/>
                  <a:sym typeface="Arial"/>
                </a:rPr>
                <a:t>            </a:t>
              </a:r>
              <a:endParaRPr/>
            </a:p>
            <a:p>
              <a:pPr marL="0" marR="0" lvl="0" indent="0" algn="l" rtl="0">
                <a:spcBef>
                  <a:spcPts val="0"/>
                </a:spcBef>
                <a:spcAft>
                  <a:spcPts val="0"/>
                </a:spcAft>
                <a:buNone/>
              </a:pPr>
              <a:r>
                <a:rPr lang="en-US" sz="1600" b="1">
                  <a:solidFill>
                    <a:srgbClr val="000000"/>
                  </a:solidFill>
                  <a:latin typeface="Arial"/>
                  <a:ea typeface="Arial"/>
                  <a:cs typeface="Arial"/>
                  <a:sym typeface="Arial"/>
                </a:rPr>
                <a:t>    q                                                500       </a:t>
              </a:r>
              <a:endParaRPr/>
            </a:p>
            <a:p>
              <a:pPr marL="0" marR="0" lvl="0" indent="0" algn="l" rtl="0">
                <a:spcBef>
                  <a:spcPts val="0"/>
                </a:spcBef>
                <a:spcAft>
                  <a:spcPts val="0"/>
                </a:spcAft>
                <a:buNone/>
              </a:pPr>
              <a:r>
                <a:rPr lang="en-US" sz="1600" b="1">
                  <a:solidFill>
                    <a:srgbClr val="000000"/>
                  </a:solidFill>
                  <a:latin typeface="Arial"/>
                  <a:ea typeface="Arial"/>
                  <a:cs typeface="Arial"/>
                  <a:sym typeface="Arial"/>
                </a:rPr>
                <a:t>          </a:t>
              </a:r>
              <a:endParaRPr/>
            </a:p>
            <a:p>
              <a:pPr marL="0" marR="0" lvl="0" indent="0" algn="l" rtl="0">
                <a:spcBef>
                  <a:spcPts val="0"/>
                </a:spcBef>
                <a:spcAft>
                  <a:spcPts val="0"/>
                </a:spcAft>
                <a:buNone/>
              </a:pPr>
              <a:endParaRPr sz="1600" b="1">
                <a:solidFill>
                  <a:srgbClr val="000000"/>
                </a:solidFill>
                <a:latin typeface="Arial"/>
                <a:ea typeface="Arial"/>
                <a:cs typeface="Arial"/>
                <a:sym typeface="Arial"/>
              </a:endParaRPr>
            </a:p>
            <a:p>
              <a:pPr marL="0" marR="0" lvl="0" indent="0" algn="l" rtl="0">
                <a:spcBef>
                  <a:spcPts val="0"/>
                </a:spcBef>
                <a:spcAft>
                  <a:spcPts val="0"/>
                </a:spcAft>
                <a:buNone/>
              </a:pPr>
              <a:r>
                <a:rPr lang="en-US" sz="1600" b="1">
                  <a:solidFill>
                    <a:srgbClr val="000000"/>
                  </a:solidFill>
                  <a:latin typeface="Arial"/>
                  <a:ea typeface="Arial"/>
                  <a:cs typeface="Arial"/>
                  <a:sym typeface="Arial"/>
                </a:rPr>
                <a:t>   P                                                5048</a:t>
              </a:r>
              <a:endParaRPr sz="2000" b="1">
                <a:solidFill>
                  <a:srgbClr val="000000"/>
                </a:solidFill>
                <a:latin typeface="Arial"/>
                <a:ea typeface="Arial"/>
                <a:cs typeface="Arial"/>
                <a:sym typeface="Arial"/>
              </a:endParaRPr>
            </a:p>
          </p:txBody>
        </p:sp>
        <p:sp>
          <p:nvSpPr>
            <p:cNvPr id="420" name="Google Shape;420;p42"/>
            <p:cNvSpPr txBox="1"/>
            <p:nvPr/>
          </p:nvSpPr>
          <p:spPr>
            <a:xfrm>
              <a:off x="902" y="404"/>
              <a:ext cx="425" cy="452"/>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000000"/>
                  </a:solidFill>
                  <a:latin typeface="Arial"/>
                  <a:ea typeface="Arial"/>
                  <a:cs typeface="Arial"/>
                  <a:sym typeface="Arial"/>
                </a:rPr>
                <a:t>20</a:t>
              </a:r>
              <a:endParaRPr sz="1800">
                <a:solidFill>
                  <a:srgbClr val="000000"/>
                </a:solidFill>
                <a:latin typeface="Arial"/>
                <a:ea typeface="Arial"/>
                <a:cs typeface="Arial"/>
                <a:sym typeface="Arial"/>
              </a:endParaRPr>
            </a:p>
          </p:txBody>
        </p:sp>
        <p:sp>
          <p:nvSpPr>
            <p:cNvPr id="421" name="Google Shape;421;p42"/>
            <p:cNvSpPr txBox="1"/>
            <p:nvPr/>
          </p:nvSpPr>
          <p:spPr>
            <a:xfrm>
              <a:off x="902" y="750"/>
              <a:ext cx="425" cy="4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000000"/>
                  </a:solidFill>
                  <a:latin typeface="Arial"/>
                  <a:ea typeface="Arial"/>
                  <a:cs typeface="Arial"/>
                  <a:sym typeface="Arial"/>
                </a:rPr>
                <a:t>500</a:t>
              </a:r>
              <a:endParaRPr sz="1800">
                <a:solidFill>
                  <a:srgbClr val="000000"/>
                </a:solidFill>
                <a:latin typeface="Arial"/>
                <a:ea typeface="Arial"/>
                <a:cs typeface="Arial"/>
                <a:sym typeface="Arial"/>
              </a:endParaRPr>
            </a:p>
          </p:txBody>
        </p:sp>
        <p:cxnSp>
          <p:nvCxnSpPr>
            <p:cNvPr id="422" name="Google Shape;422;p42"/>
            <p:cNvCxnSpPr/>
            <p:nvPr/>
          </p:nvCxnSpPr>
          <p:spPr>
            <a:xfrm>
              <a:off x="1347" y="865"/>
              <a:ext cx="141" cy="2"/>
            </a:xfrm>
            <a:prstGeom prst="straightConnector1">
              <a:avLst/>
            </a:prstGeom>
            <a:noFill/>
            <a:ln w="9525" cap="flat" cmpd="sng">
              <a:solidFill>
                <a:srgbClr val="000000"/>
              </a:solidFill>
              <a:prstDash val="solid"/>
              <a:round/>
              <a:headEnd type="none" w="med" len="med"/>
              <a:tailEnd type="none" w="med" len="med"/>
            </a:ln>
          </p:spPr>
        </p:cxnSp>
        <p:cxnSp>
          <p:nvCxnSpPr>
            <p:cNvPr id="423" name="Google Shape;423;p42"/>
            <p:cNvCxnSpPr/>
            <p:nvPr/>
          </p:nvCxnSpPr>
          <p:spPr>
            <a:xfrm>
              <a:off x="1347" y="520"/>
              <a:ext cx="141" cy="2"/>
            </a:xfrm>
            <a:prstGeom prst="straightConnector1">
              <a:avLst/>
            </a:prstGeom>
            <a:noFill/>
            <a:ln w="9525" cap="flat" cmpd="sng">
              <a:solidFill>
                <a:srgbClr val="000000"/>
              </a:solidFill>
              <a:prstDash val="solid"/>
              <a:round/>
              <a:headEnd type="stealth" w="med" len="med"/>
              <a:tailEnd type="none" w="med" len="med"/>
            </a:ln>
          </p:spPr>
        </p:cxnSp>
        <p:cxnSp>
          <p:nvCxnSpPr>
            <p:cNvPr id="424" name="Google Shape;424;p42"/>
            <p:cNvCxnSpPr/>
            <p:nvPr/>
          </p:nvCxnSpPr>
          <p:spPr>
            <a:xfrm>
              <a:off x="1535" y="520"/>
              <a:ext cx="1" cy="676"/>
            </a:xfrm>
            <a:prstGeom prst="straightConnector1">
              <a:avLst/>
            </a:prstGeom>
            <a:noFill/>
            <a:ln w="9525" cap="flat" cmpd="sng">
              <a:solidFill>
                <a:srgbClr val="000000"/>
              </a:solidFill>
              <a:prstDash val="solid"/>
              <a:round/>
              <a:headEnd type="none" w="med" len="med"/>
              <a:tailEnd type="none" w="med" len="med"/>
            </a:ln>
          </p:spPr>
        </p:cxnSp>
      </p:grpSp>
      <p:grpSp>
        <p:nvGrpSpPr>
          <p:cNvPr id="425" name="Google Shape;425;p42"/>
          <p:cNvGrpSpPr/>
          <p:nvPr/>
        </p:nvGrpSpPr>
        <p:grpSpPr>
          <a:xfrm>
            <a:off x="4800601" y="2895600"/>
            <a:ext cx="1128713" cy="533400"/>
            <a:chOff x="0" y="0"/>
            <a:chExt cx="711" cy="336"/>
          </a:xfrm>
        </p:grpSpPr>
        <p:sp>
          <p:nvSpPr>
            <p:cNvPr id="426" name="Google Shape;426;p42"/>
            <p:cNvSpPr/>
            <p:nvPr/>
          </p:nvSpPr>
          <p:spPr>
            <a:xfrm>
              <a:off x="0" y="0"/>
              <a:ext cx="240" cy="336"/>
            </a:xfrm>
            <a:prstGeom prst="rightBrace">
              <a:avLst>
                <a:gd name="adj1" fmla="val 11667"/>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cxnSp>
          <p:nvCxnSpPr>
            <p:cNvPr id="427" name="Google Shape;427;p42"/>
            <p:cNvCxnSpPr/>
            <p:nvPr/>
          </p:nvCxnSpPr>
          <p:spPr>
            <a:xfrm>
              <a:off x="183" y="162"/>
              <a:ext cx="528" cy="0"/>
            </a:xfrm>
            <a:prstGeom prst="straightConnector1">
              <a:avLst/>
            </a:prstGeom>
            <a:noFill/>
            <a:ln w="38100" cap="flat" cmpd="sng">
              <a:solidFill>
                <a:schemeClr val="dk1"/>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7"/>
                                        </p:tgtEl>
                                        <p:attrNameLst>
                                          <p:attrName>style.visibility</p:attrName>
                                        </p:attrNameLst>
                                      </p:cBhvr>
                                      <p:to>
                                        <p:strVal val="visible"/>
                                      </p:to>
                                    </p:set>
                                    <p:animEffect transition="in" filter="fade">
                                      <p:cBhvr>
                                        <p:cTn id="7" dur="500"/>
                                        <p:tgtEl>
                                          <p:spTgt spid="4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5"/>
                                        </p:tgtEl>
                                        <p:attrNameLst>
                                          <p:attrName>style.visibility</p:attrName>
                                        </p:attrNameLst>
                                      </p:cBhvr>
                                      <p:to>
                                        <p:strVal val="visible"/>
                                      </p:to>
                                    </p:set>
                                    <p:animEffect transition="in" filter="fade">
                                      <p:cBhvr>
                                        <p:cTn id="11" dur="500"/>
                                        <p:tgtEl>
                                          <p:spTgt spid="42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8"/>
                                        </p:tgtEl>
                                        <p:attrNameLst>
                                          <p:attrName>style.visibility</p:attrName>
                                        </p:attrNameLst>
                                      </p:cBhvr>
                                      <p:to>
                                        <p:strVal val="visible"/>
                                      </p:to>
                                    </p:set>
                                    <p:animEffect transition="in" filter="fade">
                                      <p:cBhvr>
                                        <p:cTn id="15" dur="1000"/>
                                        <p:tgtEl>
                                          <p:spTgt spid="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a:t>
            </a:r>
            <a:endParaRPr/>
          </a:p>
        </p:txBody>
      </p:sp>
      <p:sp>
        <p:nvSpPr>
          <p:cNvPr id="433" name="Google Shape;433;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000CD"/>
              </a:buClr>
              <a:buSzPct val="1000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myAge = </a:t>
            </a:r>
            <a:r>
              <a:rPr lang="en-US" b="0" i="0">
                <a:solidFill>
                  <a:srgbClr val="FF0000"/>
                </a:solidFill>
                <a:latin typeface="Consolas"/>
                <a:ea typeface="Consolas"/>
                <a:cs typeface="Consolas"/>
                <a:sym typeface="Consolas"/>
              </a:rPr>
              <a:t>43</a:t>
            </a: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An int variable</a:t>
            </a:r>
            <a:br>
              <a:rPr lang="en-US" b="0" i="0">
                <a:solidFill>
                  <a:srgbClr val="008000"/>
                </a:solidFill>
                <a:latin typeface="Consolas"/>
                <a:ea typeface="Consolas"/>
                <a:cs typeface="Consolas"/>
                <a:sym typeface="Consolas"/>
              </a:rPr>
            </a:br>
            <a:r>
              <a:rPr lang="en-US" b="1" i="0">
                <a:solidFill>
                  <a:srgbClr val="0000CD"/>
                </a:solidFill>
                <a:latin typeface="Consolas"/>
                <a:ea typeface="Consolas"/>
                <a:cs typeface="Consolas"/>
                <a:sym typeface="Consolas"/>
              </a:rPr>
              <a:t>int</a:t>
            </a:r>
            <a:r>
              <a:rPr lang="en-US" b="1" i="0">
                <a:solidFill>
                  <a:srgbClr val="000000"/>
                </a:solidFill>
                <a:latin typeface="Consolas"/>
                <a:ea typeface="Consolas"/>
                <a:cs typeface="Consolas"/>
                <a:sym typeface="Consolas"/>
              </a:rPr>
              <a:t>* ptr = &amp;myAge;</a:t>
            </a: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A pointer variable, with the name ptr, that stores the address of myAge</a:t>
            </a:r>
            <a:br>
              <a:rPr lang="en-US" b="0" i="0">
                <a:solidFill>
                  <a:srgbClr val="008000"/>
                </a:solidFill>
                <a:latin typeface="Consolas"/>
                <a:ea typeface="Consolas"/>
                <a:cs typeface="Consolas"/>
                <a:sym typeface="Consolas"/>
              </a:rPr>
            </a:br>
            <a:br>
              <a:rPr lang="en-US"/>
            </a:br>
            <a:r>
              <a:rPr lang="en-US" b="0" i="0">
                <a:solidFill>
                  <a:srgbClr val="008000"/>
                </a:solidFill>
                <a:latin typeface="Consolas"/>
                <a:ea typeface="Consolas"/>
                <a:cs typeface="Consolas"/>
                <a:sym typeface="Consolas"/>
              </a:rPr>
              <a:t>// Output the value of myAge (43)</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"%d\n"</a:t>
            </a:r>
            <a:r>
              <a:rPr lang="en-US" b="0" i="0">
                <a:solidFill>
                  <a:srgbClr val="000000"/>
                </a:solidFill>
                <a:latin typeface="Consolas"/>
                <a:ea typeface="Consolas"/>
                <a:cs typeface="Consolas"/>
                <a:sym typeface="Consolas"/>
              </a:rPr>
              <a:t>, myAge);</a:t>
            </a:r>
            <a:br>
              <a:rPr lang="en-US"/>
            </a:br>
            <a:br>
              <a:rPr lang="en-US"/>
            </a:br>
            <a:r>
              <a:rPr lang="en-US" b="0" i="0">
                <a:solidFill>
                  <a:srgbClr val="008000"/>
                </a:solidFill>
                <a:latin typeface="Consolas"/>
                <a:ea typeface="Consolas"/>
                <a:cs typeface="Consolas"/>
                <a:sym typeface="Consolas"/>
              </a:rPr>
              <a:t>// Output the memory address of myAge (0x7ffe5367e044)</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"%p\n"</a:t>
            </a:r>
            <a:r>
              <a:rPr lang="en-US" b="0" i="0">
                <a:solidFill>
                  <a:srgbClr val="000000"/>
                </a:solidFill>
                <a:latin typeface="Consolas"/>
                <a:ea typeface="Consolas"/>
                <a:cs typeface="Consolas"/>
                <a:sym typeface="Consolas"/>
              </a:rPr>
              <a:t>, &amp;myAge);</a:t>
            </a:r>
            <a:br>
              <a:rPr lang="en-US"/>
            </a:br>
            <a:br>
              <a:rPr lang="en-US"/>
            </a:br>
            <a:r>
              <a:rPr lang="en-US" b="0" i="0">
                <a:solidFill>
                  <a:srgbClr val="008000"/>
                </a:solidFill>
                <a:latin typeface="Consolas"/>
                <a:ea typeface="Consolas"/>
                <a:cs typeface="Consolas"/>
                <a:sym typeface="Consolas"/>
              </a:rPr>
              <a:t>// Output the memory address of myAge with the pointer (0x7ffe5367e044)</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"%p\n"</a:t>
            </a:r>
            <a:r>
              <a:rPr lang="en-US" b="0" i="0">
                <a:solidFill>
                  <a:srgbClr val="000000"/>
                </a:solidFill>
                <a:latin typeface="Consolas"/>
                <a:ea typeface="Consolas"/>
                <a:cs typeface="Consolas"/>
                <a:sym typeface="Consolas"/>
              </a:rPr>
              <a:t>, ptr);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39" name="Google Shape;439;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Create a pointer variable with the name ptr, that points to an int variable (myAge). Note that the type of the pointer has to match the type of the variable you're working with (int in our example).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Use the &amp; operator to store the memory address of the myAge variable, and assign it to the pointer.</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Now, ptr holds the value of myAge's memory address.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to output address and value</a:t>
            </a:r>
            <a:endParaRPr/>
          </a:p>
        </p:txBody>
      </p:sp>
      <p:sp>
        <p:nvSpPr>
          <p:cNvPr id="445" name="Google Shape;445;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myAge = </a:t>
            </a:r>
            <a:r>
              <a:rPr lang="en-US" b="0" i="0">
                <a:solidFill>
                  <a:srgbClr val="FF0000"/>
                </a:solidFill>
                <a:latin typeface="Consolas"/>
                <a:ea typeface="Consolas"/>
                <a:cs typeface="Consolas"/>
                <a:sym typeface="Consolas"/>
              </a:rPr>
              <a:t>43</a:t>
            </a: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Variable declaration</a:t>
            </a:r>
            <a:br>
              <a:rPr lang="en-US" b="0" i="0">
                <a:solidFill>
                  <a:srgbClr val="008000"/>
                </a:solidFill>
                <a:latin typeface="Consolas"/>
                <a:ea typeface="Consolas"/>
                <a:cs typeface="Consolas"/>
                <a:sym typeface="Consolas"/>
              </a:rPr>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ptr = &amp;myAge;  </a:t>
            </a:r>
            <a:r>
              <a:rPr lang="en-US" b="0" i="0">
                <a:solidFill>
                  <a:srgbClr val="008000"/>
                </a:solidFill>
                <a:latin typeface="Consolas"/>
                <a:ea typeface="Consolas"/>
                <a:cs typeface="Consolas"/>
                <a:sym typeface="Consolas"/>
              </a:rPr>
              <a:t>// Pointer declaration</a:t>
            </a:r>
            <a:br>
              <a:rPr lang="en-US" b="0" i="0">
                <a:solidFill>
                  <a:srgbClr val="008000"/>
                </a:solidFill>
                <a:latin typeface="Consolas"/>
                <a:ea typeface="Consolas"/>
                <a:cs typeface="Consolas"/>
                <a:sym typeface="Consolas"/>
              </a:rPr>
            </a:br>
            <a:br>
              <a:rPr lang="en-US"/>
            </a:br>
            <a:r>
              <a:rPr lang="en-US" b="0" i="0">
                <a:solidFill>
                  <a:srgbClr val="008000"/>
                </a:solidFill>
                <a:latin typeface="Consolas"/>
                <a:ea typeface="Consolas"/>
                <a:cs typeface="Consolas"/>
                <a:sym typeface="Consolas"/>
              </a:rPr>
              <a:t>// Reference: Output the memory address of myAge with the pointer (0x7ffe5367e044)</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"%p\n"</a:t>
            </a:r>
            <a:r>
              <a:rPr lang="en-US" b="0" i="0">
                <a:solidFill>
                  <a:srgbClr val="000000"/>
                </a:solidFill>
                <a:latin typeface="Consolas"/>
                <a:ea typeface="Consolas"/>
                <a:cs typeface="Consolas"/>
                <a:sym typeface="Consolas"/>
              </a:rPr>
              <a:t>, ptr);</a:t>
            </a:r>
            <a:br>
              <a:rPr lang="en-US"/>
            </a:br>
            <a:br>
              <a:rPr lang="en-US"/>
            </a:br>
            <a:r>
              <a:rPr lang="en-US" b="0" i="0">
                <a:solidFill>
                  <a:srgbClr val="008000"/>
                </a:solidFill>
                <a:latin typeface="Consolas"/>
                <a:ea typeface="Consolas"/>
                <a:cs typeface="Consolas"/>
                <a:sym typeface="Consolas"/>
              </a:rPr>
              <a:t>// Dereference: Output the value of myAge with the pointer (43)</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"%d\n"</a:t>
            </a:r>
            <a:r>
              <a:rPr lang="en-US" b="0" i="0">
                <a:solidFill>
                  <a:srgbClr val="000000"/>
                </a:solidFill>
                <a:latin typeface="Consolas"/>
                <a:ea typeface="Consolas"/>
                <a:cs typeface="Consolas"/>
                <a:sym typeface="Consolas"/>
              </a:rPr>
              <a:t>, *ptr);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Pointers to array</a:t>
            </a:r>
            <a:endParaRPr/>
          </a:p>
        </p:txBody>
      </p:sp>
      <p:sp>
        <p:nvSpPr>
          <p:cNvPr id="451" name="Google Shape;451;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59862"/>
              </a:buClr>
              <a:buSzPts val="2800"/>
              <a:buNone/>
            </a:pPr>
            <a:r>
              <a:rPr lang="en-US" b="0" i="0">
                <a:solidFill>
                  <a:srgbClr val="059862"/>
                </a:solidFill>
                <a:latin typeface="Verdana"/>
                <a:ea typeface="Verdana"/>
                <a:cs typeface="Verdana"/>
                <a:sym typeface="Verdana"/>
              </a:rPr>
              <a:t>Example using array</a:t>
            </a:r>
            <a:endParaRPr/>
          </a:p>
          <a:p>
            <a:pPr marL="0" lvl="0" indent="0" algn="l" rtl="0">
              <a:lnSpc>
                <a:spcPct val="90000"/>
              </a:lnSpc>
              <a:spcBef>
                <a:spcPts val="100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25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50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75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100</a:t>
            </a:r>
            <a:r>
              <a:rPr lang="en-US" b="0" i="0">
                <a:solidFill>
                  <a:srgbClr val="000000"/>
                </a:solidFill>
                <a:latin typeface="Consolas"/>
                <a:ea typeface="Consolas"/>
                <a:cs typeface="Consolas"/>
                <a:sym typeface="Consolas"/>
              </a:rPr>
              <a:t>};</a:t>
            </a: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i;</a:t>
            </a:r>
            <a:br>
              <a:rPr lang="en-US"/>
            </a:br>
            <a:br>
              <a:rPr lang="en-US"/>
            </a:br>
            <a:r>
              <a:rPr lang="en-US" b="0" i="0">
                <a:solidFill>
                  <a:srgbClr val="0000CD"/>
                </a:solidFill>
                <a:latin typeface="Consolas"/>
                <a:ea typeface="Consolas"/>
                <a:cs typeface="Consolas"/>
                <a:sym typeface="Consolas"/>
              </a:rPr>
              <a:t>for</a:t>
            </a:r>
            <a:r>
              <a:rPr lang="en-US" b="0" i="0">
                <a:solidFill>
                  <a:srgbClr val="000000"/>
                </a:solidFill>
                <a:latin typeface="Consolas"/>
                <a:ea typeface="Consolas"/>
                <a:cs typeface="Consolas"/>
                <a:sym typeface="Consolas"/>
              </a:rPr>
              <a:t> (i =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 i &lt; </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i++) {</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"%d\n"</a:t>
            </a:r>
            <a:r>
              <a:rPr lang="en-US" b="0" i="0">
                <a:solidFill>
                  <a:srgbClr val="000000"/>
                </a:solidFill>
                <a:latin typeface="Consolas"/>
                <a:ea typeface="Consolas"/>
                <a:cs typeface="Consolas"/>
                <a:sym typeface="Consolas"/>
              </a:rPr>
              <a:t>, myNumbers[i]);</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Verdana"/>
              <a:buNone/>
            </a:pPr>
            <a:r>
              <a:rPr lang="en-US" b="0" i="0">
                <a:solidFill>
                  <a:srgbClr val="000000"/>
                </a:solidFill>
                <a:latin typeface="Verdana"/>
                <a:ea typeface="Verdana"/>
                <a:cs typeface="Verdana"/>
                <a:sym typeface="Verdana"/>
              </a:rPr>
              <a:t>Relation between Array and Pointer</a:t>
            </a:r>
            <a:endParaRPr/>
          </a:p>
        </p:txBody>
      </p:sp>
      <p:sp>
        <p:nvSpPr>
          <p:cNvPr id="457" name="Google Shape;457;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b="0" i="0">
              <a:solidFill>
                <a:srgbClr val="059862"/>
              </a:solidFill>
              <a:latin typeface="Verdana"/>
              <a:ea typeface="Verdana"/>
              <a:cs typeface="Verdana"/>
              <a:sym typeface="Verdana"/>
            </a:endParaRPr>
          </a:p>
          <a:p>
            <a:pPr marL="0" lvl="0" indent="0" algn="l" rtl="0">
              <a:lnSpc>
                <a:spcPct val="90000"/>
              </a:lnSpc>
              <a:spcBef>
                <a:spcPts val="100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25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50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75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100</a:t>
            </a: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Get the memory address of the myNumbers array</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"%p\n"</a:t>
            </a:r>
            <a:r>
              <a:rPr lang="en-US" b="0" i="0">
                <a:solidFill>
                  <a:srgbClr val="000000"/>
                </a:solidFill>
                <a:latin typeface="Consolas"/>
                <a:ea typeface="Consolas"/>
                <a:cs typeface="Consolas"/>
                <a:sym typeface="Consolas"/>
              </a:rPr>
              <a:t>, myNumbers);</a:t>
            </a:r>
            <a:br>
              <a:rPr lang="en-US"/>
            </a:br>
            <a:br>
              <a:rPr lang="en-US"/>
            </a:br>
            <a:r>
              <a:rPr lang="en-US" b="0" i="0">
                <a:solidFill>
                  <a:srgbClr val="008000"/>
                </a:solidFill>
                <a:latin typeface="Consolas"/>
                <a:ea typeface="Consolas"/>
                <a:cs typeface="Consolas"/>
                <a:sym typeface="Consolas"/>
              </a:rPr>
              <a:t>// Get the memory address of the first array element</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"%p\n"</a:t>
            </a:r>
            <a:r>
              <a:rPr lang="en-US" b="0" i="0">
                <a:solidFill>
                  <a:srgbClr val="000000"/>
                </a:solidFill>
                <a:latin typeface="Consolas"/>
                <a:ea typeface="Consolas"/>
                <a:cs typeface="Consolas"/>
                <a:sym typeface="Consolas"/>
              </a:rPr>
              <a:t>, &amp;myNumbers[</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endParaRPr b="0" i="0">
              <a:solidFill>
                <a:srgbClr val="059862"/>
              </a:solidFill>
              <a:latin typeface="Verdana"/>
              <a:ea typeface="Verdana"/>
              <a:cs typeface="Verdana"/>
              <a:sym typeface="Verdana"/>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Print First Element</a:t>
            </a:r>
            <a:endParaRPr/>
          </a:p>
        </p:txBody>
      </p:sp>
      <p:sp>
        <p:nvSpPr>
          <p:cNvPr id="463" name="Google Shape;463;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25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50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75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100</a:t>
            </a: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Get the value of the first element in myNumbers</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"%d"</a:t>
            </a:r>
            <a:r>
              <a:rPr lang="en-US" b="0" i="0">
                <a:solidFill>
                  <a:srgbClr val="000000"/>
                </a:solidFill>
                <a:latin typeface="Consolas"/>
                <a:ea typeface="Consolas"/>
                <a:cs typeface="Consolas"/>
                <a:sym typeface="Consolas"/>
              </a:rPr>
              <a:t>, *myNumbers);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Print particular element from array</a:t>
            </a:r>
            <a:endParaRPr/>
          </a:p>
        </p:txBody>
      </p:sp>
      <p:sp>
        <p:nvSpPr>
          <p:cNvPr id="469" name="Google Shape;469;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25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50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75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100</a:t>
            </a: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Get the value of the second element in myNumbers</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"%d\n"</a:t>
            </a:r>
            <a:r>
              <a:rPr lang="en-US" b="0" i="0">
                <a:solidFill>
                  <a:srgbClr val="000000"/>
                </a:solidFill>
                <a:latin typeface="Consolas"/>
                <a:ea typeface="Consolas"/>
                <a:cs typeface="Consolas"/>
                <a:sym typeface="Consolas"/>
              </a:rPr>
              <a:t>, *(myNumbers + </a:t>
            </a:r>
            <a:r>
              <a:rPr lang="en-US" b="0" i="0">
                <a:solidFill>
                  <a:srgbClr val="FF0000"/>
                </a:solidFill>
                <a:latin typeface="Consolas"/>
                <a:ea typeface="Consolas"/>
                <a:cs typeface="Consolas"/>
                <a:sym typeface="Consolas"/>
              </a:rPr>
              <a:t>1</a:t>
            </a: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Get the value of the third element in myNumbers</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"%d"</a:t>
            </a:r>
            <a:r>
              <a:rPr lang="en-US" b="0" i="0">
                <a:solidFill>
                  <a:srgbClr val="000000"/>
                </a:solidFill>
                <a:latin typeface="Consolas"/>
                <a:ea typeface="Consolas"/>
                <a:cs typeface="Consolas"/>
                <a:sym typeface="Consolas"/>
              </a:rPr>
              <a:t>, *(myNumbers + </a:t>
            </a:r>
            <a:r>
              <a:rPr lang="en-US" b="0" i="0">
                <a:solidFill>
                  <a:srgbClr val="FF0000"/>
                </a:solidFill>
                <a:latin typeface="Consolas"/>
                <a:ea typeface="Consolas"/>
                <a:cs typeface="Consolas"/>
                <a:sym typeface="Consolas"/>
              </a:rPr>
              <a:t>2</a:t>
            </a: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and so 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Loop Through an Array</a:t>
            </a:r>
            <a:endParaRPr/>
          </a:p>
        </p:txBody>
      </p:sp>
      <p:sp>
        <p:nvSpPr>
          <p:cNvPr id="197" name="Google Shape;19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You can loop through the array elements with the for loop.</a:t>
            </a:r>
            <a:endParaRPr/>
          </a:p>
          <a:p>
            <a:pPr marL="228600" lvl="0" indent="-228600" algn="l" rtl="0">
              <a:lnSpc>
                <a:spcPct val="90000"/>
              </a:lnSpc>
              <a:spcBef>
                <a:spcPts val="1000"/>
              </a:spcBef>
              <a:spcAft>
                <a:spcPts val="0"/>
              </a:spcAft>
              <a:buClr>
                <a:schemeClr val="dk1"/>
              </a:buClr>
              <a:buSzPts val="2800"/>
              <a:buChar char="•"/>
            </a:pPr>
            <a:r>
              <a:rPr lang="en-US"/>
              <a:t>The following example outputs all elements in the myNumbers array:</a:t>
            </a:r>
            <a:endParaRPr/>
          </a:p>
          <a:p>
            <a:pPr marL="0" lvl="0" indent="0" algn="l" rtl="0">
              <a:lnSpc>
                <a:spcPct val="90000"/>
              </a:lnSpc>
              <a:spcBef>
                <a:spcPts val="100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 = {</a:t>
            </a:r>
            <a:r>
              <a:rPr lang="en-US" b="0" i="0">
                <a:solidFill>
                  <a:srgbClr val="FF0000"/>
                </a:solidFill>
                <a:latin typeface="Consolas"/>
                <a:ea typeface="Consolas"/>
                <a:cs typeface="Consolas"/>
                <a:sym typeface="Consolas"/>
              </a:rPr>
              <a:t>25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50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75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100</a:t>
            </a:r>
            <a:r>
              <a:rPr lang="en-US" b="0" i="0">
                <a:solidFill>
                  <a:srgbClr val="000000"/>
                </a:solidFill>
                <a:latin typeface="Consolas"/>
                <a:ea typeface="Consolas"/>
                <a:cs typeface="Consolas"/>
                <a:sym typeface="Consolas"/>
              </a:rPr>
              <a:t>};</a:t>
            </a: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i;</a:t>
            </a:r>
            <a:br>
              <a:rPr lang="en-US"/>
            </a:br>
            <a:br>
              <a:rPr lang="en-US"/>
            </a:br>
            <a:r>
              <a:rPr lang="en-US" b="0" i="0">
                <a:solidFill>
                  <a:srgbClr val="0000CD"/>
                </a:solidFill>
                <a:latin typeface="Consolas"/>
                <a:ea typeface="Consolas"/>
                <a:cs typeface="Consolas"/>
                <a:sym typeface="Consolas"/>
              </a:rPr>
              <a:t>for</a:t>
            </a:r>
            <a:r>
              <a:rPr lang="en-US" b="0" i="0">
                <a:solidFill>
                  <a:srgbClr val="000000"/>
                </a:solidFill>
                <a:latin typeface="Consolas"/>
                <a:ea typeface="Consolas"/>
                <a:cs typeface="Consolas"/>
                <a:sym typeface="Consolas"/>
              </a:rPr>
              <a:t> (i =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 i &lt; </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i++) {</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"%d\n"</a:t>
            </a:r>
            <a:r>
              <a:rPr lang="en-US" b="0" i="0">
                <a:solidFill>
                  <a:srgbClr val="000000"/>
                </a:solidFill>
                <a:latin typeface="Consolas"/>
                <a:ea typeface="Consolas"/>
                <a:cs typeface="Consolas"/>
                <a:sym typeface="Consolas"/>
              </a:rPr>
              <a:t>, myNumbers[i]);</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Printing using loop</a:t>
            </a:r>
            <a:endParaRPr/>
          </a:p>
        </p:txBody>
      </p:sp>
      <p:sp>
        <p:nvSpPr>
          <p:cNvPr id="475" name="Google Shape;475;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25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50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75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100</a:t>
            </a:r>
            <a:r>
              <a:rPr lang="en-US" b="0" i="0">
                <a:solidFill>
                  <a:srgbClr val="000000"/>
                </a:solidFill>
                <a:latin typeface="Consolas"/>
                <a:ea typeface="Consolas"/>
                <a:cs typeface="Consolas"/>
                <a:sym typeface="Consolas"/>
              </a:rPr>
              <a:t>};</a:t>
            </a: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*ptr = myNumbers;</a:t>
            </a:r>
            <a:br>
              <a:rPr lang="en-US"/>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i;</a:t>
            </a:r>
            <a:br>
              <a:rPr lang="en-US"/>
            </a:br>
            <a:br>
              <a:rPr lang="en-US"/>
            </a:br>
            <a:r>
              <a:rPr lang="en-US" b="0" i="0">
                <a:solidFill>
                  <a:srgbClr val="0000CD"/>
                </a:solidFill>
                <a:latin typeface="Consolas"/>
                <a:ea typeface="Consolas"/>
                <a:cs typeface="Consolas"/>
                <a:sym typeface="Consolas"/>
              </a:rPr>
              <a:t>for</a:t>
            </a:r>
            <a:r>
              <a:rPr lang="en-US" b="0" i="0">
                <a:solidFill>
                  <a:srgbClr val="000000"/>
                </a:solidFill>
                <a:latin typeface="Consolas"/>
                <a:ea typeface="Consolas"/>
                <a:cs typeface="Consolas"/>
                <a:sym typeface="Consolas"/>
              </a:rPr>
              <a:t> (i = </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 i &lt; </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i++) {</a:t>
            </a:r>
            <a:br>
              <a:rPr lang="en-US"/>
            </a:br>
            <a:r>
              <a:rPr lang="en-US" b="0" i="0">
                <a:solidFill>
                  <a:srgbClr val="000000"/>
                </a:solidFill>
                <a:latin typeface="Consolas"/>
                <a:ea typeface="Consolas"/>
                <a:cs typeface="Consolas"/>
                <a:sym typeface="Consolas"/>
              </a:rPr>
              <a:t>  printf(</a:t>
            </a:r>
            <a:r>
              <a:rPr lang="en-US" b="0" i="0">
                <a:solidFill>
                  <a:srgbClr val="A52A2A"/>
                </a:solidFill>
                <a:latin typeface="Consolas"/>
                <a:ea typeface="Consolas"/>
                <a:cs typeface="Consolas"/>
                <a:sym typeface="Consolas"/>
              </a:rPr>
              <a:t>"%d\n"</a:t>
            </a:r>
            <a:r>
              <a:rPr lang="en-US" b="0" i="0">
                <a:solidFill>
                  <a:srgbClr val="000000"/>
                </a:solidFill>
                <a:latin typeface="Consolas"/>
                <a:ea typeface="Consolas"/>
                <a:cs typeface="Consolas"/>
                <a:sym typeface="Consolas"/>
              </a:rPr>
              <a:t>, *(ptr + i));</a:t>
            </a:r>
            <a:br>
              <a:rPr lang="en-US"/>
            </a:b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a:t>
            </a:r>
            <a:endParaRPr/>
          </a:p>
        </p:txBody>
      </p:sp>
      <p:sp>
        <p:nvSpPr>
          <p:cNvPr id="481" name="Google Shape;481;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000CD"/>
              </a:buClr>
              <a:buSzPct val="1000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25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50</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75</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100</a:t>
            </a: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Change the value of the first element to 13</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*myNumbers = </a:t>
            </a:r>
            <a:r>
              <a:rPr lang="en-US" b="0" i="0">
                <a:solidFill>
                  <a:srgbClr val="FF0000"/>
                </a:solidFill>
                <a:latin typeface="Consolas"/>
                <a:ea typeface="Consolas"/>
                <a:cs typeface="Consolas"/>
                <a:sym typeface="Consolas"/>
              </a:rPr>
              <a:t>13</a:t>
            </a: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Change the value of the second element to 17</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*(myNumbers +</a:t>
            </a:r>
            <a:r>
              <a:rPr lang="en-US" b="0" i="0">
                <a:solidFill>
                  <a:srgbClr val="FF0000"/>
                </a:solidFill>
                <a:latin typeface="Consolas"/>
                <a:ea typeface="Consolas"/>
                <a:cs typeface="Consolas"/>
                <a:sym typeface="Consolas"/>
              </a:rPr>
              <a:t>1</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17</a:t>
            </a: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Get the value of the first element</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"%d\n"</a:t>
            </a:r>
            <a:r>
              <a:rPr lang="en-US" b="0" i="0">
                <a:solidFill>
                  <a:srgbClr val="000000"/>
                </a:solidFill>
                <a:latin typeface="Consolas"/>
                <a:ea typeface="Consolas"/>
                <a:cs typeface="Consolas"/>
                <a:sym typeface="Consolas"/>
              </a:rPr>
              <a:t>, *myNumbers);</a:t>
            </a:r>
            <a:br>
              <a:rPr lang="en-US"/>
            </a:br>
            <a:br>
              <a:rPr lang="en-US"/>
            </a:br>
            <a:r>
              <a:rPr lang="en-US" b="0" i="0">
                <a:solidFill>
                  <a:srgbClr val="008000"/>
                </a:solidFill>
                <a:latin typeface="Consolas"/>
                <a:ea typeface="Consolas"/>
                <a:cs typeface="Consolas"/>
                <a:sym typeface="Consolas"/>
              </a:rPr>
              <a:t>// Get the value of the second element</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"%d\n"</a:t>
            </a:r>
            <a:r>
              <a:rPr lang="en-US" b="0" i="0">
                <a:solidFill>
                  <a:srgbClr val="000000"/>
                </a:solidFill>
                <a:latin typeface="Consolas"/>
                <a:ea typeface="Consolas"/>
                <a:cs typeface="Consolas"/>
                <a:sym typeface="Consolas"/>
              </a:rPr>
              <a:t>, *(myNumbers + </a:t>
            </a:r>
            <a:r>
              <a:rPr lang="en-US" b="0" i="0">
                <a:solidFill>
                  <a:srgbClr val="FF0000"/>
                </a:solidFill>
                <a:latin typeface="Consolas"/>
                <a:ea typeface="Consolas"/>
                <a:cs typeface="Consolas"/>
                <a:sym typeface="Consolas"/>
              </a:rPr>
              <a:t>1</a:t>
            </a: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Array of pointers</a:t>
            </a:r>
            <a:endParaRPr/>
          </a:p>
        </p:txBody>
      </p:sp>
      <p:sp>
        <p:nvSpPr>
          <p:cNvPr id="487" name="Google Shape;487;p52"/>
          <p:cNvSpPr txBox="1">
            <a:spLocks noGrp="1"/>
          </p:cNvSpPr>
          <p:nvPr>
            <p:ph type="body" idx="1"/>
          </p:nvPr>
        </p:nvSpPr>
        <p:spPr>
          <a:xfrm>
            <a:off x="838200" y="1253331"/>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400"/>
              <a:buNone/>
            </a:pPr>
            <a:endParaRPr sz="1400"/>
          </a:p>
          <a:p>
            <a:pPr marL="0" lvl="0" indent="0" algn="l" rtl="0">
              <a:lnSpc>
                <a:spcPct val="90000"/>
              </a:lnSpc>
              <a:spcBef>
                <a:spcPts val="1000"/>
              </a:spcBef>
              <a:spcAft>
                <a:spcPts val="0"/>
              </a:spcAft>
              <a:buClr>
                <a:schemeClr val="dk1"/>
              </a:buClr>
              <a:buSzPts val="1400"/>
              <a:buNone/>
            </a:pPr>
            <a:r>
              <a:rPr lang="en-US" sz="1400"/>
              <a:t>#include &lt;stdio.h&gt;</a:t>
            </a:r>
            <a:endParaRPr/>
          </a:p>
          <a:p>
            <a:pPr marL="0" lvl="0" indent="0" algn="l" rtl="0">
              <a:lnSpc>
                <a:spcPct val="90000"/>
              </a:lnSpc>
              <a:spcBef>
                <a:spcPts val="1000"/>
              </a:spcBef>
              <a:spcAft>
                <a:spcPts val="0"/>
              </a:spcAft>
              <a:buClr>
                <a:schemeClr val="dk1"/>
              </a:buClr>
              <a:buSzPts val="1400"/>
              <a:buNone/>
            </a:pPr>
            <a:r>
              <a:rPr lang="en-US" sz="1400"/>
              <a:t>const int MAX = 3;</a:t>
            </a:r>
            <a:endParaRPr/>
          </a:p>
          <a:p>
            <a:pPr marL="0" lvl="0" indent="0" algn="l" rtl="0">
              <a:lnSpc>
                <a:spcPct val="90000"/>
              </a:lnSpc>
              <a:spcBef>
                <a:spcPts val="1000"/>
              </a:spcBef>
              <a:spcAft>
                <a:spcPts val="0"/>
              </a:spcAft>
              <a:buClr>
                <a:schemeClr val="dk1"/>
              </a:buClr>
              <a:buSzPts val="1400"/>
              <a:buNone/>
            </a:pPr>
            <a:r>
              <a:rPr lang="en-US" sz="1400"/>
              <a:t> int main () {</a:t>
            </a:r>
            <a:endParaRPr/>
          </a:p>
          <a:p>
            <a:pPr marL="0" lvl="0" indent="0" algn="l" rtl="0">
              <a:lnSpc>
                <a:spcPct val="90000"/>
              </a:lnSpc>
              <a:spcBef>
                <a:spcPts val="1000"/>
              </a:spcBef>
              <a:spcAft>
                <a:spcPts val="0"/>
              </a:spcAft>
              <a:buClr>
                <a:schemeClr val="dk1"/>
              </a:buClr>
              <a:buSzPts val="1400"/>
              <a:buNone/>
            </a:pPr>
            <a:r>
              <a:rPr lang="en-US" sz="1400"/>
              <a:t>   int  var[] = {10, 100, 200};</a:t>
            </a:r>
            <a:endParaRPr/>
          </a:p>
          <a:p>
            <a:pPr marL="0" lvl="0" indent="0" algn="l" rtl="0">
              <a:lnSpc>
                <a:spcPct val="90000"/>
              </a:lnSpc>
              <a:spcBef>
                <a:spcPts val="1000"/>
              </a:spcBef>
              <a:spcAft>
                <a:spcPts val="0"/>
              </a:spcAft>
              <a:buClr>
                <a:schemeClr val="dk1"/>
              </a:buClr>
              <a:buSzPts val="1400"/>
              <a:buNone/>
            </a:pPr>
            <a:r>
              <a:rPr lang="en-US" sz="1400"/>
              <a:t>   int i, *ptr[MAX];</a:t>
            </a:r>
            <a:endParaRPr/>
          </a:p>
          <a:p>
            <a:pPr marL="0" lvl="0" indent="0" algn="l" rtl="0">
              <a:lnSpc>
                <a:spcPct val="90000"/>
              </a:lnSpc>
              <a:spcBef>
                <a:spcPts val="1000"/>
              </a:spcBef>
              <a:spcAft>
                <a:spcPts val="0"/>
              </a:spcAft>
              <a:buClr>
                <a:schemeClr val="dk1"/>
              </a:buClr>
              <a:buSzPts val="1400"/>
              <a:buNone/>
            </a:pPr>
            <a:r>
              <a:rPr lang="en-US" sz="1400"/>
              <a:t>   for ( i = 0; i &lt; MAX; i++) {</a:t>
            </a:r>
            <a:endParaRPr/>
          </a:p>
          <a:p>
            <a:pPr marL="0" lvl="0" indent="0" algn="l" rtl="0">
              <a:lnSpc>
                <a:spcPct val="90000"/>
              </a:lnSpc>
              <a:spcBef>
                <a:spcPts val="1000"/>
              </a:spcBef>
              <a:spcAft>
                <a:spcPts val="0"/>
              </a:spcAft>
              <a:buClr>
                <a:schemeClr val="dk1"/>
              </a:buClr>
              <a:buSzPts val="1400"/>
              <a:buNone/>
            </a:pPr>
            <a:r>
              <a:rPr lang="en-US" sz="1400"/>
              <a:t>      ptr[i] = &amp;var[i]; /* assign the address of integer. */</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  for ( i = 0; i &lt; MAX; i++) {</a:t>
            </a:r>
            <a:endParaRPr/>
          </a:p>
          <a:p>
            <a:pPr marL="0" lvl="0" indent="0" algn="l" rtl="0">
              <a:lnSpc>
                <a:spcPct val="90000"/>
              </a:lnSpc>
              <a:spcBef>
                <a:spcPts val="1000"/>
              </a:spcBef>
              <a:spcAft>
                <a:spcPts val="0"/>
              </a:spcAft>
              <a:buClr>
                <a:schemeClr val="dk1"/>
              </a:buClr>
              <a:buSzPts val="1400"/>
              <a:buNone/>
            </a:pPr>
            <a:r>
              <a:rPr lang="en-US" sz="1400"/>
              <a:t>      printf("Value of var[%d] = %d\n", i, *ptr[i] );</a:t>
            </a:r>
            <a:endParaRPr/>
          </a:p>
          <a:p>
            <a:pPr marL="0" lvl="0" indent="0" algn="l" rtl="0">
              <a:lnSpc>
                <a:spcPct val="90000"/>
              </a:lnSpc>
              <a:spcBef>
                <a:spcPts val="1000"/>
              </a:spcBef>
              <a:spcAft>
                <a:spcPts val="0"/>
              </a:spcAft>
              <a:buClr>
                <a:schemeClr val="dk1"/>
              </a:buClr>
              <a:buSzPts val="1400"/>
              <a:buNone/>
            </a:pPr>
            <a:r>
              <a:rPr lang="en-US" sz="1400"/>
              <a:t>   }</a:t>
            </a:r>
            <a:endParaRPr/>
          </a:p>
          <a:p>
            <a:pPr marL="0" lvl="0" indent="0" algn="l" rtl="0">
              <a:lnSpc>
                <a:spcPct val="90000"/>
              </a:lnSpc>
              <a:spcBef>
                <a:spcPts val="1000"/>
              </a:spcBef>
              <a:spcAft>
                <a:spcPts val="0"/>
              </a:spcAft>
              <a:buClr>
                <a:schemeClr val="dk1"/>
              </a:buClr>
              <a:buSzPts val="1400"/>
              <a:buNone/>
            </a:pPr>
            <a:r>
              <a:rPr lang="en-US" sz="1400"/>
              <a:t>  return 0;</a:t>
            </a:r>
            <a:endParaRPr/>
          </a:p>
          <a:p>
            <a:pPr marL="0" lvl="0" indent="0" algn="l" rtl="0">
              <a:lnSpc>
                <a:spcPct val="90000"/>
              </a:lnSpc>
              <a:spcBef>
                <a:spcPts val="1000"/>
              </a:spcBef>
              <a:spcAft>
                <a:spcPts val="0"/>
              </a:spcAft>
              <a:buClr>
                <a:schemeClr val="dk1"/>
              </a:buClr>
              <a:buSzPts val="1400"/>
              <a:buNone/>
            </a:pPr>
            <a:r>
              <a:rPr lang="en-US" sz="1400"/>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3"/>
          <p:cNvSpPr/>
          <p:nvPr/>
        </p:nvSpPr>
        <p:spPr>
          <a:xfrm>
            <a:off x="1752600" y="1479550"/>
            <a:ext cx="8915400" cy="4800600"/>
          </a:xfrm>
          <a:prstGeom prst="rect">
            <a:avLst/>
          </a:prstGeom>
          <a:solidFill>
            <a:schemeClr val="dk2"/>
          </a:solidFill>
          <a:ln w="57150" cap="flat" cmpd="thickThin">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3" name="Google Shape;493;p53"/>
          <p:cNvSpPr txBox="1"/>
          <p:nvPr/>
        </p:nvSpPr>
        <p:spPr>
          <a:xfrm>
            <a:off x="2090738" y="349250"/>
            <a:ext cx="8151812" cy="64135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FF0000"/>
                </a:solidFill>
                <a:latin typeface="Times New Roman"/>
                <a:ea typeface="Times New Roman"/>
                <a:cs typeface="Times New Roman"/>
                <a:sym typeface="Times New Roman"/>
              </a:rPr>
              <a:t>Pointers as Function Arguments</a:t>
            </a:r>
            <a:endParaRPr/>
          </a:p>
        </p:txBody>
      </p:sp>
      <p:sp>
        <p:nvSpPr>
          <p:cNvPr id="494" name="Google Shape;494;p53"/>
          <p:cNvSpPr txBox="1"/>
          <p:nvPr/>
        </p:nvSpPr>
        <p:spPr>
          <a:xfrm>
            <a:off x="1981201" y="1860551"/>
            <a:ext cx="8474075" cy="120032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FFFF00"/>
              </a:buClr>
              <a:buSzPts val="2400"/>
              <a:buFont typeface="Times New Roman"/>
              <a:buChar char="•"/>
            </a:pPr>
            <a:r>
              <a:rPr lang="en-US" sz="2400">
                <a:solidFill>
                  <a:srgbClr val="FFFF00"/>
                </a:solidFill>
                <a:latin typeface="Times New Roman"/>
                <a:ea typeface="Times New Roman"/>
                <a:cs typeface="Times New Roman"/>
                <a:sym typeface="Times New Roman"/>
              </a:rPr>
              <a:t> </a:t>
            </a:r>
            <a:r>
              <a:rPr lang="en-US" sz="2400" b="1">
                <a:solidFill>
                  <a:srgbClr val="FFFFFF"/>
                </a:solidFill>
                <a:latin typeface="Times New Roman"/>
                <a:ea typeface="Times New Roman"/>
                <a:cs typeface="Times New Roman"/>
                <a:sym typeface="Times New Roman"/>
              </a:rPr>
              <a:t>The address of the data item is passed and thus the function can  freely access the contents of that address from within the function</a:t>
            </a:r>
            <a:endParaRPr/>
          </a:p>
        </p:txBody>
      </p:sp>
      <p:sp>
        <p:nvSpPr>
          <p:cNvPr id="495" name="Google Shape;495;p53"/>
          <p:cNvSpPr/>
          <p:nvPr/>
        </p:nvSpPr>
        <p:spPr>
          <a:xfrm>
            <a:off x="3200401" y="1006475"/>
            <a:ext cx="5349875"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u="sng">
                <a:solidFill>
                  <a:srgbClr val="FFFFFF"/>
                </a:solidFill>
                <a:latin typeface="Times New Roman"/>
                <a:ea typeface="Times New Roman"/>
                <a:cs typeface="Times New Roman"/>
                <a:sym typeface="Times New Roman"/>
              </a:rPr>
              <a:t>When pointers are passed to a function :</a:t>
            </a:r>
            <a:r>
              <a:rPr lang="en-US" sz="2400" b="1">
                <a:solidFill>
                  <a:srgbClr val="FFFFFF"/>
                </a:solidFill>
                <a:latin typeface="Times New Roman"/>
                <a:ea typeface="Times New Roman"/>
                <a:cs typeface="Times New Roman"/>
                <a:sym typeface="Times New Roman"/>
              </a:rPr>
              <a:t> </a:t>
            </a:r>
            <a:endParaRPr/>
          </a:p>
        </p:txBody>
      </p:sp>
      <p:sp>
        <p:nvSpPr>
          <p:cNvPr id="496" name="Google Shape;496;p53"/>
          <p:cNvSpPr txBox="1"/>
          <p:nvPr/>
        </p:nvSpPr>
        <p:spPr>
          <a:xfrm>
            <a:off x="1893888" y="3232151"/>
            <a:ext cx="8545512" cy="830997"/>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FFFF00"/>
              </a:buClr>
              <a:buSzPts val="2400"/>
              <a:buFont typeface="Times New Roman"/>
              <a:buChar char="•"/>
            </a:pPr>
            <a:r>
              <a:rPr lang="en-US" sz="2400">
                <a:solidFill>
                  <a:srgbClr val="FFFF00"/>
                </a:solidFill>
                <a:latin typeface="Times New Roman"/>
                <a:ea typeface="Times New Roman"/>
                <a:cs typeface="Times New Roman"/>
                <a:sym typeface="Times New Roman"/>
              </a:rPr>
              <a:t> </a:t>
            </a:r>
            <a:r>
              <a:rPr lang="en-US" sz="2400" b="1">
                <a:solidFill>
                  <a:srgbClr val="FFFFFF"/>
                </a:solidFill>
                <a:latin typeface="Times New Roman"/>
                <a:ea typeface="Times New Roman"/>
                <a:cs typeface="Times New Roman"/>
                <a:sym typeface="Times New Roman"/>
              </a:rPr>
              <a:t>In this way, function arguments permit data-items to be altered in the  calling routine and the function.</a:t>
            </a:r>
            <a:endParaRPr/>
          </a:p>
        </p:txBody>
      </p:sp>
      <p:sp>
        <p:nvSpPr>
          <p:cNvPr id="497" name="Google Shape;497;p53"/>
          <p:cNvSpPr txBox="1"/>
          <p:nvPr/>
        </p:nvSpPr>
        <p:spPr>
          <a:xfrm>
            <a:off x="1912938" y="4451351"/>
            <a:ext cx="8602662" cy="120032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FFFF00"/>
              </a:buClr>
              <a:buSzPts val="2400"/>
              <a:buFont typeface="Times New Roman"/>
              <a:buChar char="•"/>
            </a:pPr>
            <a:r>
              <a:rPr lang="en-US" sz="2400">
                <a:solidFill>
                  <a:srgbClr val="FFFF00"/>
                </a:solidFill>
                <a:latin typeface="Times New Roman"/>
                <a:ea typeface="Times New Roman"/>
                <a:cs typeface="Times New Roman"/>
                <a:sym typeface="Times New Roman"/>
              </a:rPr>
              <a:t> </a:t>
            </a:r>
            <a:r>
              <a:rPr lang="en-US" sz="2400" b="1">
                <a:solidFill>
                  <a:srgbClr val="FFFFFF"/>
                </a:solidFill>
                <a:latin typeface="Times New Roman"/>
                <a:ea typeface="Times New Roman"/>
                <a:cs typeface="Times New Roman"/>
                <a:sym typeface="Times New Roman"/>
              </a:rPr>
              <a:t>When the arguments are pointers or arrays, a call by reference is made</a:t>
            </a:r>
            <a:r>
              <a:rPr lang="en-US" sz="1400" b="1">
                <a:solidFill>
                  <a:srgbClr val="FFFFFF"/>
                </a:solidFill>
                <a:latin typeface="Times New Roman"/>
                <a:ea typeface="Times New Roman"/>
                <a:cs typeface="Times New Roman"/>
                <a:sym typeface="Times New Roman"/>
              </a:rPr>
              <a:t>   </a:t>
            </a:r>
            <a:r>
              <a:rPr lang="en-US" sz="2400" b="1">
                <a:solidFill>
                  <a:srgbClr val="FFFFFF"/>
                </a:solidFill>
                <a:latin typeface="Times New Roman"/>
                <a:ea typeface="Times New Roman"/>
                <a:cs typeface="Times New Roman"/>
                <a:sym typeface="Times New Roman"/>
              </a:rPr>
              <a:t>to the function as opposed to a call by value for the variable arguments.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500"/>
                                        <p:tgtEl>
                                          <p:spTgt spid="4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7"/>
                                        </p:tgtEl>
                                        <p:attrNameLst>
                                          <p:attrName>style.visibility</p:attrName>
                                        </p:attrNameLst>
                                      </p:cBhvr>
                                      <p:to>
                                        <p:strVal val="visible"/>
                                      </p:to>
                                    </p:set>
                                    <p:animEffect transition="in" filter="fade">
                                      <p:cBhvr>
                                        <p:cTn id="11" dur="50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4"/>
          <p:cNvSpPr txBox="1"/>
          <p:nvPr/>
        </p:nvSpPr>
        <p:spPr>
          <a:xfrm>
            <a:off x="2065338" y="1100138"/>
            <a:ext cx="7764462" cy="52625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00"/>
                </a:solidFill>
                <a:latin typeface="Arial"/>
                <a:ea typeface="Arial"/>
                <a:cs typeface="Arial"/>
                <a:sym typeface="Arial"/>
              </a:rPr>
              <a:t>Int main()</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void add(int,int);</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Int a,b;</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printf(“\nEnter two numbers: “);</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scanf(“%d%d”,&amp;a,&amp;b);</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add(a,b);</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return 0;</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void add_ptr(int x,int y)</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   </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 int c;    c=x + y;        //x=&amp;a   and y=&amp;b</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printf("\nAnswer without pointer is: %d",c);</a:t>
            </a:r>
            <a:endParaRPr/>
          </a:p>
          <a:p>
            <a:pPr marL="0" marR="0" lvl="0" indent="0" algn="l" rtl="0">
              <a:spcBef>
                <a:spcPts val="0"/>
              </a:spcBef>
              <a:spcAft>
                <a:spcPts val="0"/>
              </a:spcAft>
              <a:buNone/>
            </a:pPr>
            <a:r>
              <a:rPr lang="en-US" sz="2400" b="1">
                <a:solidFill>
                  <a:srgbClr val="000000"/>
                </a:solidFill>
                <a:latin typeface="Arial"/>
                <a:ea typeface="Arial"/>
                <a:cs typeface="Arial"/>
                <a:sym typeface="Arial"/>
              </a:rPr>
              <a:t>}</a:t>
            </a:r>
            <a:endParaRPr/>
          </a:p>
        </p:txBody>
      </p:sp>
      <p:sp>
        <p:nvSpPr>
          <p:cNvPr id="503" name="Google Shape;503;p54"/>
          <p:cNvSpPr txBox="1"/>
          <p:nvPr/>
        </p:nvSpPr>
        <p:spPr>
          <a:xfrm>
            <a:off x="2633663" y="-76200"/>
            <a:ext cx="6400800" cy="584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0000"/>
                </a:solidFill>
                <a:latin typeface="Arial"/>
                <a:ea typeface="Arial"/>
                <a:cs typeface="Arial"/>
                <a:sym typeface="Arial"/>
              </a:rPr>
              <a:t>Pointers and functions</a:t>
            </a:r>
            <a:endParaRPr/>
          </a:p>
        </p:txBody>
      </p:sp>
      <p:sp>
        <p:nvSpPr>
          <p:cNvPr id="504" name="Google Shape;504;p54"/>
          <p:cNvSpPr txBox="1"/>
          <p:nvPr/>
        </p:nvSpPr>
        <p:spPr>
          <a:xfrm>
            <a:off x="2633663" y="508001"/>
            <a:ext cx="6400800" cy="4619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       Call by Value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5"/>
          <p:cNvSpPr txBox="1"/>
          <p:nvPr/>
        </p:nvSpPr>
        <p:spPr>
          <a:xfrm>
            <a:off x="2065338" y="1041401"/>
            <a:ext cx="7537450" cy="52625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0000"/>
                </a:solidFill>
                <a:latin typeface="Arial"/>
                <a:ea typeface="Arial"/>
                <a:cs typeface="Arial"/>
                <a:sym typeface="Arial"/>
              </a:rPr>
              <a:t>Int main()</a:t>
            </a:r>
            <a:endParaRPr/>
          </a:p>
          <a:p>
            <a:pPr marL="0" marR="0" lvl="0" indent="0" algn="l" rtl="0">
              <a:spcBef>
                <a:spcPts val="0"/>
              </a:spcBef>
              <a:spcAft>
                <a:spcPts val="0"/>
              </a:spcAft>
              <a:buNone/>
            </a:pPr>
            <a:r>
              <a:rPr lang="en-US" sz="2800">
                <a:solidFill>
                  <a:srgbClr val="000000"/>
                </a:solidFill>
                <a:latin typeface="Arial"/>
                <a:ea typeface="Arial"/>
                <a:cs typeface="Arial"/>
                <a:sym typeface="Arial"/>
              </a:rPr>
              <a:t>{</a:t>
            </a:r>
            <a:endParaRPr/>
          </a:p>
          <a:p>
            <a:pPr marL="0" marR="0" lvl="0" indent="0" algn="l" rtl="0">
              <a:spcBef>
                <a:spcPts val="0"/>
              </a:spcBef>
              <a:spcAft>
                <a:spcPts val="0"/>
              </a:spcAft>
              <a:buNone/>
            </a:pPr>
            <a:r>
              <a:rPr lang="en-US" sz="2800">
                <a:solidFill>
                  <a:srgbClr val="000000"/>
                </a:solidFill>
                <a:latin typeface="Arial"/>
                <a:ea typeface="Arial"/>
                <a:cs typeface="Arial"/>
                <a:sym typeface="Arial"/>
              </a:rPr>
              <a:t>void add_ptr(int*,int*);</a:t>
            </a:r>
            <a:endParaRPr/>
          </a:p>
          <a:p>
            <a:pPr marL="0" marR="0" lvl="0" indent="0" algn="l" rtl="0">
              <a:spcBef>
                <a:spcPts val="0"/>
              </a:spcBef>
              <a:spcAft>
                <a:spcPts val="0"/>
              </a:spcAft>
              <a:buNone/>
            </a:pPr>
            <a:r>
              <a:rPr lang="en-US" sz="2800">
                <a:solidFill>
                  <a:srgbClr val="000000"/>
                </a:solidFill>
                <a:latin typeface="Arial"/>
                <a:ea typeface="Arial"/>
                <a:cs typeface="Arial"/>
                <a:sym typeface="Arial"/>
              </a:rPr>
              <a:t>printf(“\nEnter two numbers: “);</a:t>
            </a:r>
            <a:endParaRPr/>
          </a:p>
          <a:p>
            <a:pPr marL="0" marR="0" lvl="0" indent="0" algn="l" rtl="0">
              <a:spcBef>
                <a:spcPts val="0"/>
              </a:spcBef>
              <a:spcAft>
                <a:spcPts val="0"/>
              </a:spcAft>
              <a:buNone/>
            </a:pPr>
            <a:r>
              <a:rPr lang="en-US" sz="2800">
                <a:solidFill>
                  <a:srgbClr val="000000"/>
                </a:solidFill>
                <a:latin typeface="Arial"/>
                <a:ea typeface="Arial"/>
                <a:cs typeface="Arial"/>
                <a:sym typeface="Arial"/>
              </a:rPr>
              <a:t>scanf(“%d%d”,&amp;a,&amp;b);</a:t>
            </a:r>
            <a:endParaRPr/>
          </a:p>
          <a:p>
            <a:pPr marL="0" marR="0" lvl="0" indent="0" algn="l" rtl="0">
              <a:spcBef>
                <a:spcPts val="0"/>
              </a:spcBef>
              <a:spcAft>
                <a:spcPts val="0"/>
              </a:spcAft>
              <a:buNone/>
            </a:pPr>
            <a:r>
              <a:rPr lang="en-US" sz="2800">
                <a:solidFill>
                  <a:srgbClr val="000000"/>
                </a:solidFill>
                <a:latin typeface="Arial"/>
                <a:ea typeface="Arial"/>
                <a:cs typeface="Arial"/>
                <a:sym typeface="Arial"/>
              </a:rPr>
              <a:t>add_ptr(&amp;a,&amp;b);    </a:t>
            </a:r>
            <a:endParaRPr/>
          </a:p>
          <a:p>
            <a:pPr marL="0" marR="0" lvl="0" indent="0" algn="l" rtl="0">
              <a:spcBef>
                <a:spcPts val="0"/>
              </a:spcBef>
              <a:spcAft>
                <a:spcPts val="0"/>
              </a:spcAft>
              <a:buNone/>
            </a:pPr>
            <a:r>
              <a:rPr lang="en-US" sz="2800">
                <a:solidFill>
                  <a:srgbClr val="000000"/>
                </a:solidFill>
                <a:latin typeface="Arial"/>
                <a:ea typeface="Arial"/>
                <a:cs typeface="Arial"/>
                <a:sym typeface="Arial"/>
              </a:rPr>
              <a:t>return 0;}</a:t>
            </a:r>
            <a:endParaRPr/>
          </a:p>
          <a:p>
            <a:pPr marL="0" marR="0" lvl="0" indent="0" algn="l" rtl="0">
              <a:spcBef>
                <a:spcPts val="0"/>
              </a:spcBef>
              <a:spcAft>
                <a:spcPts val="0"/>
              </a:spcAft>
              <a:buNone/>
            </a:pPr>
            <a:r>
              <a:rPr lang="en-US" sz="2800">
                <a:solidFill>
                  <a:srgbClr val="000000"/>
                </a:solidFill>
                <a:latin typeface="Arial"/>
                <a:ea typeface="Arial"/>
                <a:cs typeface="Arial"/>
                <a:sym typeface="Arial"/>
              </a:rPr>
              <a:t>void add_ptr(int *x,int *y)</a:t>
            </a:r>
            <a:endParaRPr/>
          </a:p>
          <a:p>
            <a:pPr marL="0" marR="0" lvl="0" indent="0" algn="l" rtl="0">
              <a:spcBef>
                <a:spcPts val="0"/>
              </a:spcBef>
              <a:spcAft>
                <a:spcPts val="0"/>
              </a:spcAft>
              <a:buNone/>
            </a:pPr>
            <a:r>
              <a:rPr lang="en-US" sz="2800">
                <a:solidFill>
                  <a:srgbClr val="000000"/>
                </a:solidFill>
                <a:latin typeface="Arial"/>
                <a:ea typeface="Arial"/>
                <a:cs typeface="Arial"/>
                <a:sym typeface="Arial"/>
              </a:rPr>
              <a:t>{   </a:t>
            </a:r>
            <a:endParaRPr/>
          </a:p>
          <a:p>
            <a:pPr marL="0" marR="0" lvl="0" indent="0" algn="l" rtl="0">
              <a:spcBef>
                <a:spcPts val="0"/>
              </a:spcBef>
              <a:spcAft>
                <a:spcPts val="0"/>
              </a:spcAft>
              <a:buNone/>
            </a:pPr>
            <a:r>
              <a:rPr lang="en-US" sz="2800">
                <a:solidFill>
                  <a:srgbClr val="000000"/>
                </a:solidFill>
                <a:latin typeface="Arial"/>
                <a:ea typeface="Arial"/>
                <a:cs typeface="Arial"/>
                <a:sym typeface="Arial"/>
              </a:rPr>
              <a:t> int c;    c=*x + *y;        //x=&amp;a   and y=&amp;b</a:t>
            </a:r>
            <a:endParaRPr/>
          </a:p>
          <a:p>
            <a:pPr marL="0" marR="0" lvl="0" indent="0" algn="l" rtl="0">
              <a:spcBef>
                <a:spcPts val="0"/>
              </a:spcBef>
              <a:spcAft>
                <a:spcPts val="0"/>
              </a:spcAft>
              <a:buNone/>
            </a:pPr>
            <a:r>
              <a:rPr lang="en-US" sz="2800">
                <a:solidFill>
                  <a:srgbClr val="000000"/>
                </a:solidFill>
                <a:latin typeface="Arial"/>
                <a:ea typeface="Arial"/>
                <a:cs typeface="Arial"/>
                <a:sym typeface="Arial"/>
              </a:rPr>
              <a:t>printf("\nAnswer with pointer is: %d",c);</a:t>
            </a:r>
            <a:endParaRPr/>
          </a:p>
          <a:p>
            <a:pPr marL="0" marR="0" lvl="0" indent="0" algn="l" rtl="0">
              <a:spcBef>
                <a:spcPts val="0"/>
              </a:spcBef>
              <a:spcAft>
                <a:spcPts val="0"/>
              </a:spcAft>
              <a:buNone/>
            </a:pPr>
            <a:r>
              <a:rPr lang="en-US" sz="2800">
                <a:solidFill>
                  <a:srgbClr val="000000"/>
                </a:solidFill>
                <a:latin typeface="Arial"/>
                <a:ea typeface="Arial"/>
                <a:cs typeface="Arial"/>
                <a:sym typeface="Arial"/>
              </a:rPr>
              <a:t>}</a:t>
            </a:r>
            <a:endParaRPr/>
          </a:p>
        </p:txBody>
      </p:sp>
      <p:sp>
        <p:nvSpPr>
          <p:cNvPr id="510" name="Google Shape;510;p55"/>
          <p:cNvSpPr txBox="1"/>
          <p:nvPr/>
        </p:nvSpPr>
        <p:spPr>
          <a:xfrm>
            <a:off x="2633663" y="-76200"/>
            <a:ext cx="6400800" cy="584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0000"/>
                </a:solidFill>
                <a:latin typeface="Arial"/>
                <a:ea typeface="Arial"/>
                <a:cs typeface="Arial"/>
                <a:sym typeface="Arial"/>
              </a:rPr>
              <a:t>Pointers and functions</a:t>
            </a:r>
            <a:endParaRPr/>
          </a:p>
        </p:txBody>
      </p:sp>
      <p:sp>
        <p:nvSpPr>
          <p:cNvPr id="511" name="Google Shape;511;p55"/>
          <p:cNvSpPr txBox="1"/>
          <p:nvPr/>
        </p:nvSpPr>
        <p:spPr>
          <a:xfrm>
            <a:off x="2895600" y="457200"/>
            <a:ext cx="6400800" cy="584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002060"/>
                </a:solidFill>
                <a:latin typeface="Arial"/>
                <a:ea typeface="Arial"/>
                <a:cs typeface="Arial"/>
                <a:sym typeface="Arial"/>
              </a:rPr>
              <a:t>Call by reference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a:t>
            </a:r>
            <a:endParaRPr/>
          </a:p>
        </p:txBody>
      </p:sp>
      <p:sp>
        <p:nvSpPr>
          <p:cNvPr id="517" name="Google Shape;517;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u="sng">
                <a:solidFill>
                  <a:schemeClr val="hlink"/>
                </a:solidFill>
                <a:hlinkClick r:id="rId3"/>
              </a:rPr>
              <a:t>https://www.w3schools.com/c/c_pointers.php</a:t>
            </a:r>
            <a:r>
              <a:rPr lang="en-US"/>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Data Structure in C</a:t>
            </a:r>
            <a:endParaRPr/>
          </a:p>
        </p:txBody>
      </p:sp>
      <p:sp>
        <p:nvSpPr>
          <p:cNvPr id="523" name="Google Shape;523;p5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2400"/>
              <a:buNone/>
            </a:pPr>
            <a:r>
              <a:rPr lang="en-US"/>
              <a:t>Anand Magar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Data?</a:t>
            </a:r>
            <a:endParaRPr/>
          </a:p>
        </p:txBody>
      </p:sp>
      <p:sp>
        <p:nvSpPr>
          <p:cNvPr id="529" name="Google Shape;529;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b="0" i="0">
              <a:solidFill>
                <a:srgbClr val="4D5156"/>
              </a:solidFill>
              <a:latin typeface="arial"/>
              <a:ea typeface="arial"/>
              <a:cs typeface="arial"/>
              <a:sym typeface="arial"/>
            </a:endParaRPr>
          </a:p>
          <a:p>
            <a:pPr marL="0" lvl="0" indent="0" algn="l" rtl="0">
              <a:lnSpc>
                <a:spcPct val="90000"/>
              </a:lnSpc>
              <a:spcBef>
                <a:spcPts val="1000"/>
              </a:spcBef>
              <a:spcAft>
                <a:spcPts val="0"/>
              </a:spcAft>
              <a:buClr>
                <a:srgbClr val="4D5156"/>
              </a:buClr>
              <a:buSzPts val="2800"/>
              <a:buNone/>
            </a:pPr>
            <a:r>
              <a:rPr lang="en-US" b="0" i="0">
                <a:solidFill>
                  <a:srgbClr val="4D5156"/>
                </a:solidFill>
                <a:latin typeface="arial"/>
                <a:ea typeface="arial"/>
                <a:cs typeface="arial"/>
                <a:sym typeface="arial"/>
              </a:rPr>
              <a:t>Data is Fact or Information</a:t>
            </a:r>
            <a:endParaRPr/>
          </a:p>
          <a:p>
            <a:pPr marL="0" lvl="0" indent="0" algn="l" rtl="0">
              <a:lnSpc>
                <a:spcPct val="90000"/>
              </a:lnSpc>
              <a:spcBef>
                <a:spcPts val="1000"/>
              </a:spcBef>
              <a:spcAft>
                <a:spcPts val="0"/>
              </a:spcAft>
              <a:buClr>
                <a:schemeClr val="dk1"/>
              </a:buClr>
              <a:buSzPts val="2800"/>
              <a:buNone/>
            </a:pPr>
            <a:endParaRPr b="0" i="0">
              <a:solidFill>
                <a:srgbClr val="4D5156"/>
              </a:solidFill>
              <a:latin typeface="arial"/>
              <a:ea typeface="arial"/>
              <a:cs typeface="arial"/>
              <a:sym typeface="arial"/>
            </a:endParaRPr>
          </a:p>
          <a:p>
            <a:pPr marL="0" lvl="0" indent="0" algn="l" rtl="0">
              <a:lnSpc>
                <a:spcPct val="90000"/>
              </a:lnSpc>
              <a:spcBef>
                <a:spcPts val="1000"/>
              </a:spcBef>
              <a:spcAft>
                <a:spcPts val="0"/>
              </a:spcAft>
              <a:buClr>
                <a:srgbClr val="4D5156"/>
              </a:buClr>
              <a:buSzPts val="2800"/>
              <a:buNone/>
            </a:pPr>
            <a:r>
              <a:rPr lang="en-US">
                <a:solidFill>
                  <a:srgbClr val="4D5156"/>
                </a:solidFill>
                <a:latin typeface="arial"/>
                <a:ea typeface="arial"/>
                <a:cs typeface="arial"/>
                <a:sym typeface="arial"/>
              </a:rPr>
              <a:t>“</a:t>
            </a:r>
            <a:r>
              <a:rPr lang="en-US" b="0" i="0">
                <a:solidFill>
                  <a:srgbClr val="4D5156"/>
                </a:solidFill>
                <a:latin typeface="arial"/>
                <a:ea typeface="arial"/>
                <a:cs typeface="arial"/>
                <a:sym typeface="arial"/>
              </a:rPr>
              <a:t>In computing, data </a:t>
            </a:r>
            <a:r>
              <a:rPr lang="en-US" b="1" i="0">
                <a:solidFill>
                  <a:srgbClr val="5F6368"/>
                </a:solidFill>
                <a:latin typeface="arial"/>
                <a:ea typeface="arial"/>
                <a:cs typeface="arial"/>
                <a:sym typeface="arial"/>
              </a:rPr>
              <a:t>is information that has been translated into a form that is efficient for movement or processing”</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Object</a:t>
            </a:r>
            <a:endParaRPr/>
          </a:p>
        </p:txBody>
      </p:sp>
      <p:sp>
        <p:nvSpPr>
          <p:cNvPr id="535" name="Google Shape;535;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02124"/>
              </a:buClr>
              <a:buSzPts val="2800"/>
              <a:buChar char="•"/>
            </a:pPr>
            <a:r>
              <a:rPr lang="en-US" b="0" i="0">
                <a:solidFill>
                  <a:srgbClr val="202124"/>
                </a:solidFill>
                <a:latin typeface="Arial"/>
                <a:ea typeface="Arial"/>
                <a:cs typeface="Arial"/>
                <a:sym typeface="Arial"/>
              </a:rPr>
              <a:t>A data object is </a:t>
            </a:r>
            <a:r>
              <a:rPr lang="en-US" b="0" i="0">
                <a:solidFill>
                  <a:srgbClr val="040C28"/>
                </a:solidFill>
                <a:latin typeface="Arial"/>
                <a:ea typeface="Arial"/>
                <a:cs typeface="Arial"/>
                <a:sym typeface="Arial"/>
              </a:rPr>
              <a:t>a </a:t>
            </a:r>
            <a:endParaRPr/>
          </a:p>
          <a:p>
            <a:pPr marL="228600" lvl="0" indent="-228600" algn="l" rtl="0">
              <a:lnSpc>
                <a:spcPct val="90000"/>
              </a:lnSpc>
              <a:spcBef>
                <a:spcPts val="1000"/>
              </a:spcBef>
              <a:spcAft>
                <a:spcPts val="0"/>
              </a:spcAft>
              <a:buClr>
                <a:srgbClr val="040C28"/>
              </a:buClr>
              <a:buSzPts val="2800"/>
              <a:buChar char="•"/>
            </a:pPr>
            <a:r>
              <a:rPr lang="en-US" b="0" i="0">
                <a:solidFill>
                  <a:srgbClr val="040C28"/>
                </a:solidFill>
                <a:latin typeface="Arial"/>
                <a:ea typeface="Arial"/>
                <a:cs typeface="Arial"/>
                <a:sym typeface="Arial"/>
              </a:rPr>
              <a:t>region of storage that contains a value or group of values</a:t>
            </a:r>
            <a:r>
              <a:rPr lang="en-US" b="0" i="0">
                <a:solidFill>
                  <a:srgbClr val="202124"/>
                </a:solidFill>
                <a:latin typeface="Arial"/>
                <a:ea typeface="Arial"/>
                <a:cs typeface="Arial"/>
                <a:sym typeface="Arial"/>
              </a:rPr>
              <a:t>. </a:t>
            </a:r>
            <a:endParaRPr/>
          </a:p>
          <a:p>
            <a:pPr marL="228600" lvl="0" indent="-228600" algn="l" rtl="0">
              <a:lnSpc>
                <a:spcPct val="90000"/>
              </a:lnSpc>
              <a:spcBef>
                <a:spcPts val="1000"/>
              </a:spcBef>
              <a:spcAft>
                <a:spcPts val="0"/>
              </a:spcAft>
              <a:buClr>
                <a:srgbClr val="202124"/>
              </a:buClr>
              <a:buSzPts val="2800"/>
              <a:buChar char="•"/>
            </a:pPr>
            <a:r>
              <a:rPr lang="en-US" b="0" i="0">
                <a:solidFill>
                  <a:srgbClr val="202124"/>
                </a:solidFill>
                <a:latin typeface="Arial"/>
                <a:ea typeface="Arial"/>
                <a:cs typeface="Arial"/>
                <a:sym typeface="Arial"/>
              </a:rPr>
              <a:t>Each value can be accessed using its identifier or </a:t>
            </a:r>
            <a:endParaRPr/>
          </a:p>
          <a:p>
            <a:pPr marL="228600" lvl="0" indent="-228600" algn="l" rtl="0">
              <a:lnSpc>
                <a:spcPct val="90000"/>
              </a:lnSpc>
              <a:spcBef>
                <a:spcPts val="1000"/>
              </a:spcBef>
              <a:spcAft>
                <a:spcPts val="0"/>
              </a:spcAft>
              <a:buClr>
                <a:srgbClr val="202124"/>
              </a:buClr>
              <a:buSzPts val="2800"/>
              <a:buChar char="•"/>
            </a:pPr>
            <a:r>
              <a:rPr lang="en-US" b="0" i="0">
                <a:solidFill>
                  <a:srgbClr val="202124"/>
                </a:solidFill>
                <a:latin typeface="Arial"/>
                <a:ea typeface="Arial"/>
                <a:cs typeface="Arial"/>
                <a:sym typeface="Arial"/>
              </a:rPr>
              <a:t>a more complex expression that refers to the object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Set Array Size</a:t>
            </a:r>
            <a:endParaRPr/>
          </a:p>
        </p:txBody>
      </p:sp>
      <p:sp>
        <p:nvSpPr>
          <p:cNvPr id="203" name="Google Shape;20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8000"/>
              </a:buClr>
              <a:buSzPts val="2800"/>
              <a:buNone/>
            </a:pPr>
            <a:r>
              <a:rPr lang="en-US" b="0" i="0">
                <a:solidFill>
                  <a:srgbClr val="008000"/>
                </a:solidFill>
                <a:latin typeface="Consolas"/>
                <a:ea typeface="Consolas"/>
                <a:cs typeface="Consolas"/>
                <a:sym typeface="Consolas"/>
              </a:rPr>
              <a:t>// Declare an array of four integers:</a:t>
            </a:r>
            <a:br>
              <a:rPr lang="en-US" b="0" i="0">
                <a:solidFill>
                  <a:srgbClr val="008000"/>
                </a:solidFill>
                <a:latin typeface="Consolas"/>
                <a:ea typeface="Consolas"/>
                <a:cs typeface="Consolas"/>
                <a:sym typeface="Consolas"/>
              </a:rPr>
            </a:b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myNumbers[</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a:t>
            </a:r>
            <a:br>
              <a:rPr lang="en-US"/>
            </a:br>
            <a:br>
              <a:rPr lang="en-US"/>
            </a:br>
            <a:r>
              <a:rPr lang="en-US" b="0" i="0">
                <a:solidFill>
                  <a:srgbClr val="008000"/>
                </a:solidFill>
                <a:latin typeface="Consolas"/>
                <a:ea typeface="Consolas"/>
                <a:cs typeface="Consolas"/>
                <a:sym typeface="Consolas"/>
              </a:rPr>
              <a:t>// Add elements</a:t>
            </a:r>
            <a:br>
              <a:rPr lang="en-US" b="0" i="0">
                <a:solidFill>
                  <a:srgbClr val="008000"/>
                </a:solidFill>
                <a:latin typeface="Consolas"/>
                <a:ea typeface="Consolas"/>
                <a:cs typeface="Consolas"/>
                <a:sym typeface="Consolas"/>
              </a:rPr>
            </a:br>
            <a:r>
              <a:rPr lang="en-US" b="0" i="0">
                <a:solidFill>
                  <a:srgbClr val="000000"/>
                </a:solidFill>
                <a:latin typeface="Consolas"/>
                <a:ea typeface="Consolas"/>
                <a:cs typeface="Consolas"/>
                <a:sym typeface="Consolas"/>
              </a:rPr>
              <a:t>myNumbers[</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25</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myNumbers[</a:t>
            </a:r>
            <a:r>
              <a:rPr lang="en-US" b="0" i="0">
                <a:solidFill>
                  <a:srgbClr val="FF0000"/>
                </a:solidFill>
                <a:latin typeface="Consolas"/>
                <a:ea typeface="Consolas"/>
                <a:cs typeface="Consolas"/>
                <a:sym typeface="Consolas"/>
              </a:rPr>
              <a:t>1</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50</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myNumbers[</a:t>
            </a:r>
            <a:r>
              <a:rPr lang="en-US" b="0" i="0">
                <a:solidFill>
                  <a:srgbClr val="FF0000"/>
                </a:solidFill>
                <a:latin typeface="Consolas"/>
                <a:ea typeface="Consolas"/>
                <a:cs typeface="Consolas"/>
                <a:sym typeface="Consolas"/>
              </a:rPr>
              <a:t>2</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75</a:t>
            </a:r>
            <a:r>
              <a:rPr lang="en-US" b="0" i="0">
                <a:solidFill>
                  <a:srgbClr val="000000"/>
                </a:solidFill>
                <a:latin typeface="Consolas"/>
                <a:ea typeface="Consolas"/>
                <a:cs typeface="Consolas"/>
                <a:sym typeface="Consolas"/>
              </a:rPr>
              <a:t>;</a:t>
            </a:r>
            <a:br>
              <a:rPr lang="en-US"/>
            </a:br>
            <a:r>
              <a:rPr lang="en-US" b="0" i="0">
                <a:solidFill>
                  <a:srgbClr val="000000"/>
                </a:solidFill>
                <a:latin typeface="Consolas"/>
                <a:ea typeface="Consolas"/>
                <a:cs typeface="Consolas"/>
                <a:sym typeface="Consolas"/>
              </a:rPr>
              <a:t>myNumbers[</a:t>
            </a:r>
            <a:r>
              <a:rPr lang="en-US" b="0" i="0">
                <a:solidFill>
                  <a:srgbClr val="FF0000"/>
                </a:solidFill>
                <a:latin typeface="Consolas"/>
                <a:ea typeface="Consolas"/>
                <a:cs typeface="Consolas"/>
                <a:sym typeface="Consolas"/>
              </a:rPr>
              <a:t>3</a:t>
            </a:r>
            <a:r>
              <a:rPr lang="en-US" b="0" i="0">
                <a:solidFill>
                  <a:srgbClr val="000000"/>
                </a:solidFill>
                <a:latin typeface="Consolas"/>
                <a:ea typeface="Consolas"/>
                <a:cs typeface="Consolas"/>
                <a:sym typeface="Consolas"/>
              </a:rPr>
              <a:t>] = </a:t>
            </a:r>
            <a:r>
              <a:rPr lang="en-US" b="0" i="0">
                <a:solidFill>
                  <a:srgbClr val="FF0000"/>
                </a:solidFill>
                <a:latin typeface="Consolas"/>
                <a:ea typeface="Consolas"/>
                <a:cs typeface="Consolas"/>
                <a:sym typeface="Consolas"/>
              </a:rPr>
              <a:t>100</a:t>
            </a:r>
            <a:r>
              <a:rPr lang="en-US" b="0" i="0">
                <a:solidFill>
                  <a:srgbClr val="000000"/>
                </a:solidFill>
                <a:latin typeface="Consolas"/>
                <a:ea typeface="Consolas"/>
                <a:cs typeface="Consolas"/>
                <a:sym typeface="Consolas"/>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Structures</a:t>
            </a:r>
            <a:endParaRPr/>
          </a:p>
        </p:txBody>
      </p:sp>
      <p:sp>
        <p:nvSpPr>
          <p:cNvPr id="541" name="Google Shape;54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“A data structure is a specialized format for organizing and storing data.”</a:t>
            </a:r>
            <a:endParaRPr/>
          </a:p>
          <a:p>
            <a:pPr marL="0" lvl="0" indent="0" algn="l" rtl="0">
              <a:lnSpc>
                <a:spcPct val="90000"/>
              </a:lnSpc>
              <a:spcBef>
                <a:spcPts val="1000"/>
              </a:spcBef>
              <a:spcAft>
                <a:spcPts val="0"/>
              </a:spcAft>
              <a:buClr>
                <a:schemeClr val="dk1"/>
              </a:buClr>
              <a:buSzPts val="2800"/>
              <a:buNone/>
            </a:pPr>
            <a:r>
              <a:rPr lang="en-US"/>
              <a:t>General data structure types include the array, the file, the record, the table, the tree, and so on. </a:t>
            </a:r>
            <a:endParaRPr/>
          </a:p>
          <a:p>
            <a:pPr marL="0" lvl="0" indent="0" algn="l" rtl="0">
              <a:lnSpc>
                <a:spcPct val="90000"/>
              </a:lnSpc>
              <a:spcBef>
                <a:spcPts val="1000"/>
              </a:spcBef>
              <a:spcAft>
                <a:spcPts val="0"/>
              </a:spcAft>
              <a:buClr>
                <a:schemeClr val="dk1"/>
              </a:buClr>
              <a:buSzPts val="2800"/>
              <a:buNone/>
            </a:pPr>
            <a:r>
              <a:rPr lang="en-US"/>
              <a:t>Any data structure is designed to organize data to suit a specific purpose so that it can be accessed and worked with in appropriate ways.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Abstract Data Type</a:t>
            </a:r>
            <a:endParaRPr/>
          </a:p>
        </p:txBody>
      </p:sp>
      <p:sp>
        <p:nvSpPr>
          <p:cNvPr id="547" name="Google Shape;547;p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 abstract data type (ADT) is a mathematical model for data types where a data type is defined by its behavior (semantics) from the point of view of a user of the data.</a:t>
            </a:r>
            <a:endParaRPr/>
          </a:p>
          <a:p>
            <a:pPr marL="228600" lvl="0" indent="-228600" algn="l" rtl="0">
              <a:lnSpc>
                <a:spcPct val="90000"/>
              </a:lnSpc>
              <a:spcBef>
                <a:spcPts val="1000"/>
              </a:spcBef>
              <a:spcAft>
                <a:spcPts val="0"/>
              </a:spcAft>
              <a:buClr>
                <a:schemeClr val="dk1"/>
              </a:buClr>
              <a:buSzPts val="2800"/>
              <a:buChar char="•"/>
            </a:pPr>
            <a:r>
              <a:rPr lang="en-US"/>
              <a:t>Specifically in terms of possible values, possible operations on data of this type, and the behavior of these operations. </a:t>
            </a:r>
            <a:endParaRPr/>
          </a:p>
          <a:p>
            <a:pPr marL="228600" lvl="0" indent="-228600" algn="l" rtl="0">
              <a:lnSpc>
                <a:spcPct val="90000"/>
              </a:lnSpc>
              <a:spcBef>
                <a:spcPts val="1000"/>
              </a:spcBef>
              <a:spcAft>
                <a:spcPts val="0"/>
              </a:spcAft>
              <a:buClr>
                <a:schemeClr val="dk1"/>
              </a:buClr>
              <a:buSzPts val="2800"/>
              <a:buChar char="•"/>
            </a:pPr>
            <a:r>
              <a:rPr lang="en-US"/>
              <a:t>When a class is used as a type, it is an abstract type that refers to a hidden representation. </a:t>
            </a:r>
            <a:endParaRPr/>
          </a:p>
          <a:p>
            <a:pPr marL="228600" lvl="0" indent="-228600" algn="l" rtl="0">
              <a:lnSpc>
                <a:spcPct val="90000"/>
              </a:lnSpc>
              <a:spcBef>
                <a:spcPts val="1000"/>
              </a:spcBef>
              <a:spcAft>
                <a:spcPts val="0"/>
              </a:spcAft>
              <a:buClr>
                <a:schemeClr val="dk1"/>
              </a:buClr>
              <a:buSzPts val="2800"/>
              <a:buChar char="•"/>
            </a:pPr>
            <a:r>
              <a:rPr lang="en-US"/>
              <a:t>In this model an ADT is typically implemented as a class, and each instance of the ADT is usually a n object of that class. In ADT all the implementation details are hidden.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Structures</a:t>
            </a:r>
            <a:endParaRPr/>
          </a:p>
        </p:txBody>
      </p:sp>
      <p:pic>
        <p:nvPicPr>
          <p:cNvPr id="553" name="Google Shape;553;p62"/>
          <p:cNvPicPr preferRelativeResize="0"/>
          <p:nvPr/>
        </p:nvPicPr>
        <p:blipFill rotWithShape="1">
          <a:blip r:embed="rId3">
            <a:alphaModFix/>
          </a:blip>
          <a:srcRect/>
          <a:stretch/>
        </p:blipFill>
        <p:spPr>
          <a:xfrm>
            <a:off x="0" y="1460393"/>
            <a:ext cx="12192000" cy="531352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i="0">
                <a:latin typeface="Arial"/>
                <a:ea typeface="Arial"/>
                <a:cs typeface="Arial"/>
                <a:sym typeface="Arial"/>
              </a:rPr>
              <a:t>Linear Data Structure</a:t>
            </a:r>
            <a:endParaRPr/>
          </a:p>
        </p:txBody>
      </p:sp>
      <p:sp>
        <p:nvSpPr>
          <p:cNvPr id="559" name="Google Shape;559;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73239"/>
              </a:buClr>
              <a:buSzPts val="2800"/>
              <a:buChar char="•"/>
            </a:pPr>
            <a:r>
              <a:rPr lang="en-US" b="0" i="0">
                <a:solidFill>
                  <a:srgbClr val="273239"/>
                </a:solidFill>
                <a:latin typeface="Arial"/>
                <a:ea typeface="Arial"/>
                <a:cs typeface="Arial"/>
                <a:sym typeface="Arial"/>
              </a:rPr>
              <a:t>Data structure where data elements are arranged sequentially or linearly where each and every element is attached to its previous and next adjacent is called a </a:t>
            </a:r>
            <a:r>
              <a:rPr lang="en-US" b="1" i="0">
                <a:solidFill>
                  <a:srgbClr val="273239"/>
                </a:solidFill>
                <a:latin typeface="Arial"/>
                <a:ea typeface="Arial"/>
                <a:cs typeface="Arial"/>
                <a:sym typeface="Arial"/>
              </a:rPr>
              <a:t>linear data structure</a:t>
            </a:r>
            <a:endParaRPr/>
          </a:p>
          <a:p>
            <a:pPr marL="0" lvl="0" indent="0" algn="l" rtl="0">
              <a:lnSpc>
                <a:spcPct val="90000"/>
              </a:lnSpc>
              <a:spcBef>
                <a:spcPts val="1000"/>
              </a:spcBef>
              <a:spcAft>
                <a:spcPts val="0"/>
              </a:spcAft>
              <a:buClr>
                <a:srgbClr val="273239"/>
              </a:buClr>
              <a:buSzPts val="2800"/>
              <a:buNone/>
            </a:pPr>
            <a:r>
              <a:rPr lang="en-US" b="1">
                <a:solidFill>
                  <a:srgbClr val="273239"/>
                </a:solidFill>
                <a:latin typeface="Arial"/>
                <a:ea typeface="Arial"/>
                <a:cs typeface="Arial"/>
                <a:sym typeface="Arial"/>
              </a:rPr>
              <a:t>e.g.</a:t>
            </a:r>
            <a:endParaRPr/>
          </a:p>
          <a:p>
            <a:pPr marL="0" lvl="0" indent="0" algn="l" rtl="0">
              <a:lnSpc>
                <a:spcPct val="90000"/>
              </a:lnSpc>
              <a:spcBef>
                <a:spcPts val="1000"/>
              </a:spcBef>
              <a:spcAft>
                <a:spcPts val="0"/>
              </a:spcAft>
              <a:buClr>
                <a:srgbClr val="273239"/>
              </a:buClr>
              <a:buSzPts val="2800"/>
              <a:buNone/>
            </a:pPr>
            <a:r>
              <a:rPr lang="en-US" b="0" i="0">
                <a:solidFill>
                  <a:srgbClr val="273239"/>
                </a:solidFill>
                <a:latin typeface="Arial"/>
                <a:ea typeface="Arial"/>
                <a:cs typeface="Arial"/>
                <a:sym typeface="Arial"/>
              </a:rPr>
              <a:t>       </a:t>
            </a:r>
            <a:r>
              <a:rPr lang="en-US" b="0" i="0" u="sng">
                <a:latin typeface="Arial"/>
                <a:ea typeface="Arial"/>
                <a:cs typeface="Arial"/>
                <a:sym typeface="Arial"/>
              </a:rPr>
              <a:t>array</a:t>
            </a:r>
            <a:r>
              <a:rPr lang="en-US" b="0" i="0">
                <a:solidFill>
                  <a:srgbClr val="273239"/>
                </a:solidFill>
                <a:latin typeface="Arial"/>
                <a:ea typeface="Arial"/>
                <a:cs typeface="Arial"/>
                <a:sym typeface="Arial"/>
              </a:rPr>
              <a:t>,</a:t>
            </a:r>
            <a:endParaRPr/>
          </a:p>
          <a:p>
            <a:pPr marL="0" lvl="0" indent="0" algn="l" rtl="0">
              <a:lnSpc>
                <a:spcPct val="90000"/>
              </a:lnSpc>
              <a:spcBef>
                <a:spcPts val="1000"/>
              </a:spcBef>
              <a:spcAft>
                <a:spcPts val="0"/>
              </a:spcAft>
              <a:buClr>
                <a:srgbClr val="273239"/>
              </a:buClr>
              <a:buSzPts val="2800"/>
              <a:buNone/>
            </a:pPr>
            <a:r>
              <a:rPr lang="en-US">
                <a:solidFill>
                  <a:srgbClr val="273239"/>
                </a:solidFill>
                <a:latin typeface="Arial"/>
                <a:ea typeface="Arial"/>
                <a:cs typeface="Arial"/>
                <a:sym typeface="Arial"/>
              </a:rPr>
              <a:t>      </a:t>
            </a:r>
            <a:r>
              <a:rPr lang="en-US" b="0" i="0">
                <a:solidFill>
                  <a:srgbClr val="273239"/>
                </a:solidFill>
                <a:latin typeface="Arial"/>
                <a:ea typeface="Arial"/>
                <a:cs typeface="Arial"/>
                <a:sym typeface="Arial"/>
              </a:rPr>
              <a:t> </a:t>
            </a:r>
            <a:r>
              <a:rPr lang="en-US" b="0" i="0" u="sng">
                <a:latin typeface="Arial"/>
                <a:ea typeface="Arial"/>
                <a:cs typeface="Arial"/>
                <a:sym typeface="Arial"/>
              </a:rPr>
              <a:t>stack</a:t>
            </a:r>
            <a:r>
              <a:rPr lang="en-US" b="0" i="0">
                <a:solidFill>
                  <a:srgbClr val="273239"/>
                </a:solidFill>
                <a:latin typeface="Arial"/>
                <a:ea typeface="Arial"/>
                <a:cs typeface="Arial"/>
                <a:sym typeface="Arial"/>
              </a:rPr>
              <a:t>,</a:t>
            </a:r>
            <a:endParaRPr/>
          </a:p>
          <a:p>
            <a:pPr marL="0" lvl="0" indent="0" algn="l" rtl="0">
              <a:lnSpc>
                <a:spcPct val="90000"/>
              </a:lnSpc>
              <a:spcBef>
                <a:spcPts val="1000"/>
              </a:spcBef>
              <a:spcAft>
                <a:spcPts val="0"/>
              </a:spcAft>
              <a:buClr>
                <a:srgbClr val="273239"/>
              </a:buClr>
              <a:buSzPts val="2800"/>
              <a:buNone/>
            </a:pPr>
            <a:r>
              <a:rPr lang="en-US">
                <a:solidFill>
                  <a:srgbClr val="273239"/>
                </a:solidFill>
                <a:latin typeface="Arial"/>
                <a:ea typeface="Arial"/>
                <a:cs typeface="Arial"/>
                <a:sym typeface="Arial"/>
              </a:rPr>
              <a:t>      </a:t>
            </a:r>
            <a:r>
              <a:rPr lang="en-US" b="0" i="0">
                <a:solidFill>
                  <a:srgbClr val="273239"/>
                </a:solidFill>
                <a:latin typeface="Arial"/>
                <a:ea typeface="Arial"/>
                <a:cs typeface="Arial"/>
                <a:sym typeface="Arial"/>
              </a:rPr>
              <a:t> </a:t>
            </a:r>
            <a:r>
              <a:rPr lang="en-US" b="0" i="0" u="sng">
                <a:latin typeface="Arial"/>
                <a:ea typeface="Arial"/>
                <a:cs typeface="Arial"/>
                <a:sym typeface="Arial"/>
              </a:rPr>
              <a:t>queue</a:t>
            </a:r>
            <a:r>
              <a:rPr lang="en-US" b="0" i="0">
                <a:solidFill>
                  <a:srgbClr val="273239"/>
                </a:solidFill>
                <a:latin typeface="Arial"/>
                <a:ea typeface="Arial"/>
                <a:cs typeface="Arial"/>
                <a:sym typeface="Arial"/>
              </a:rPr>
              <a:t>,</a:t>
            </a:r>
            <a:endParaRPr/>
          </a:p>
          <a:p>
            <a:pPr marL="0" lvl="0" indent="0" algn="l" rtl="0">
              <a:lnSpc>
                <a:spcPct val="90000"/>
              </a:lnSpc>
              <a:spcBef>
                <a:spcPts val="1000"/>
              </a:spcBef>
              <a:spcAft>
                <a:spcPts val="0"/>
              </a:spcAft>
              <a:buClr>
                <a:srgbClr val="273239"/>
              </a:buClr>
              <a:buSzPts val="2800"/>
              <a:buNone/>
            </a:pPr>
            <a:r>
              <a:rPr lang="en-US">
                <a:solidFill>
                  <a:srgbClr val="273239"/>
                </a:solidFill>
                <a:latin typeface="Arial"/>
                <a:ea typeface="Arial"/>
                <a:cs typeface="Arial"/>
                <a:sym typeface="Arial"/>
              </a:rPr>
              <a:t>      </a:t>
            </a:r>
            <a:r>
              <a:rPr lang="en-US" b="0" i="0">
                <a:solidFill>
                  <a:srgbClr val="273239"/>
                </a:solidFill>
                <a:latin typeface="Arial"/>
                <a:ea typeface="Arial"/>
                <a:cs typeface="Arial"/>
                <a:sym typeface="Arial"/>
              </a:rPr>
              <a:t> </a:t>
            </a:r>
            <a:r>
              <a:rPr lang="en-US" b="0" i="0" u="sng">
                <a:latin typeface="Arial"/>
                <a:ea typeface="Arial"/>
                <a:cs typeface="Arial"/>
                <a:sym typeface="Arial"/>
              </a:rPr>
              <a:t>linked list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Non-Linear Data Structures</a:t>
            </a:r>
            <a:endParaRPr/>
          </a:p>
        </p:txBody>
      </p:sp>
      <p:sp>
        <p:nvSpPr>
          <p:cNvPr id="565" name="Google Shape;565;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b="0" i="0">
              <a:solidFill>
                <a:srgbClr val="273239"/>
              </a:solidFill>
              <a:latin typeface="Arial"/>
              <a:ea typeface="Arial"/>
              <a:cs typeface="Arial"/>
              <a:sym typeface="Arial"/>
            </a:endParaRPr>
          </a:p>
          <a:p>
            <a:pPr marL="0" lvl="0" indent="0" algn="l" rtl="0">
              <a:lnSpc>
                <a:spcPct val="90000"/>
              </a:lnSpc>
              <a:spcBef>
                <a:spcPts val="1000"/>
              </a:spcBef>
              <a:spcAft>
                <a:spcPts val="0"/>
              </a:spcAft>
              <a:buClr>
                <a:schemeClr val="dk1"/>
              </a:buClr>
              <a:buSzPts val="2800"/>
              <a:buNone/>
            </a:pPr>
            <a:endParaRPr>
              <a:solidFill>
                <a:srgbClr val="273239"/>
              </a:solidFill>
              <a:latin typeface="Arial"/>
              <a:ea typeface="Arial"/>
              <a:cs typeface="Arial"/>
              <a:sym typeface="Arial"/>
            </a:endParaRPr>
          </a:p>
          <a:p>
            <a:pPr marL="0" lvl="0" indent="0" algn="l" rtl="0">
              <a:lnSpc>
                <a:spcPct val="90000"/>
              </a:lnSpc>
              <a:spcBef>
                <a:spcPts val="1000"/>
              </a:spcBef>
              <a:spcAft>
                <a:spcPts val="0"/>
              </a:spcAft>
              <a:buClr>
                <a:srgbClr val="273239"/>
              </a:buClr>
              <a:buSzPts val="2800"/>
              <a:buNone/>
            </a:pPr>
            <a:r>
              <a:rPr lang="en-US" b="0" i="0">
                <a:solidFill>
                  <a:srgbClr val="273239"/>
                </a:solidFill>
                <a:latin typeface="Arial"/>
                <a:ea typeface="Arial"/>
                <a:cs typeface="Arial"/>
                <a:sym typeface="Arial"/>
              </a:rPr>
              <a:t>Data structures where data elements are not arranged sequentially or linearly are called </a:t>
            </a:r>
            <a:r>
              <a:rPr lang="en-US" b="1" i="0">
                <a:solidFill>
                  <a:srgbClr val="273239"/>
                </a:solidFill>
                <a:latin typeface="Arial"/>
                <a:ea typeface="Arial"/>
                <a:cs typeface="Arial"/>
                <a:sym typeface="Arial"/>
              </a:rPr>
              <a:t>non-linear data structures</a:t>
            </a:r>
            <a:endParaRPr/>
          </a:p>
          <a:p>
            <a:pPr marL="0" lvl="0" indent="0" algn="l" rtl="0">
              <a:lnSpc>
                <a:spcPct val="90000"/>
              </a:lnSpc>
              <a:spcBef>
                <a:spcPts val="1000"/>
              </a:spcBef>
              <a:spcAft>
                <a:spcPts val="0"/>
              </a:spcAft>
              <a:buClr>
                <a:schemeClr val="dk1"/>
              </a:buClr>
              <a:buSzPts val="2800"/>
              <a:buNone/>
            </a:pPr>
            <a:endParaRPr b="1">
              <a:solidFill>
                <a:srgbClr val="273239"/>
              </a:solidFill>
              <a:latin typeface="Arial"/>
              <a:ea typeface="Arial"/>
              <a:cs typeface="Arial"/>
              <a:sym typeface="Arial"/>
            </a:endParaRPr>
          </a:p>
          <a:p>
            <a:pPr marL="0" lvl="0" indent="0" algn="l" rtl="0">
              <a:lnSpc>
                <a:spcPct val="90000"/>
              </a:lnSpc>
              <a:spcBef>
                <a:spcPts val="1000"/>
              </a:spcBef>
              <a:spcAft>
                <a:spcPts val="0"/>
              </a:spcAft>
              <a:buClr>
                <a:srgbClr val="273239"/>
              </a:buClr>
              <a:buSzPts val="2800"/>
              <a:buNone/>
            </a:pPr>
            <a:r>
              <a:rPr lang="en-US" b="0" i="0">
                <a:solidFill>
                  <a:srgbClr val="273239"/>
                </a:solidFill>
                <a:latin typeface="Arial"/>
                <a:ea typeface="Arial"/>
                <a:cs typeface="Arial"/>
                <a:sym typeface="Arial"/>
              </a:rPr>
              <a:t>examples </a:t>
            </a:r>
            <a:endParaRPr/>
          </a:p>
          <a:p>
            <a:pPr marL="0" lvl="0" indent="0" algn="l" rtl="0">
              <a:lnSpc>
                <a:spcPct val="90000"/>
              </a:lnSpc>
              <a:spcBef>
                <a:spcPts val="1000"/>
              </a:spcBef>
              <a:spcAft>
                <a:spcPts val="0"/>
              </a:spcAft>
              <a:buClr>
                <a:schemeClr val="dk1"/>
              </a:buClr>
              <a:buSzPts val="2800"/>
              <a:buNone/>
            </a:pPr>
            <a:r>
              <a:rPr lang="en-US" b="0" i="0" u="sng">
                <a:latin typeface="Arial"/>
                <a:ea typeface="Arial"/>
                <a:cs typeface="Arial"/>
                <a:sym typeface="Arial"/>
              </a:rPr>
              <a:t>1. Trees</a:t>
            </a:r>
            <a:endParaRPr/>
          </a:p>
          <a:p>
            <a:pPr marL="0" lvl="0" indent="0" algn="l" rtl="0">
              <a:lnSpc>
                <a:spcPct val="90000"/>
              </a:lnSpc>
              <a:spcBef>
                <a:spcPts val="1000"/>
              </a:spcBef>
              <a:spcAft>
                <a:spcPts val="0"/>
              </a:spcAft>
              <a:buClr>
                <a:schemeClr val="dk1"/>
              </a:buClr>
              <a:buSzPts val="2800"/>
              <a:buNone/>
            </a:pPr>
            <a:r>
              <a:rPr lang="en-US" b="0" i="0" u="sng">
                <a:latin typeface="Arial"/>
                <a:ea typeface="Arial"/>
                <a:cs typeface="Arial"/>
                <a:sym typeface="Arial"/>
              </a:rPr>
              <a:t>2. graphs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Linear Non-Linear Data Structures</a:t>
            </a:r>
            <a:endParaRPr/>
          </a:p>
        </p:txBody>
      </p:sp>
      <p:pic>
        <p:nvPicPr>
          <p:cNvPr id="571" name="Google Shape;571;p65"/>
          <p:cNvPicPr preferRelativeResize="0"/>
          <p:nvPr/>
        </p:nvPicPr>
        <p:blipFill rotWithShape="1">
          <a:blip r:embed="rId3">
            <a:alphaModFix/>
          </a:blip>
          <a:srcRect/>
          <a:stretch/>
        </p:blipFill>
        <p:spPr>
          <a:xfrm>
            <a:off x="2569932" y="1995487"/>
            <a:ext cx="6486525" cy="398110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graphicFrame>
        <p:nvGraphicFramePr>
          <p:cNvPr id="576" name="Google Shape;576;p66"/>
          <p:cNvGraphicFramePr/>
          <p:nvPr/>
        </p:nvGraphicFramePr>
        <p:xfrm>
          <a:off x="400544" y="332908"/>
          <a:ext cx="3000000" cy="3000000"/>
        </p:xfrm>
        <a:graphic>
          <a:graphicData uri="http://schemas.openxmlformats.org/drawingml/2006/table">
            <a:tbl>
              <a:tblPr>
                <a:noFill/>
                <a:tableStyleId>{99640A77-8E0B-4F24-AED8-057E6E51851A}</a:tableStyleId>
              </a:tblPr>
              <a:tblGrid>
                <a:gridCol w="681725">
                  <a:extLst>
                    <a:ext uri="{9D8B030D-6E8A-4147-A177-3AD203B41FA5}">
                      <a16:colId xmlns:a16="http://schemas.microsoft.com/office/drawing/2014/main" val="20000"/>
                    </a:ext>
                  </a:extLst>
                </a:gridCol>
                <a:gridCol w="5152375">
                  <a:extLst>
                    <a:ext uri="{9D8B030D-6E8A-4147-A177-3AD203B41FA5}">
                      <a16:colId xmlns:a16="http://schemas.microsoft.com/office/drawing/2014/main" val="20001"/>
                    </a:ext>
                  </a:extLst>
                </a:gridCol>
                <a:gridCol w="5633725">
                  <a:extLst>
                    <a:ext uri="{9D8B030D-6E8A-4147-A177-3AD203B41FA5}">
                      <a16:colId xmlns:a16="http://schemas.microsoft.com/office/drawing/2014/main" val="20002"/>
                    </a:ext>
                  </a:extLst>
                </a:gridCol>
              </a:tblGrid>
              <a:tr h="558875">
                <a:tc>
                  <a:txBody>
                    <a:bodyPr/>
                    <a:lstStyle/>
                    <a:p>
                      <a:pPr marL="0" marR="0" lvl="0" indent="0" algn="ctr" rtl="0">
                        <a:lnSpc>
                          <a:spcPct val="107000"/>
                        </a:lnSpc>
                        <a:spcBef>
                          <a:spcPts val="0"/>
                        </a:spcBef>
                        <a:spcAft>
                          <a:spcPts val="0"/>
                        </a:spcAft>
                        <a:buNone/>
                      </a:pPr>
                      <a:r>
                        <a:rPr lang="en-US" sz="1800" b="1" u="none" strike="noStrike" cap="none">
                          <a:solidFill>
                            <a:srgbClr val="273239"/>
                          </a:solidFill>
                          <a:latin typeface="Arial"/>
                          <a:ea typeface="Arial"/>
                          <a:cs typeface="Arial"/>
                          <a:sym typeface="Arial"/>
                        </a:rPr>
                        <a:t>S.NO</a:t>
                      </a:r>
                      <a:endParaRPr sz="1800" u="none" strike="noStrike" cap="none">
                        <a:latin typeface="Calibri"/>
                        <a:ea typeface="Calibri"/>
                        <a:cs typeface="Calibri"/>
                        <a:sym typeface="Calibri"/>
                      </a:endParaRPr>
                    </a:p>
                  </a:txBody>
                  <a:tcPr marL="36500" marR="36500" marT="91225" marB="912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ctr" rtl="0">
                        <a:lnSpc>
                          <a:spcPct val="107000"/>
                        </a:lnSpc>
                        <a:spcBef>
                          <a:spcPts val="0"/>
                        </a:spcBef>
                        <a:spcAft>
                          <a:spcPts val="0"/>
                        </a:spcAft>
                        <a:buNone/>
                      </a:pPr>
                      <a:r>
                        <a:rPr lang="en-US" sz="1800" b="1" u="none" strike="noStrike" cap="none">
                          <a:solidFill>
                            <a:srgbClr val="273239"/>
                          </a:solidFill>
                          <a:latin typeface="Arial"/>
                          <a:ea typeface="Arial"/>
                          <a:cs typeface="Arial"/>
                          <a:sym typeface="Arial"/>
                        </a:rPr>
                        <a:t>Linear Data Structure</a:t>
                      </a:r>
                      <a:endParaRPr sz="1800" u="none" strike="noStrike" cap="none">
                        <a:latin typeface="Calibri"/>
                        <a:ea typeface="Calibri"/>
                        <a:cs typeface="Calibri"/>
                        <a:sym typeface="Calibri"/>
                      </a:endParaRPr>
                    </a:p>
                  </a:txBody>
                  <a:tcPr marL="91225" marR="91225" marT="91225" marB="912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ctr" rtl="0">
                        <a:lnSpc>
                          <a:spcPct val="107000"/>
                        </a:lnSpc>
                        <a:spcBef>
                          <a:spcPts val="0"/>
                        </a:spcBef>
                        <a:spcAft>
                          <a:spcPts val="0"/>
                        </a:spcAft>
                        <a:buNone/>
                      </a:pPr>
                      <a:r>
                        <a:rPr lang="en-US" sz="1800" b="1" u="none" strike="noStrike" cap="none">
                          <a:solidFill>
                            <a:srgbClr val="273239"/>
                          </a:solidFill>
                          <a:latin typeface="Arial"/>
                          <a:ea typeface="Arial"/>
                          <a:cs typeface="Arial"/>
                          <a:sym typeface="Arial"/>
                        </a:rPr>
                        <a:t>Non-linear Data Structure</a:t>
                      </a:r>
                      <a:endParaRPr sz="1800" u="none" strike="noStrike" cap="none">
                        <a:latin typeface="Calibri"/>
                        <a:ea typeface="Calibri"/>
                        <a:cs typeface="Calibri"/>
                        <a:sym typeface="Calibri"/>
                      </a:endParaRPr>
                    </a:p>
                  </a:txBody>
                  <a:tcPr marL="91225" marR="91225" marT="91225" marB="912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470700">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1.</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In a linear data structure, data elements are arranged in a linear order where each and every element is attached to its previous and next adjacent.</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In a non-linear data structure, data elements are attached in hierarchically manner.</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911325">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2.</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In linear data structure, single level is involved.</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Whereas in non-linear data structure, multiple levels are involved.</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912650">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3.</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Its implementation is easy in comparison to non-linear data structure.</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While its implementation is complex in comparison to linear data structure.</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191000">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4.</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In linear data structure, data elements can be traversed in a single run only.</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While in non-linear data structure, data elements can’t be traversed in a single run only.</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193025">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5.</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In a linear data structure, memory is not utilized in an efficient way.</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tc>
                  <a:txBody>
                    <a:bodyPr/>
                    <a:lstStyle/>
                    <a:p>
                      <a:pPr marL="0" marR="0" lvl="0" indent="0" algn="l" rtl="0">
                        <a:lnSpc>
                          <a:spcPct val="107000"/>
                        </a:lnSpc>
                        <a:spcBef>
                          <a:spcPts val="0"/>
                        </a:spcBef>
                        <a:spcAft>
                          <a:spcPts val="0"/>
                        </a:spcAft>
                        <a:buNone/>
                      </a:pPr>
                      <a:r>
                        <a:rPr lang="en-US" sz="1800" u="none" strike="noStrike" cap="none">
                          <a:solidFill>
                            <a:srgbClr val="273239"/>
                          </a:solidFill>
                          <a:latin typeface="Arial"/>
                          <a:ea typeface="Arial"/>
                          <a:cs typeface="Arial"/>
                          <a:sym typeface="Arial"/>
                        </a:rPr>
                        <a:t>While in a non-linear data structure, memory is utilized in an efficient way. </a:t>
                      </a:r>
                      <a:br>
                        <a:rPr lang="en-US" sz="1800" u="none" strike="noStrike" cap="none">
                          <a:solidFill>
                            <a:srgbClr val="273239"/>
                          </a:solidFill>
                          <a:latin typeface="Arial"/>
                          <a:ea typeface="Arial"/>
                          <a:cs typeface="Arial"/>
                          <a:sym typeface="Arial"/>
                        </a:rPr>
                      </a:br>
                      <a:r>
                        <a:rPr lang="en-US" sz="1800" u="none" strike="noStrike" cap="none">
                          <a:solidFill>
                            <a:srgbClr val="273239"/>
                          </a:solidFill>
                          <a:latin typeface="Arial"/>
                          <a:ea typeface="Arial"/>
                          <a:cs typeface="Arial"/>
                          <a:sym typeface="Arial"/>
                        </a:rPr>
                        <a:t> </a:t>
                      </a:r>
                      <a:endParaRPr sz="1800" u="none" strike="noStrike" cap="none">
                        <a:latin typeface="Calibri"/>
                        <a:ea typeface="Calibri"/>
                        <a:cs typeface="Calibri"/>
                        <a:sym typeface="Calibri"/>
                      </a:endParaRPr>
                    </a:p>
                  </a:txBody>
                  <a:tcPr marL="91225" marR="91225" marT="127725" marB="127725" anchor="b">
                    <a:lnL w="12700" cap="flat" cmpd="sng">
                      <a:solidFill>
                        <a:srgbClr val="DFDFDF"/>
                      </a:solidFill>
                      <a:prstDash val="solid"/>
                      <a:round/>
                      <a:headEnd type="none" w="sm" len="sm"/>
                      <a:tailEnd type="none" w="sm" len="sm"/>
                    </a:lnL>
                    <a:lnR w="12700" cap="flat" cmpd="sng">
                      <a:solidFill>
                        <a:srgbClr val="DFDFDF"/>
                      </a:solidFill>
                      <a:prstDash val="solid"/>
                      <a:round/>
                      <a:headEnd type="none" w="sm" len="sm"/>
                      <a:tailEnd type="none" w="sm" len="sm"/>
                    </a:lnR>
                    <a:lnT w="12700" cap="flat" cmpd="sng">
                      <a:solidFill>
                        <a:srgbClr val="DFDFDF"/>
                      </a:solidFill>
                      <a:prstDash val="solid"/>
                      <a:round/>
                      <a:headEnd type="none" w="sm" len="sm"/>
                      <a:tailEnd type="none" w="sm" len="sm"/>
                    </a:lnT>
                    <a:lnB w="12700" cap="flat" cmpd="sng">
                      <a:solidFill>
                        <a:srgbClr val="DFDFDF"/>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6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Static and Dynamic Data Structures</a:t>
            </a:r>
            <a:endParaRPr/>
          </a:p>
        </p:txBody>
      </p:sp>
      <p:sp>
        <p:nvSpPr>
          <p:cNvPr id="582" name="Google Shape;582;p6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i="0">
                <a:latin typeface="Source Sans Pro"/>
                <a:ea typeface="Source Sans Pro"/>
                <a:cs typeface="Source Sans Pro"/>
                <a:sym typeface="Source Sans Pro"/>
              </a:rPr>
              <a:t>In </a:t>
            </a:r>
            <a:r>
              <a:rPr lang="en-US" b="1" i="0">
                <a:latin typeface="Source Sans Pro"/>
                <a:ea typeface="Source Sans Pro"/>
                <a:cs typeface="Source Sans Pro"/>
                <a:sym typeface="Source Sans Pro"/>
              </a:rPr>
              <a:t>static data structures</a:t>
            </a:r>
            <a:r>
              <a:rPr lang="en-US" b="0" i="0">
                <a:latin typeface="Source Sans Pro"/>
                <a:ea typeface="Source Sans Pro"/>
                <a:cs typeface="Source Sans Pro"/>
                <a:sym typeface="Source Sans Pro"/>
              </a:rPr>
              <a:t> memory is allocated at the compiler time</a:t>
            </a:r>
            <a:endParaRPr/>
          </a:p>
          <a:p>
            <a:pPr marL="228600" lvl="0" indent="-50800" algn="l" rtl="0">
              <a:lnSpc>
                <a:spcPct val="90000"/>
              </a:lnSpc>
              <a:spcBef>
                <a:spcPts val="1000"/>
              </a:spcBef>
              <a:spcAft>
                <a:spcPts val="0"/>
              </a:spcAft>
              <a:buClr>
                <a:schemeClr val="dk1"/>
              </a:buClr>
              <a:buSzPts val="2800"/>
              <a:buNone/>
            </a:pPr>
            <a:endParaRPr>
              <a:latin typeface="Source Sans Pro"/>
              <a:ea typeface="Source Sans Pro"/>
              <a:cs typeface="Source Sans Pro"/>
              <a:sym typeface="Source Sans Pro"/>
            </a:endParaRPr>
          </a:p>
          <a:p>
            <a:pPr marL="228600" lvl="0" indent="-228600" algn="l" rtl="0">
              <a:lnSpc>
                <a:spcPct val="90000"/>
              </a:lnSpc>
              <a:spcBef>
                <a:spcPts val="1000"/>
              </a:spcBef>
              <a:spcAft>
                <a:spcPts val="0"/>
              </a:spcAft>
              <a:buClr>
                <a:schemeClr val="dk1"/>
              </a:buClr>
              <a:buSzPts val="2800"/>
              <a:buChar char="•"/>
            </a:pPr>
            <a:r>
              <a:rPr lang="en-US" b="1" i="0">
                <a:latin typeface="Source Sans Pro"/>
                <a:ea typeface="Source Sans Pro"/>
                <a:cs typeface="Source Sans Pro"/>
                <a:sym typeface="Source Sans Pro"/>
              </a:rPr>
              <a:t>Dynamic data structures</a:t>
            </a:r>
            <a:r>
              <a:rPr lang="en-US" b="0" i="0">
                <a:latin typeface="Source Sans Pro"/>
                <a:ea typeface="Source Sans Pro"/>
                <a:cs typeface="Source Sans Pro"/>
                <a:sym typeface="Source Sans Pro"/>
              </a:rPr>
              <a:t> are of dynamic size and memory is allocated at the runtime for them by the program.</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Persistent and non-persistent data structures</a:t>
            </a:r>
            <a:endParaRPr/>
          </a:p>
        </p:txBody>
      </p:sp>
      <p:sp>
        <p:nvSpPr>
          <p:cNvPr id="588" name="Google Shape;588;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 computing, a persistent data structure or not ephemeral data structure is a data structure that always </a:t>
            </a:r>
            <a:r>
              <a:rPr lang="en-US" b="1">
                <a:solidFill>
                  <a:schemeClr val="accent1"/>
                </a:solidFill>
              </a:rPr>
              <a:t>preserves the previous version of itself </a:t>
            </a:r>
            <a:r>
              <a:rPr lang="en-US"/>
              <a:t>when it is modified.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rgbClr val="202124"/>
              </a:buClr>
              <a:buSzPts val="2800"/>
              <a:buNone/>
            </a:pPr>
            <a:r>
              <a:rPr lang="en-US" b="0" i="0">
                <a:solidFill>
                  <a:srgbClr val="202124"/>
                </a:solidFill>
                <a:latin typeface="Arial"/>
                <a:ea typeface="Arial"/>
                <a:cs typeface="Arial"/>
                <a:sym typeface="Arial"/>
              </a:rPr>
              <a:t>Ephemeral Data Structure is </a:t>
            </a:r>
            <a:r>
              <a:rPr lang="en-US" b="0" i="0">
                <a:solidFill>
                  <a:srgbClr val="040C28"/>
                </a:solidFill>
                <a:latin typeface="Arial"/>
                <a:ea typeface="Arial"/>
                <a:cs typeface="Arial"/>
                <a:sym typeface="Arial"/>
              </a:rPr>
              <a:t>a Data Structure which is </a:t>
            </a:r>
            <a:r>
              <a:rPr lang="en-US" b="1" i="0">
                <a:solidFill>
                  <a:schemeClr val="accent1"/>
                </a:solidFill>
                <a:latin typeface="Arial"/>
                <a:ea typeface="Arial"/>
                <a:cs typeface="Arial"/>
                <a:sym typeface="Arial"/>
              </a:rPr>
              <a:t>neither persistent nor partially persistent</a:t>
            </a:r>
            <a:endParaRPr b="1">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Multidimensional Arrays</a:t>
            </a:r>
            <a:endParaRPr/>
          </a:p>
        </p:txBody>
      </p:sp>
      <p:sp>
        <p:nvSpPr>
          <p:cNvPr id="209" name="Google Shape;20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Verdana"/>
                <a:ea typeface="Verdana"/>
                <a:cs typeface="Verdana"/>
                <a:sym typeface="Verdana"/>
              </a:rPr>
              <a:t> if you want to store data as a tabular form, like a table with rows and columns, you need to get familiar with </a:t>
            </a:r>
            <a:r>
              <a:rPr lang="en-US" b="1" i="0">
                <a:solidFill>
                  <a:srgbClr val="000000"/>
                </a:solidFill>
                <a:latin typeface="Verdana"/>
                <a:ea typeface="Verdana"/>
                <a:cs typeface="Verdana"/>
                <a:sym typeface="Verdana"/>
              </a:rPr>
              <a:t>multidimensional arrays</a:t>
            </a:r>
            <a:endParaRPr/>
          </a:p>
          <a:p>
            <a:pPr marL="228600" lvl="0" indent="-50800" algn="l" rtl="0">
              <a:lnSpc>
                <a:spcPct val="90000"/>
              </a:lnSpc>
              <a:spcBef>
                <a:spcPts val="1000"/>
              </a:spcBef>
              <a:spcAft>
                <a:spcPts val="0"/>
              </a:spcAft>
              <a:buClr>
                <a:schemeClr val="dk1"/>
              </a:buClr>
              <a:buSzPts val="2800"/>
              <a:buNone/>
            </a:pPr>
            <a:endParaRPr b="1" i="0">
              <a:solidFill>
                <a:srgbClr val="000000"/>
              </a:solidFill>
              <a:latin typeface="Verdana"/>
              <a:ea typeface="Verdana"/>
              <a:cs typeface="Verdana"/>
              <a:sym typeface="Verdana"/>
            </a:endParaRPr>
          </a:p>
          <a:p>
            <a:pPr marL="228600" lvl="0" indent="-228600" algn="l" rtl="0">
              <a:lnSpc>
                <a:spcPct val="90000"/>
              </a:lnSpc>
              <a:spcBef>
                <a:spcPts val="1000"/>
              </a:spcBef>
              <a:spcAft>
                <a:spcPts val="0"/>
              </a:spcAft>
              <a:buClr>
                <a:srgbClr val="000000"/>
              </a:buClr>
              <a:buSzPts val="2800"/>
              <a:buChar char="•"/>
            </a:pPr>
            <a:r>
              <a:rPr lang="en-US" b="0" i="0">
                <a:solidFill>
                  <a:srgbClr val="000000"/>
                </a:solidFill>
                <a:latin typeface="Verdana"/>
                <a:ea typeface="Verdana"/>
                <a:cs typeface="Verdana"/>
                <a:sym typeface="Verdana"/>
              </a:rPr>
              <a:t>A multidimensional array is basically an array of arrays</a:t>
            </a:r>
            <a:endParaRPr/>
          </a:p>
          <a:p>
            <a:pPr marL="228600" lvl="0" indent="-50800" algn="l" rtl="0">
              <a:lnSpc>
                <a:spcPct val="90000"/>
              </a:lnSpc>
              <a:spcBef>
                <a:spcPts val="1000"/>
              </a:spcBef>
              <a:spcAft>
                <a:spcPts val="0"/>
              </a:spcAft>
              <a:buClr>
                <a:schemeClr val="dk1"/>
              </a:buClr>
              <a:buSzPts val="2800"/>
              <a:buNone/>
            </a:pPr>
            <a:endParaRPr b="1">
              <a:solidFill>
                <a:srgbClr val="000000"/>
              </a:solidFill>
              <a:latin typeface="Verdana"/>
              <a:ea typeface="Verdana"/>
              <a:cs typeface="Verdana"/>
              <a:sym typeface="Verdana"/>
            </a:endParaRPr>
          </a:p>
          <a:p>
            <a:pPr marL="228600" lvl="0" indent="-228600" algn="l" rtl="0">
              <a:lnSpc>
                <a:spcPct val="90000"/>
              </a:lnSpc>
              <a:spcBef>
                <a:spcPts val="1000"/>
              </a:spcBef>
              <a:spcAft>
                <a:spcPts val="0"/>
              </a:spcAft>
              <a:buClr>
                <a:srgbClr val="000000"/>
              </a:buClr>
              <a:buSzPts val="2800"/>
              <a:buChar char="•"/>
            </a:pPr>
            <a:r>
              <a:rPr lang="en-US" b="0" i="0">
                <a:solidFill>
                  <a:srgbClr val="000000"/>
                </a:solidFill>
                <a:latin typeface="Verdana"/>
                <a:ea typeface="Verdana"/>
                <a:cs typeface="Verdana"/>
                <a:sym typeface="Verdana"/>
              </a:rPr>
              <a:t>Arrays can have any number of dimensions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Two-Dimensional Arrays</a:t>
            </a:r>
            <a:endParaRPr/>
          </a:p>
        </p:txBody>
      </p:sp>
      <p:sp>
        <p:nvSpPr>
          <p:cNvPr id="215" name="Google Shape;215;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latin typeface="Verdana"/>
                <a:ea typeface="Verdana"/>
                <a:cs typeface="Verdana"/>
                <a:sym typeface="Verdana"/>
              </a:rPr>
              <a:t>A 2D array is also known as a matrix (a table of rows and columns).</a:t>
            </a:r>
            <a:endParaRPr/>
          </a:p>
          <a:p>
            <a:pPr marL="228600" lvl="0" indent="-228600" algn="l" rtl="0">
              <a:lnSpc>
                <a:spcPct val="90000"/>
              </a:lnSpc>
              <a:spcBef>
                <a:spcPts val="1000"/>
              </a:spcBef>
              <a:spcAft>
                <a:spcPts val="0"/>
              </a:spcAft>
              <a:buClr>
                <a:srgbClr val="000000"/>
              </a:buClr>
              <a:buSzPts val="2800"/>
              <a:buChar char="•"/>
            </a:pPr>
            <a:r>
              <a:rPr lang="en-US" b="0" i="0">
                <a:solidFill>
                  <a:srgbClr val="000000"/>
                </a:solidFill>
                <a:latin typeface="Verdana"/>
                <a:ea typeface="Verdana"/>
                <a:cs typeface="Verdana"/>
                <a:sym typeface="Verdana"/>
              </a:rPr>
              <a:t>To create a 2D array of integers</a:t>
            </a:r>
            <a:endParaRPr/>
          </a:p>
          <a:p>
            <a:pPr marL="228600" lvl="0" indent="-50800" algn="l" rtl="0">
              <a:lnSpc>
                <a:spcPct val="90000"/>
              </a:lnSpc>
              <a:spcBef>
                <a:spcPts val="1000"/>
              </a:spcBef>
              <a:spcAft>
                <a:spcPts val="0"/>
              </a:spcAft>
              <a:buClr>
                <a:schemeClr val="dk1"/>
              </a:buClr>
              <a:buSzPts val="2800"/>
              <a:buNone/>
            </a:pPr>
            <a:endParaRPr>
              <a:solidFill>
                <a:srgbClr val="000000"/>
              </a:solidFill>
              <a:latin typeface="Verdana"/>
              <a:ea typeface="Verdana"/>
              <a:cs typeface="Verdana"/>
              <a:sym typeface="Verdana"/>
            </a:endParaRPr>
          </a:p>
          <a:p>
            <a:pPr marL="0" lvl="0" indent="0" algn="l" rtl="0">
              <a:lnSpc>
                <a:spcPct val="90000"/>
              </a:lnSpc>
              <a:spcBef>
                <a:spcPts val="1000"/>
              </a:spcBef>
              <a:spcAft>
                <a:spcPts val="0"/>
              </a:spcAft>
              <a:buClr>
                <a:srgbClr val="0000CD"/>
              </a:buClr>
              <a:buSzPts val="28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matrix[</a:t>
            </a:r>
            <a:r>
              <a:rPr lang="en-US" b="0" i="0">
                <a:solidFill>
                  <a:srgbClr val="FF0000"/>
                </a:solidFill>
                <a:latin typeface="Consolas"/>
                <a:ea typeface="Consolas"/>
                <a:cs typeface="Consolas"/>
                <a:sym typeface="Consolas"/>
              </a:rPr>
              <a:t>2</a:t>
            </a:r>
            <a:r>
              <a:rPr lang="en-US" b="0" i="0">
                <a:solidFill>
                  <a:srgbClr val="000000"/>
                </a:solidFill>
                <a:latin typeface="Consolas"/>
                <a:ea typeface="Consolas"/>
                <a:cs typeface="Consolas"/>
                <a:sym typeface="Consolas"/>
              </a:rPr>
              <a:t>][</a:t>
            </a:r>
            <a:r>
              <a:rPr lang="en-US" b="0" i="0">
                <a:solidFill>
                  <a:srgbClr val="FF0000"/>
                </a:solidFill>
                <a:latin typeface="Consolas"/>
                <a:ea typeface="Consolas"/>
                <a:cs typeface="Consolas"/>
                <a:sym typeface="Consolas"/>
              </a:rPr>
              <a:t>3</a:t>
            </a:r>
            <a:r>
              <a:rPr lang="en-US" b="0" i="0">
                <a:solidFill>
                  <a:srgbClr val="000000"/>
                </a:solidFill>
                <a:latin typeface="Consolas"/>
                <a:ea typeface="Consolas"/>
                <a:cs typeface="Consolas"/>
                <a:sym typeface="Consolas"/>
              </a:rPr>
              <a:t>] = { {</a:t>
            </a:r>
            <a:r>
              <a:rPr lang="en-US" b="0" i="0">
                <a:solidFill>
                  <a:srgbClr val="FF0000"/>
                </a:solidFill>
                <a:latin typeface="Consolas"/>
                <a:ea typeface="Consolas"/>
                <a:cs typeface="Consolas"/>
                <a:sym typeface="Consolas"/>
              </a:rPr>
              <a:t>1</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2</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3</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6</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8</a:t>
            </a:r>
            <a:r>
              <a:rPr lang="en-US" b="0" i="0">
                <a:solidFill>
                  <a:srgbClr val="000000"/>
                </a:solidFill>
                <a:latin typeface="Consolas"/>
                <a:ea typeface="Consolas"/>
                <a:cs typeface="Consolas"/>
                <a:sym typeface="Consolas"/>
              </a:rPr>
              <a:t>} };</a:t>
            </a:r>
            <a:endParaRPr b="0" i="0">
              <a:solidFill>
                <a:srgbClr val="000000"/>
              </a:solidFill>
              <a:latin typeface="Verdana"/>
              <a:ea typeface="Verdana"/>
              <a:cs typeface="Verdana"/>
              <a:sym typeface="Verdana"/>
            </a:endParaRPr>
          </a:p>
        </p:txBody>
      </p:sp>
      <p:pic>
        <p:nvPicPr>
          <p:cNvPr id="216" name="Google Shape;216;p8"/>
          <p:cNvPicPr preferRelativeResize="0"/>
          <p:nvPr/>
        </p:nvPicPr>
        <p:blipFill rotWithShape="1">
          <a:blip r:embed="rId3">
            <a:alphaModFix/>
          </a:blip>
          <a:srcRect/>
          <a:stretch/>
        </p:blipFill>
        <p:spPr>
          <a:xfrm>
            <a:off x="2289437" y="4647022"/>
            <a:ext cx="6953250" cy="144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Quattrocento Sans"/>
              <a:buNone/>
            </a:pPr>
            <a:r>
              <a:rPr lang="en-US" b="0" i="0">
                <a:solidFill>
                  <a:srgbClr val="000000"/>
                </a:solidFill>
                <a:latin typeface="Quattrocento Sans"/>
                <a:ea typeface="Quattrocento Sans"/>
                <a:cs typeface="Quattrocento Sans"/>
                <a:sym typeface="Quattrocento Sans"/>
              </a:rPr>
              <a:t>Access the Elements of a 2D Array</a:t>
            </a:r>
            <a:endParaRPr/>
          </a:p>
        </p:txBody>
      </p:sp>
      <p:sp>
        <p:nvSpPr>
          <p:cNvPr id="222" name="Google Shape;222;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To access an element of a two-dimensional array, you must specify the index number of both the row and column.</a:t>
            </a:r>
            <a:endParaRPr/>
          </a:p>
          <a:p>
            <a:pPr marL="228600" lvl="0" indent="-228600" algn="l" rtl="0">
              <a:lnSpc>
                <a:spcPct val="90000"/>
              </a:lnSpc>
              <a:spcBef>
                <a:spcPts val="1000"/>
              </a:spcBef>
              <a:spcAft>
                <a:spcPts val="0"/>
              </a:spcAft>
              <a:buClr>
                <a:schemeClr val="dk1"/>
              </a:buClr>
              <a:buSzPct val="100000"/>
              <a:buChar char="•"/>
            </a:pPr>
            <a:r>
              <a:rPr lang="en-US"/>
              <a:t>This statement accesses the value of the element in the first row (0) and third column (2) of the matrix array/</a:t>
            </a:r>
            <a:endParaRPr/>
          </a:p>
          <a:p>
            <a:pPr marL="0" lvl="0" indent="0" algn="l" rtl="0">
              <a:lnSpc>
                <a:spcPct val="90000"/>
              </a:lnSpc>
              <a:spcBef>
                <a:spcPts val="1000"/>
              </a:spcBef>
              <a:spcAft>
                <a:spcPts val="0"/>
              </a:spcAft>
              <a:buClr>
                <a:schemeClr val="dk1"/>
              </a:buClr>
              <a:buSzPct val="100000"/>
              <a:buNone/>
            </a:pPr>
            <a:endParaRPr b="0" i="0">
              <a:solidFill>
                <a:srgbClr val="0000CD"/>
              </a:solidFill>
              <a:latin typeface="Consolas"/>
              <a:ea typeface="Consolas"/>
              <a:cs typeface="Consolas"/>
              <a:sym typeface="Consolas"/>
            </a:endParaRPr>
          </a:p>
          <a:p>
            <a:pPr marL="0" lvl="0" indent="0" algn="l" rtl="0">
              <a:lnSpc>
                <a:spcPct val="90000"/>
              </a:lnSpc>
              <a:spcBef>
                <a:spcPts val="1000"/>
              </a:spcBef>
              <a:spcAft>
                <a:spcPts val="0"/>
              </a:spcAft>
              <a:buClr>
                <a:schemeClr val="dk1"/>
              </a:buClr>
              <a:buSzPct val="100000"/>
              <a:buNone/>
            </a:pPr>
            <a:endParaRPr b="0" i="0">
              <a:solidFill>
                <a:srgbClr val="0000CD"/>
              </a:solidFill>
              <a:latin typeface="Consolas"/>
              <a:ea typeface="Consolas"/>
              <a:cs typeface="Consolas"/>
              <a:sym typeface="Consolas"/>
            </a:endParaRPr>
          </a:p>
          <a:p>
            <a:pPr marL="0" lvl="0" indent="0" algn="l" rtl="0">
              <a:lnSpc>
                <a:spcPct val="90000"/>
              </a:lnSpc>
              <a:spcBef>
                <a:spcPts val="1000"/>
              </a:spcBef>
              <a:spcAft>
                <a:spcPts val="0"/>
              </a:spcAft>
              <a:buClr>
                <a:srgbClr val="0000CD"/>
              </a:buClr>
              <a:buSzPct val="100000"/>
              <a:buNone/>
            </a:pPr>
            <a:r>
              <a:rPr lang="en-US" b="0" i="0">
                <a:solidFill>
                  <a:srgbClr val="0000CD"/>
                </a:solidFill>
                <a:latin typeface="Consolas"/>
                <a:ea typeface="Consolas"/>
                <a:cs typeface="Consolas"/>
                <a:sym typeface="Consolas"/>
              </a:rPr>
              <a:t>int</a:t>
            </a:r>
            <a:r>
              <a:rPr lang="en-US" b="0" i="0">
                <a:solidFill>
                  <a:srgbClr val="000000"/>
                </a:solidFill>
                <a:latin typeface="Consolas"/>
                <a:ea typeface="Consolas"/>
                <a:cs typeface="Consolas"/>
                <a:sym typeface="Consolas"/>
              </a:rPr>
              <a:t> matrix[</a:t>
            </a:r>
            <a:r>
              <a:rPr lang="en-US" b="0" i="0">
                <a:solidFill>
                  <a:srgbClr val="FF0000"/>
                </a:solidFill>
                <a:latin typeface="Consolas"/>
                <a:ea typeface="Consolas"/>
                <a:cs typeface="Consolas"/>
                <a:sym typeface="Consolas"/>
              </a:rPr>
              <a:t>2</a:t>
            </a:r>
            <a:r>
              <a:rPr lang="en-US" b="0" i="0">
                <a:solidFill>
                  <a:srgbClr val="000000"/>
                </a:solidFill>
                <a:latin typeface="Consolas"/>
                <a:ea typeface="Consolas"/>
                <a:cs typeface="Consolas"/>
                <a:sym typeface="Consolas"/>
              </a:rPr>
              <a:t>][</a:t>
            </a:r>
            <a:r>
              <a:rPr lang="en-US" b="0" i="0">
                <a:solidFill>
                  <a:srgbClr val="FF0000"/>
                </a:solidFill>
                <a:latin typeface="Consolas"/>
                <a:ea typeface="Consolas"/>
                <a:cs typeface="Consolas"/>
                <a:sym typeface="Consolas"/>
              </a:rPr>
              <a:t>3</a:t>
            </a:r>
            <a:r>
              <a:rPr lang="en-US" b="0" i="0">
                <a:solidFill>
                  <a:srgbClr val="000000"/>
                </a:solidFill>
                <a:latin typeface="Consolas"/>
                <a:ea typeface="Consolas"/>
                <a:cs typeface="Consolas"/>
                <a:sym typeface="Consolas"/>
              </a:rPr>
              <a:t>] = { {</a:t>
            </a:r>
            <a:r>
              <a:rPr lang="en-US" b="0" i="0">
                <a:solidFill>
                  <a:srgbClr val="FF0000"/>
                </a:solidFill>
                <a:latin typeface="Consolas"/>
                <a:ea typeface="Consolas"/>
                <a:cs typeface="Consolas"/>
                <a:sym typeface="Consolas"/>
              </a:rPr>
              <a:t>1</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4</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2</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3</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6</a:t>
            </a:r>
            <a:r>
              <a:rPr lang="en-US" b="0" i="0">
                <a:solidFill>
                  <a:srgbClr val="000000"/>
                </a:solidFill>
                <a:latin typeface="Consolas"/>
                <a:ea typeface="Consolas"/>
                <a:cs typeface="Consolas"/>
                <a:sym typeface="Consolas"/>
              </a:rPr>
              <a:t>, </a:t>
            </a:r>
            <a:r>
              <a:rPr lang="en-US" b="0" i="0">
                <a:solidFill>
                  <a:srgbClr val="FF0000"/>
                </a:solidFill>
                <a:latin typeface="Consolas"/>
                <a:ea typeface="Consolas"/>
                <a:cs typeface="Consolas"/>
                <a:sym typeface="Consolas"/>
              </a:rPr>
              <a:t>8</a:t>
            </a:r>
            <a:r>
              <a:rPr lang="en-US" b="0" i="0">
                <a:solidFill>
                  <a:srgbClr val="000000"/>
                </a:solidFill>
                <a:latin typeface="Consolas"/>
                <a:ea typeface="Consolas"/>
                <a:cs typeface="Consolas"/>
                <a:sym typeface="Consolas"/>
              </a:rPr>
              <a:t>} };</a:t>
            </a:r>
            <a:br>
              <a:rPr lang="en-US" b="0" i="0">
                <a:solidFill>
                  <a:srgbClr val="000000"/>
                </a:solidFill>
                <a:latin typeface="Consolas"/>
                <a:ea typeface="Consolas"/>
                <a:cs typeface="Consolas"/>
                <a:sym typeface="Consolas"/>
              </a:rPr>
            </a:br>
            <a:br>
              <a:rPr lang="en-US" b="0" i="0">
                <a:solidFill>
                  <a:srgbClr val="000000"/>
                </a:solidFill>
                <a:latin typeface="Consolas"/>
                <a:ea typeface="Consolas"/>
                <a:cs typeface="Consolas"/>
                <a:sym typeface="Consolas"/>
              </a:rPr>
            </a:br>
            <a:r>
              <a:rPr lang="en-US" b="0" i="0">
                <a:solidFill>
                  <a:srgbClr val="000000"/>
                </a:solidFill>
                <a:latin typeface="Consolas"/>
                <a:ea typeface="Consolas"/>
                <a:cs typeface="Consolas"/>
                <a:sym typeface="Consolas"/>
              </a:rPr>
              <a:t>printf(</a:t>
            </a:r>
            <a:r>
              <a:rPr lang="en-US" b="0" i="0">
                <a:solidFill>
                  <a:srgbClr val="A52A2A"/>
                </a:solidFill>
                <a:latin typeface="Consolas"/>
                <a:ea typeface="Consolas"/>
                <a:cs typeface="Consolas"/>
                <a:sym typeface="Consolas"/>
              </a:rPr>
              <a:t>"%d"</a:t>
            </a:r>
            <a:r>
              <a:rPr lang="en-US" b="0" i="0">
                <a:solidFill>
                  <a:srgbClr val="000000"/>
                </a:solidFill>
                <a:latin typeface="Consolas"/>
                <a:ea typeface="Consolas"/>
                <a:cs typeface="Consolas"/>
                <a:sym typeface="Consolas"/>
              </a:rPr>
              <a:t>, matrix[</a:t>
            </a:r>
            <a:r>
              <a:rPr lang="en-US" b="0" i="0">
                <a:solidFill>
                  <a:srgbClr val="FF0000"/>
                </a:solidFill>
                <a:latin typeface="Consolas"/>
                <a:ea typeface="Consolas"/>
                <a:cs typeface="Consolas"/>
                <a:sym typeface="Consolas"/>
              </a:rPr>
              <a:t>0</a:t>
            </a:r>
            <a:r>
              <a:rPr lang="en-US" b="0" i="0">
                <a:solidFill>
                  <a:srgbClr val="000000"/>
                </a:solidFill>
                <a:latin typeface="Consolas"/>
                <a:ea typeface="Consolas"/>
                <a:cs typeface="Consolas"/>
                <a:sym typeface="Consolas"/>
              </a:rPr>
              <a:t>][</a:t>
            </a:r>
            <a:r>
              <a:rPr lang="en-US" b="0" i="0">
                <a:solidFill>
                  <a:srgbClr val="FF0000"/>
                </a:solidFill>
                <a:latin typeface="Consolas"/>
                <a:ea typeface="Consolas"/>
                <a:cs typeface="Consolas"/>
                <a:sym typeface="Consolas"/>
              </a:rPr>
              <a:t>2</a:t>
            </a:r>
            <a:r>
              <a:rPr lang="en-US" b="0" i="0">
                <a:solidFill>
                  <a:srgbClr val="000000"/>
                </a:solidFill>
                <a:latin typeface="Consolas"/>
                <a:ea typeface="Consolas"/>
                <a:cs typeface="Consolas"/>
                <a:sym typeface="Consolas"/>
              </a:rPr>
              <a:t>]);  </a:t>
            </a:r>
            <a:r>
              <a:rPr lang="en-US" b="0" i="0">
                <a:solidFill>
                  <a:srgbClr val="008000"/>
                </a:solidFill>
                <a:latin typeface="Consolas"/>
                <a:ea typeface="Consolas"/>
                <a:cs typeface="Consolas"/>
                <a:sym typeface="Consolas"/>
              </a:rPr>
              <a:t>// Outputs 2</a:t>
            </a:r>
            <a:endParaRPr b="0" i="0">
              <a:solidFill>
                <a:srgbClr val="000000"/>
              </a:solidFill>
              <a:latin typeface="Consolas"/>
              <a:ea typeface="Consolas"/>
              <a:cs typeface="Consolas"/>
              <a:sym typeface="Consolas"/>
            </a:endParaRPr>
          </a:p>
          <a:p>
            <a:pPr marL="0" lvl="0" indent="0" algn="l" rtl="0">
              <a:lnSpc>
                <a:spcPct val="90000"/>
              </a:lnSpc>
              <a:spcBef>
                <a:spcPts val="1000"/>
              </a:spcBef>
              <a:spcAft>
                <a:spcPts val="0"/>
              </a:spcAft>
              <a:buClr>
                <a:srgbClr val="000000"/>
              </a:buClr>
              <a:buSzPct val="100000"/>
              <a:buNone/>
            </a:pPr>
            <a:br>
              <a:rPr lang="en-US" b="0" i="0">
                <a:solidFill>
                  <a:srgbClr val="000000"/>
                </a:solidFill>
                <a:latin typeface="Verdana"/>
                <a:ea typeface="Verdana"/>
                <a:cs typeface="Verdana"/>
                <a:sym typeface="Verdana"/>
              </a:rPr>
            </a:b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68</Slides>
  <Notes>68</Notes>
  <HiddenSlides>0</HiddenSlides>
  <ScaleCrop>false</ScaleCrop>
  <HeadingPairs>
    <vt:vector size="4" baseType="variant">
      <vt:variant>
        <vt:lpstr>Theme</vt:lpstr>
      </vt:variant>
      <vt:variant>
        <vt:i4>2</vt:i4>
      </vt:variant>
      <vt:variant>
        <vt:lpstr>Slide Titles</vt:lpstr>
      </vt:variant>
      <vt:variant>
        <vt:i4>68</vt:i4>
      </vt:variant>
    </vt:vector>
  </HeadingPairs>
  <TitlesOfParts>
    <vt:vector size="70" baseType="lpstr">
      <vt:lpstr>Office Theme</vt:lpstr>
      <vt:lpstr>Integral</vt:lpstr>
      <vt:lpstr>Arrays in C</vt:lpstr>
      <vt:lpstr>PowerPoint Presentation</vt:lpstr>
      <vt:lpstr>Access the Elements of an Array</vt:lpstr>
      <vt:lpstr>Access the Elements of an Array</vt:lpstr>
      <vt:lpstr>Loop Through an Array</vt:lpstr>
      <vt:lpstr>Set Array Size</vt:lpstr>
      <vt:lpstr>Multidimensional Arrays</vt:lpstr>
      <vt:lpstr>Two-Dimensional Arrays</vt:lpstr>
      <vt:lpstr>Access the Elements of a 2D Array</vt:lpstr>
      <vt:lpstr>Loop Through a 2D Array</vt:lpstr>
      <vt:lpstr>Functions in C</vt:lpstr>
      <vt:lpstr>Fuctions</vt:lpstr>
      <vt:lpstr>Predefined Functions</vt:lpstr>
      <vt:lpstr>Create a Function</vt:lpstr>
      <vt:lpstr>Call a Function</vt:lpstr>
      <vt:lpstr>A function can be called multiple times</vt:lpstr>
      <vt:lpstr>Parameters and Arguments</vt:lpstr>
      <vt:lpstr>e.g.</vt:lpstr>
      <vt:lpstr>PowerPoint Presentation</vt:lpstr>
      <vt:lpstr>Pass Arrays as Function Parameters</vt:lpstr>
      <vt:lpstr>Return Values</vt:lpstr>
      <vt:lpstr>Function Declaration and Definition</vt:lpstr>
      <vt:lpstr>PowerPoint Presentation</vt:lpstr>
      <vt:lpstr>e.g.</vt:lpstr>
      <vt:lpstr>Call By Value/ Call By Reference</vt:lpstr>
      <vt:lpstr>Def</vt:lpstr>
      <vt:lpstr>PowerPoint Presentation</vt:lpstr>
      <vt:lpstr>Call By Value</vt:lpstr>
      <vt:lpstr>Pass By Reference</vt:lpstr>
      <vt:lpstr>PowerPoint Presentation</vt:lpstr>
      <vt:lpstr>Recursion</vt:lpstr>
      <vt:lpstr>Example</vt:lpstr>
      <vt:lpstr>Structures in C</vt:lpstr>
      <vt:lpstr>Structures</vt:lpstr>
      <vt:lpstr>PowerPoint Presentation</vt:lpstr>
      <vt:lpstr>Create a struct variable with the name "s1"</vt:lpstr>
      <vt:lpstr>Access Structure Members</vt:lpstr>
      <vt:lpstr>What About Strings in Structures?</vt:lpstr>
      <vt:lpstr>Use the strcpy() function and assign the value to s1.myString</vt:lpstr>
      <vt:lpstr>Pointers in C</vt:lpstr>
      <vt:lpstr>Defination</vt:lpstr>
      <vt:lpstr>PowerPoint Presentation</vt:lpstr>
      <vt:lpstr>Example</vt:lpstr>
      <vt:lpstr>PowerPoint Presentation</vt:lpstr>
      <vt:lpstr>How to output address and value</vt:lpstr>
      <vt:lpstr>Pointers to array</vt:lpstr>
      <vt:lpstr>Relation between Array and Pointer</vt:lpstr>
      <vt:lpstr>Print First Element</vt:lpstr>
      <vt:lpstr>Print particular element from array</vt:lpstr>
      <vt:lpstr>Printing using loop</vt:lpstr>
      <vt:lpstr>Example</vt:lpstr>
      <vt:lpstr>Array of pointers</vt:lpstr>
      <vt:lpstr>PowerPoint Presentation</vt:lpstr>
      <vt:lpstr>PowerPoint Presentation</vt:lpstr>
      <vt:lpstr>PowerPoint Presentation</vt:lpstr>
      <vt:lpstr>Reference</vt:lpstr>
      <vt:lpstr>Data Structure in C</vt:lpstr>
      <vt:lpstr>What is Data?</vt:lpstr>
      <vt:lpstr>Data Object</vt:lpstr>
      <vt:lpstr>Data Structures</vt:lpstr>
      <vt:lpstr>Abstract Data Type</vt:lpstr>
      <vt:lpstr>Data Structures</vt:lpstr>
      <vt:lpstr>Linear Data Structure</vt:lpstr>
      <vt:lpstr>Non-Linear Data Structures</vt:lpstr>
      <vt:lpstr>Linear Non-Linear Data Structures</vt:lpstr>
      <vt:lpstr>PowerPoint Presentation</vt:lpstr>
      <vt:lpstr>Static and Dynamic Data Structures</vt:lpstr>
      <vt:lpstr>Persistent and non-persistent data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C</dc:title>
  <dc:creator>Anand Magar</dc:creator>
  <cp:lastModifiedBy>Avani Tipre</cp:lastModifiedBy>
  <cp:revision>1</cp:revision>
  <dcterms:created xsi:type="dcterms:W3CDTF">2023-03-09T04:47:32Z</dcterms:created>
  <dcterms:modified xsi:type="dcterms:W3CDTF">2023-03-14T06:24:49Z</dcterms:modified>
</cp:coreProperties>
</file>