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70" r:id="rId5"/>
    <p:sldId id="266" r:id="rId6"/>
    <p:sldId id="260" r:id="rId7"/>
    <p:sldId id="267" r:id="rId8"/>
    <p:sldId id="268" r:id="rId9"/>
    <p:sldId id="262"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D8B92E-611B-4992-9E0D-6A69295DAF5C}"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FB79E9E-CA5B-43D9-ADBE-328515DA2CAF}">
      <dgm:prSet/>
      <dgm:spPr/>
      <dgm:t>
        <a:bodyPr/>
        <a:lstStyle/>
        <a:p>
          <a:r>
            <a:rPr lang="en-IN"/>
            <a:t>Introduction</a:t>
          </a:r>
          <a:endParaRPr lang="en-US"/>
        </a:p>
      </dgm:t>
    </dgm:pt>
    <dgm:pt modelId="{2D6853F5-D900-4F55-A0E9-AB9291066FC4}" type="parTrans" cxnId="{C219BAFB-3D2B-46CF-9754-A6AA95C71054}">
      <dgm:prSet/>
      <dgm:spPr/>
      <dgm:t>
        <a:bodyPr/>
        <a:lstStyle/>
        <a:p>
          <a:endParaRPr lang="en-US"/>
        </a:p>
      </dgm:t>
    </dgm:pt>
    <dgm:pt modelId="{EDC7CDFD-0EE0-4E33-AF1C-1AE6CA776BE5}" type="sibTrans" cxnId="{C219BAFB-3D2B-46CF-9754-A6AA95C71054}">
      <dgm:prSet/>
      <dgm:spPr/>
      <dgm:t>
        <a:bodyPr/>
        <a:lstStyle/>
        <a:p>
          <a:endParaRPr lang="en-US"/>
        </a:p>
      </dgm:t>
    </dgm:pt>
    <dgm:pt modelId="{0B64741E-17D0-4DBF-8B1E-2B4163434B80}">
      <dgm:prSet/>
      <dgm:spPr/>
      <dgm:t>
        <a:bodyPr/>
        <a:lstStyle/>
        <a:p>
          <a:r>
            <a:rPr lang="en-IN"/>
            <a:t>Objectives</a:t>
          </a:r>
          <a:endParaRPr lang="en-US"/>
        </a:p>
      </dgm:t>
    </dgm:pt>
    <dgm:pt modelId="{411C4D00-1EA0-4447-89D6-A981F122488C}" type="parTrans" cxnId="{75CAF89B-B0BD-473D-BF51-E4CCE2C5A7C9}">
      <dgm:prSet/>
      <dgm:spPr/>
      <dgm:t>
        <a:bodyPr/>
        <a:lstStyle/>
        <a:p>
          <a:endParaRPr lang="en-US"/>
        </a:p>
      </dgm:t>
    </dgm:pt>
    <dgm:pt modelId="{13C43DE9-41DD-4275-B2CF-238ACDB54F09}" type="sibTrans" cxnId="{75CAF89B-B0BD-473D-BF51-E4CCE2C5A7C9}">
      <dgm:prSet/>
      <dgm:spPr/>
      <dgm:t>
        <a:bodyPr/>
        <a:lstStyle/>
        <a:p>
          <a:endParaRPr lang="en-US"/>
        </a:p>
      </dgm:t>
    </dgm:pt>
    <dgm:pt modelId="{3ED7936B-B50E-48CB-B2C8-ABB47DBF4F29}">
      <dgm:prSet/>
      <dgm:spPr/>
      <dgm:t>
        <a:bodyPr/>
        <a:lstStyle/>
        <a:p>
          <a:r>
            <a:rPr lang="en-IN"/>
            <a:t>Implementation</a:t>
          </a:r>
          <a:endParaRPr lang="en-US"/>
        </a:p>
      </dgm:t>
    </dgm:pt>
    <dgm:pt modelId="{F83E5697-ED6F-4CA6-BFC9-FA3BF7E4DE33}" type="parTrans" cxnId="{E0BCC842-D076-4CCC-A0AC-33C1849E0EF7}">
      <dgm:prSet/>
      <dgm:spPr/>
      <dgm:t>
        <a:bodyPr/>
        <a:lstStyle/>
        <a:p>
          <a:endParaRPr lang="en-US"/>
        </a:p>
      </dgm:t>
    </dgm:pt>
    <dgm:pt modelId="{96031178-307A-465F-8F6F-9CD6F59BF861}" type="sibTrans" cxnId="{E0BCC842-D076-4CCC-A0AC-33C1849E0EF7}">
      <dgm:prSet/>
      <dgm:spPr/>
      <dgm:t>
        <a:bodyPr/>
        <a:lstStyle/>
        <a:p>
          <a:endParaRPr lang="en-US"/>
        </a:p>
      </dgm:t>
    </dgm:pt>
    <dgm:pt modelId="{F8B86C8A-65E8-45D0-A5F2-6476907124F8}">
      <dgm:prSet/>
      <dgm:spPr/>
      <dgm:t>
        <a:bodyPr/>
        <a:lstStyle/>
        <a:p>
          <a:r>
            <a:rPr lang="en-IN"/>
            <a:t>Results and Discussion</a:t>
          </a:r>
          <a:endParaRPr lang="en-US"/>
        </a:p>
      </dgm:t>
    </dgm:pt>
    <dgm:pt modelId="{03EA087F-E3E5-466C-818D-C09E1749F8B1}" type="parTrans" cxnId="{8B24D726-8F0B-4BCB-8538-889A23AC57AE}">
      <dgm:prSet/>
      <dgm:spPr/>
      <dgm:t>
        <a:bodyPr/>
        <a:lstStyle/>
        <a:p>
          <a:endParaRPr lang="en-US"/>
        </a:p>
      </dgm:t>
    </dgm:pt>
    <dgm:pt modelId="{6C1C1F07-5357-49BE-9A8D-01963B4F3DCF}" type="sibTrans" cxnId="{8B24D726-8F0B-4BCB-8538-889A23AC57AE}">
      <dgm:prSet/>
      <dgm:spPr/>
      <dgm:t>
        <a:bodyPr/>
        <a:lstStyle/>
        <a:p>
          <a:endParaRPr lang="en-US"/>
        </a:p>
      </dgm:t>
    </dgm:pt>
    <dgm:pt modelId="{302E987B-A33F-4342-BEE9-164073EA91C7}">
      <dgm:prSet/>
      <dgm:spPr/>
      <dgm:t>
        <a:bodyPr/>
        <a:lstStyle/>
        <a:p>
          <a:r>
            <a:rPr lang="en-IN"/>
            <a:t>Use cases</a:t>
          </a:r>
          <a:endParaRPr lang="en-US"/>
        </a:p>
      </dgm:t>
    </dgm:pt>
    <dgm:pt modelId="{AFF6791A-534E-4666-ABFF-99A802F4F71F}" type="parTrans" cxnId="{B02F610D-7437-4D84-A28D-FE9F40883929}">
      <dgm:prSet/>
      <dgm:spPr/>
      <dgm:t>
        <a:bodyPr/>
        <a:lstStyle/>
        <a:p>
          <a:endParaRPr lang="en-US"/>
        </a:p>
      </dgm:t>
    </dgm:pt>
    <dgm:pt modelId="{ABCB3292-636B-49A4-8ECE-8BC59319F609}" type="sibTrans" cxnId="{B02F610D-7437-4D84-A28D-FE9F40883929}">
      <dgm:prSet/>
      <dgm:spPr/>
      <dgm:t>
        <a:bodyPr/>
        <a:lstStyle/>
        <a:p>
          <a:endParaRPr lang="en-US"/>
        </a:p>
      </dgm:t>
    </dgm:pt>
    <dgm:pt modelId="{C04F8E91-1BAC-49A3-9506-979AD5418635}">
      <dgm:prSet/>
      <dgm:spPr/>
      <dgm:t>
        <a:bodyPr/>
        <a:lstStyle/>
        <a:p>
          <a:r>
            <a:rPr lang="en-IN"/>
            <a:t>Conclusion</a:t>
          </a:r>
          <a:endParaRPr lang="en-US"/>
        </a:p>
      </dgm:t>
    </dgm:pt>
    <dgm:pt modelId="{6E9DE3A0-C897-4A7C-96C9-541440D96157}" type="parTrans" cxnId="{C5A15BBF-8D7D-43B7-9E8F-529F6F8D23C7}">
      <dgm:prSet/>
      <dgm:spPr/>
      <dgm:t>
        <a:bodyPr/>
        <a:lstStyle/>
        <a:p>
          <a:endParaRPr lang="en-US"/>
        </a:p>
      </dgm:t>
    </dgm:pt>
    <dgm:pt modelId="{38619288-A8C5-485F-83FC-AFEB9E47B0AB}" type="sibTrans" cxnId="{C5A15BBF-8D7D-43B7-9E8F-529F6F8D23C7}">
      <dgm:prSet/>
      <dgm:spPr/>
      <dgm:t>
        <a:bodyPr/>
        <a:lstStyle/>
        <a:p>
          <a:endParaRPr lang="en-US"/>
        </a:p>
      </dgm:t>
    </dgm:pt>
    <dgm:pt modelId="{B398E7B2-EA94-4BA8-A515-B3EA3D796403}">
      <dgm:prSet/>
      <dgm:spPr/>
      <dgm:t>
        <a:bodyPr/>
        <a:lstStyle/>
        <a:p>
          <a:r>
            <a:rPr lang="en-IN"/>
            <a:t>Future scope</a:t>
          </a:r>
          <a:endParaRPr lang="en-US"/>
        </a:p>
      </dgm:t>
    </dgm:pt>
    <dgm:pt modelId="{F6E5DAD4-9C08-4C11-9BEF-2887B11D93C7}" type="parTrans" cxnId="{58645D4D-4E9B-4A80-922D-3C56DCC8ED68}">
      <dgm:prSet/>
      <dgm:spPr/>
      <dgm:t>
        <a:bodyPr/>
        <a:lstStyle/>
        <a:p>
          <a:endParaRPr lang="en-US"/>
        </a:p>
      </dgm:t>
    </dgm:pt>
    <dgm:pt modelId="{8409DBFD-0E34-4C2F-8CF1-4859B843BEEC}" type="sibTrans" cxnId="{58645D4D-4E9B-4A80-922D-3C56DCC8ED68}">
      <dgm:prSet/>
      <dgm:spPr/>
      <dgm:t>
        <a:bodyPr/>
        <a:lstStyle/>
        <a:p>
          <a:endParaRPr lang="en-US"/>
        </a:p>
      </dgm:t>
    </dgm:pt>
    <dgm:pt modelId="{2BC214DA-C9C2-4F3C-A69D-43A6A38F9B27}" type="pres">
      <dgm:prSet presAssocID="{DBD8B92E-611B-4992-9E0D-6A69295DAF5C}" presName="vert0" presStyleCnt="0">
        <dgm:presLayoutVars>
          <dgm:dir/>
          <dgm:animOne val="branch"/>
          <dgm:animLvl val="lvl"/>
        </dgm:presLayoutVars>
      </dgm:prSet>
      <dgm:spPr/>
    </dgm:pt>
    <dgm:pt modelId="{64F00FAB-FE74-4657-8EAB-079463D76045}" type="pres">
      <dgm:prSet presAssocID="{CFB79E9E-CA5B-43D9-ADBE-328515DA2CAF}" presName="thickLine" presStyleLbl="alignNode1" presStyleIdx="0" presStyleCnt="7"/>
      <dgm:spPr/>
    </dgm:pt>
    <dgm:pt modelId="{0AE938B6-6220-4656-9A7C-87A63D34D114}" type="pres">
      <dgm:prSet presAssocID="{CFB79E9E-CA5B-43D9-ADBE-328515DA2CAF}" presName="horz1" presStyleCnt="0"/>
      <dgm:spPr/>
    </dgm:pt>
    <dgm:pt modelId="{4142A787-7B53-46F4-9D15-A20B406C03C3}" type="pres">
      <dgm:prSet presAssocID="{CFB79E9E-CA5B-43D9-ADBE-328515DA2CAF}" presName="tx1" presStyleLbl="revTx" presStyleIdx="0" presStyleCnt="7"/>
      <dgm:spPr/>
    </dgm:pt>
    <dgm:pt modelId="{53D6B0AC-9F03-469B-A93E-72F1DABCE56B}" type="pres">
      <dgm:prSet presAssocID="{CFB79E9E-CA5B-43D9-ADBE-328515DA2CAF}" presName="vert1" presStyleCnt="0"/>
      <dgm:spPr/>
    </dgm:pt>
    <dgm:pt modelId="{BCA09442-1B7A-45F8-A873-AA96ACF7ABA3}" type="pres">
      <dgm:prSet presAssocID="{0B64741E-17D0-4DBF-8B1E-2B4163434B80}" presName="thickLine" presStyleLbl="alignNode1" presStyleIdx="1" presStyleCnt="7"/>
      <dgm:spPr/>
    </dgm:pt>
    <dgm:pt modelId="{412B9C83-193E-47C7-98C1-EDE83C50F8EE}" type="pres">
      <dgm:prSet presAssocID="{0B64741E-17D0-4DBF-8B1E-2B4163434B80}" presName="horz1" presStyleCnt="0"/>
      <dgm:spPr/>
    </dgm:pt>
    <dgm:pt modelId="{B5E7FDCB-0ABF-4C33-9BB7-0DE2E72977CA}" type="pres">
      <dgm:prSet presAssocID="{0B64741E-17D0-4DBF-8B1E-2B4163434B80}" presName="tx1" presStyleLbl="revTx" presStyleIdx="1" presStyleCnt="7"/>
      <dgm:spPr/>
    </dgm:pt>
    <dgm:pt modelId="{F6C59990-4B5E-45ED-AE69-134D977FC026}" type="pres">
      <dgm:prSet presAssocID="{0B64741E-17D0-4DBF-8B1E-2B4163434B80}" presName="vert1" presStyleCnt="0"/>
      <dgm:spPr/>
    </dgm:pt>
    <dgm:pt modelId="{78BB5AA4-EC5A-4AF6-A3F0-5DFFD2F21AFA}" type="pres">
      <dgm:prSet presAssocID="{3ED7936B-B50E-48CB-B2C8-ABB47DBF4F29}" presName="thickLine" presStyleLbl="alignNode1" presStyleIdx="2" presStyleCnt="7"/>
      <dgm:spPr/>
    </dgm:pt>
    <dgm:pt modelId="{F3C6D2FC-A75A-4841-8BDA-0996ADCE797E}" type="pres">
      <dgm:prSet presAssocID="{3ED7936B-B50E-48CB-B2C8-ABB47DBF4F29}" presName="horz1" presStyleCnt="0"/>
      <dgm:spPr/>
    </dgm:pt>
    <dgm:pt modelId="{14B70129-493E-41CC-AAA6-D193F0ABBBEA}" type="pres">
      <dgm:prSet presAssocID="{3ED7936B-B50E-48CB-B2C8-ABB47DBF4F29}" presName="tx1" presStyleLbl="revTx" presStyleIdx="2" presStyleCnt="7"/>
      <dgm:spPr/>
    </dgm:pt>
    <dgm:pt modelId="{8CCAD429-5B12-400F-9FA0-B4E7ACC37CFC}" type="pres">
      <dgm:prSet presAssocID="{3ED7936B-B50E-48CB-B2C8-ABB47DBF4F29}" presName="vert1" presStyleCnt="0"/>
      <dgm:spPr/>
    </dgm:pt>
    <dgm:pt modelId="{DF222969-9CCE-42E5-8C0A-04444E78F093}" type="pres">
      <dgm:prSet presAssocID="{F8B86C8A-65E8-45D0-A5F2-6476907124F8}" presName="thickLine" presStyleLbl="alignNode1" presStyleIdx="3" presStyleCnt="7"/>
      <dgm:spPr/>
    </dgm:pt>
    <dgm:pt modelId="{FAEDA2A8-8052-4CA7-A5B5-DE9DD88E2A3B}" type="pres">
      <dgm:prSet presAssocID="{F8B86C8A-65E8-45D0-A5F2-6476907124F8}" presName="horz1" presStyleCnt="0"/>
      <dgm:spPr/>
    </dgm:pt>
    <dgm:pt modelId="{6288A2E2-1A6B-453E-9EDC-E0FE68B13CDD}" type="pres">
      <dgm:prSet presAssocID="{F8B86C8A-65E8-45D0-A5F2-6476907124F8}" presName="tx1" presStyleLbl="revTx" presStyleIdx="3" presStyleCnt="7"/>
      <dgm:spPr/>
    </dgm:pt>
    <dgm:pt modelId="{7CF32353-07EB-4A0F-ACFC-1DD18721DDA8}" type="pres">
      <dgm:prSet presAssocID="{F8B86C8A-65E8-45D0-A5F2-6476907124F8}" presName="vert1" presStyleCnt="0"/>
      <dgm:spPr/>
    </dgm:pt>
    <dgm:pt modelId="{92E11232-2FF9-440F-A035-2D70F58777D5}" type="pres">
      <dgm:prSet presAssocID="{302E987B-A33F-4342-BEE9-164073EA91C7}" presName="thickLine" presStyleLbl="alignNode1" presStyleIdx="4" presStyleCnt="7"/>
      <dgm:spPr/>
    </dgm:pt>
    <dgm:pt modelId="{B6EB5D11-26E6-4784-8A54-7B968DC57742}" type="pres">
      <dgm:prSet presAssocID="{302E987B-A33F-4342-BEE9-164073EA91C7}" presName="horz1" presStyleCnt="0"/>
      <dgm:spPr/>
    </dgm:pt>
    <dgm:pt modelId="{0384F191-CA6D-4F46-96F7-3D5EC5D0F0D5}" type="pres">
      <dgm:prSet presAssocID="{302E987B-A33F-4342-BEE9-164073EA91C7}" presName="tx1" presStyleLbl="revTx" presStyleIdx="4" presStyleCnt="7"/>
      <dgm:spPr/>
    </dgm:pt>
    <dgm:pt modelId="{8F8FB9C6-F9FE-4D55-A84E-34C84C6CB030}" type="pres">
      <dgm:prSet presAssocID="{302E987B-A33F-4342-BEE9-164073EA91C7}" presName="vert1" presStyleCnt="0"/>
      <dgm:spPr/>
    </dgm:pt>
    <dgm:pt modelId="{863FF407-433B-4D53-B2E7-BAE36417263A}" type="pres">
      <dgm:prSet presAssocID="{C04F8E91-1BAC-49A3-9506-979AD5418635}" presName="thickLine" presStyleLbl="alignNode1" presStyleIdx="5" presStyleCnt="7"/>
      <dgm:spPr/>
    </dgm:pt>
    <dgm:pt modelId="{5A40AA62-6B4F-4A2A-8633-1BFEBA39F911}" type="pres">
      <dgm:prSet presAssocID="{C04F8E91-1BAC-49A3-9506-979AD5418635}" presName="horz1" presStyleCnt="0"/>
      <dgm:spPr/>
    </dgm:pt>
    <dgm:pt modelId="{8731FB8E-A2DA-44CC-9AC4-3A21D30A9D39}" type="pres">
      <dgm:prSet presAssocID="{C04F8E91-1BAC-49A3-9506-979AD5418635}" presName="tx1" presStyleLbl="revTx" presStyleIdx="5" presStyleCnt="7"/>
      <dgm:spPr/>
    </dgm:pt>
    <dgm:pt modelId="{58F92937-D1E8-45DF-A4C4-6F96834530C7}" type="pres">
      <dgm:prSet presAssocID="{C04F8E91-1BAC-49A3-9506-979AD5418635}" presName="vert1" presStyleCnt="0"/>
      <dgm:spPr/>
    </dgm:pt>
    <dgm:pt modelId="{BF1EEDF5-45C1-414B-852A-82BB612ADEE1}" type="pres">
      <dgm:prSet presAssocID="{B398E7B2-EA94-4BA8-A515-B3EA3D796403}" presName="thickLine" presStyleLbl="alignNode1" presStyleIdx="6" presStyleCnt="7"/>
      <dgm:spPr/>
    </dgm:pt>
    <dgm:pt modelId="{42B46AB6-87BF-4E9C-A4B7-3D4193EA75F9}" type="pres">
      <dgm:prSet presAssocID="{B398E7B2-EA94-4BA8-A515-B3EA3D796403}" presName="horz1" presStyleCnt="0"/>
      <dgm:spPr/>
    </dgm:pt>
    <dgm:pt modelId="{301D705F-A465-4AF0-8E0F-5885CDE0E3FD}" type="pres">
      <dgm:prSet presAssocID="{B398E7B2-EA94-4BA8-A515-B3EA3D796403}" presName="tx1" presStyleLbl="revTx" presStyleIdx="6" presStyleCnt="7"/>
      <dgm:spPr/>
    </dgm:pt>
    <dgm:pt modelId="{6FA51D7A-1255-4B38-9442-F3FDF5E86C3E}" type="pres">
      <dgm:prSet presAssocID="{B398E7B2-EA94-4BA8-A515-B3EA3D796403}" presName="vert1" presStyleCnt="0"/>
      <dgm:spPr/>
    </dgm:pt>
  </dgm:ptLst>
  <dgm:cxnLst>
    <dgm:cxn modelId="{B02F610D-7437-4D84-A28D-FE9F40883929}" srcId="{DBD8B92E-611B-4992-9E0D-6A69295DAF5C}" destId="{302E987B-A33F-4342-BEE9-164073EA91C7}" srcOrd="4" destOrd="0" parTransId="{AFF6791A-534E-4666-ABFF-99A802F4F71F}" sibTransId="{ABCB3292-636B-49A4-8ECE-8BC59319F609}"/>
    <dgm:cxn modelId="{8B24D726-8F0B-4BCB-8538-889A23AC57AE}" srcId="{DBD8B92E-611B-4992-9E0D-6A69295DAF5C}" destId="{F8B86C8A-65E8-45D0-A5F2-6476907124F8}" srcOrd="3" destOrd="0" parTransId="{03EA087F-E3E5-466C-818D-C09E1749F8B1}" sibTransId="{6C1C1F07-5357-49BE-9A8D-01963B4F3DCF}"/>
    <dgm:cxn modelId="{E0BCC842-D076-4CCC-A0AC-33C1849E0EF7}" srcId="{DBD8B92E-611B-4992-9E0D-6A69295DAF5C}" destId="{3ED7936B-B50E-48CB-B2C8-ABB47DBF4F29}" srcOrd="2" destOrd="0" parTransId="{F83E5697-ED6F-4CA6-BFC9-FA3BF7E4DE33}" sibTransId="{96031178-307A-465F-8F6F-9CD6F59BF861}"/>
    <dgm:cxn modelId="{58645D4D-4E9B-4A80-922D-3C56DCC8ED68}" srcId="{DBD8B92E-611B-4992-9E0D-6A69295DAF5C}" destId="{B398E7B2-EA94-4BA8-A515-B3EA3D796403}" srcOrd="6" destOrd="0" parTransId="{F6E5DAD4-9C08-4C11-9BEF-2887B11D93C7}" sibTransId="{8409DBFD-0E34-4C2F-8CF1-4859B843BEEC}"/>
    <dgm:cxn modelId="{A9196070-DD0D-4A71-9CD7-338D5D96E645}" type="presOf" srcId="{B398E7B2-EA94-4BA8-A515-B3EA3D796403}" destId="{301D705F-A465-4AF0-8E0F-5885CDE0E3FD}" srcOrd="0" destOrd="0" presId="urn:microsoft.com/office/officeart/2008/layout/LinedList"/>
    <dgm:cxn modelId="{75CAF89B-B0BD-473D-BF51-E4CCE2C5A7C9}" srcId="{DBD8B92E-611B-4992-9E0D-6A69295DAF5C}" destId="{0B64741E-17D0-4DBF-8B1E-2B4163434B80}" srcOrd="1" destOrd="0" parTransId="{411C4D00-1EA0-4447-89D6-A981F122488C}" sibTransId="{13C43DE9-41DD-4275-B2CF-238ACDB54F09}"/>
    <dgm:cxn modelId="{675629A1-633E-4866-8AEF-43DBB149B62A}" type="presOf" srcId="{3ED7936B-B50E-48CB-B2C8-ABB47DBF4F29}" destId="{14B70129-493E-41CC-AAA6-D193F0ABBBEA}" srcOrd="0" destOrd="0" presId="urn:microsoft.com/office/officeart/2008/layout/LinedList"/>
    <dgm:cxn modelId="{920363AE-69EA-4254-94B4-91D7B505263B}" type="presOf" srcId="{302E987B-A33F-4342-BEE9-164073EA91C7}" destId="{0384F191-CA6D-4F46-96F7-3D5EC5D0F0D5}" srcOrd="0" destOrd="0" presId="urn:microsoft.com/office/officeart/2008/layout/LinedList"/>
    <dgm:cxn modelId="{C8F069BD-2285-4EFF-9AA0-328C4171DACF}" type="presOf" srcId="{CFB79E9E-CA5B-43D9-ADBE-328515DA2CAF}" destId="{4142A787-7B53-46F4-9D15-A20B406C03C3}" srcOrd="0" destOrd="0" presId="urn:microsoft.com/office/officeart/2008/layout/LinedList"/>
    <dgm:cxn modelId="{0DCAA5BE-54C4-4E6A-9343-899EE1B64333}" type="presOf" srcId="{0B64741E-17D0-4DBF-8B1E-2B4163434B80}" destId="{B5E7FDCB-0ABF-4C33-9BB7-0DE2E72977CA}" srcOrd="0" destOrd="0" presId="urn:microsoft.com/office/officeart/2008/layout/LinedList"/>
    <dgm:cxn modelId="{C5A15BBF-8D7D-43B7-9E8F-529F6F8D23C7}" srcId="{DBD8B92E-611B-4992-9E0D-6A69295DAF5C}" destId="{C04F8E91-1BAC-49A3-9506-979AD5418635}" srcOrd="5" destOrd="0" parTransId="{6E9DE3A0-C897-4A7C-96C9-541440D96157}" sibTransId="{38619288-A8C5-485F-83FC-AFEB9E47B0AB}"/>
    <dgm:cxn modelId="{189FCDC4-C0FE-46AA-8660-7E910B5DC905}" type="presOf" srcId="{F8B86C8A-65E8-45D0-A5F2-6476907124F8}" destId="{6288A2E2-1A6B-453E-9EDC-E0FE68B13CDD}" srcOrd="0" destOrd="0" presId="urn:microsoft.com/office/officeart/2008/layout/LinedList"/>
    <dgm:cxn modelId="{F3B8F5CF-8B9F-4BFC-BD06-CB73325DCFA9}" type="presOf" srcId="{C04F8E91-1BAC-49A3-9506-979AD5418635}" destId="{8731FB8E-A2DA-44CC-9AC4-3A21D30A9D39}" srcOrd="0" destOrd="0" presId="urn:microsoft.com/office/officeart/2008/layout/LinedList"/>
    <dgm:cxn modelId="{5155DBE5-70E7-40FE-9BED-773137A90023}" type="presOf" srcId="{DBD8B92E-611B-4992-9E0D-6A69295DAF5C}" destId="{2BC214DA-C9C2-4F3C-A69D-43A6A38F9B27}" srcOrd="0" destOrd="0" presId="urn:microsoft.com/office/officeart/2008/layout/LinedList"/>
    <dgm:cxn modelId="{C219BAFB-3D2B-46CF-9754-A6AA95C71054}" srcId="{DBD8B92E-611B-4992-9E0D-6A69295DAF5C}" destId="{CFB79E9E-CA5B-43D9-ADBE-328515DA2CAF}" srcOrd="0" destOrd="0" parTransId="{2D6853F5-D900-4F55-A0E9-AB9291066FC4}" sibTransId="{EDC7CDFD-0EE0-4E33-AF1C-1AE6CA776BE5}"/>
    <dgm:cxn modelId="{D4A36CCC-14B8-4585-9BCD-389DE82AA4AE}" type="presParOf" srcId="{2BC214DA-C9C2-4F3C-A69D-43A6A38F9B27}" destId="{64F00FAB-FE74-4657-8EAB-079463D76045}" srcOrd="0" destOrd="0" presId="urn:microsoft.com/office/officeart/2008/layout/LinedList"/>
    <dgm:cxn modelId="{B72AF8D0-4D60-4EDB-B6FD-6009C857DFF2}" type="presParOf" srcId="{2BC214DA-C9C2-4F3C-A69D-43A6A38F9B27}" destId="{0AE938B6-6220-4656-9A7C-87A63D34D114}" srcOrd="1" destOrd="0" presId="urn:microsoft.com/office/officeart/2008/layout/LinedList"/>
    <dgm:cxn modelId="{38B28CDB-2071-440A-ADAF-28844A0F6FD6}" type="presParOf" srcId="{0AE938B6-6220-4656-9A7C-87A63D34D114}" destId="{4142A787-7B53-46F4-9D15-A20B406C03C3}" srcOrd="0" destOrd="0" presId="urn:microsoft.com/office/officeart/2008/layout/LinedList"/>
    <dgm:cxn modelId="{0F0E2536-ACF5-49A1-9C6A-87B690E5D691}" type="presParOf" srcId="{0AE938B6-6220-4656-9A7C-87A63D34D114}" destId="{53D6B0AC-9F03-469B-A93E-72F1DABCE56B}" srcOrd="1" destOrd="0" presId="urn:microsoft.com/office/officeart/2008/layout/LinedList"/>
    <dgm:cxn modelId="{CA58D047-CC01-43F3-8366-CACE56EE2A16}" type="presParOf" srcId="{2BC214DA-C9C2-4F3C-A69D-43A6A38F9B27}" destId="{BCA09442-1B7A-45F8-A873-AA96ACF7ABA3}" srcOrd="2" destOrd="0" presId="urn:microsoft.com/office/officeart/2008/layout/LinedList"/>
    <dgm:cxn modelId="{F35E723A-F226-4D8C-827A-E94FF1004391}" type="presParOf" srcId="{2BC214DA-C9C2-4F3C-A69D-43A6A38F9B27}" destId="{412B9C83-193E-47C7-98C1-EDE83C50F8EE}" srcOrd="3" destOrd="0" presId="urn:microsoft.com/office/officeart/2008/layout/LinedList"/>
    <dgm:cxn modelId="{B4EF6566-31C1-454C-9910-CB11F6EF398E}" type="presParOf" srcId="{412B9C83-193E-47C7-98C1-EDE83C50F8EE}" destId="{B5E7FDCB-0ABF-4C33-9BB7-0DE2E72977CA}" srcOrd="0" destOrd="0" presId="urn:microsoft.com/office/officeart/2008/layout/LinedList"/>
    <dgm:cxn modelId="{4F3408DC-532B-473E-AD02-3C1EFCD0A4AF}" type="presParOf" srcId="{412B9C83-193E-47C7-98C1-EDE83C50F8EE}" destId="{F6C59990-4B5E-45ED-AE69-134D977FC026}" srcOrd="1" destOrd="0" presId="urn:microsoft.com/office/officeart/2008/layout/LinedList"/>
    <dgm:cxn modelId="{19FAB03E-7D03-45BF-A7E0-4978565BB346}" type="presParOf" srcId="{2BC214DA-C9C2-4F3C-A69D-43A6A38F9B27}" destId="{78BB5AA4-EC5A-4AF6-A3F0-5DFFD2F21AFA}" srcOrd="4" destOrd="0" presId="urn:microsoft.com/office/officeart/2008/layout/LinedList"/>
    <dgm:cxn modelId="{6BCA8B6D-0308-4345-B18C-D4B50B5A8C56}" type="presParOf" srcId="{2BC214DA-C9C2-4F3C-A69D-43A6A38F9B27}" destId="{F3C6D2FC-A75A-4841-8BDA-0996ADCE797E}" srcOrd="5" destOrd="0" presId="urn:microsoft.com/office/officeart/2008/layout/LinedList"/>
    <dgm:cxn modelId="{AE17521C-4D21-484A-95F9-8B2EE283F497}" type="presParOf" srcId="{F3C6D2FC-A75A-4841-8BDA-0996ADCE797E}" destId="{14B70129-493E-41CC-AAA6-D193F0ABBBEA}" srcOrd="0" destOrd="0" presId="urn:microsoft.com/office/officeart/2008/layout/LinedList"/>
    <dgm:cxn modelId="{B376AD56-4A4E-4958-A5F1-FD61452A48D1}" type="presParOf" srcId="{F3C6D2FC-A75A-4841-8BDA-0996ADCE797E}" destId="{8CCAD429-5B12-400F-9FA0-B4E7ACC37CFC}" srcOrd="1" destOrd="0" presId="urn:microsoft.com/office/officeart/2008/layout/LinedList"/>
    <dgm:cxn modelId="{933A70D4-1D24-471C-B93D-FD174C7CDA70}" type="presParOf" srcId="{2BC214DA-C9C2-4F3C-A69D-43A6A38F9B27}" destId="{DF222969-9CCE-42E5-8C0A-04444E78F093}" srcOrd="6" destOrd="0" presId="urn:microsoft.com/office/officeart/2008/layout/LinedList"/>
    <dgm:cxn modelId="{4B0380E0-511E-4F84-A064-B9C462AE8B60}" type="presParOf" srcId="{2BC214DA-C9C2-4F3C-A69D-43A6A38F9B27}" destId="{FAEDA2A8-8052-4CA7-A5B5-DE9DD88E2A3B}" srcOrd="7" destOrd="0" presId="urn:microsoft.com/office/officeart/2008/layout/LinedList"/>
    <dgm:cxn modelId="{AC52E375-A8FE-4343-95F7-459FA980F46D}" type="presParOf" srcId="{FAEDA2A8-8052-4CA7-A5B5-DE9DD88E2A3B}" destId="{6288A2E2-1A6B-453E-9EDC-E0FE68B13CDD}" srcOrd="0" destOrd="0" presId="urn:microsoft.com/office/officeart/2008/layout/LinedList"/>
    <dgm:cxn modelId="{E916705C-1FE5-48B7-9177-235B2ED4953F}" type="presParOf" srcId="{FAEDA2A8-8052-4CA7-A5B5-DE9DD88E2A3B}" destId="{7CF32353-07EB-4A0F-ACFC-1DD18721DDA8}" srcOrd="1" destOrd="0" presId="urn:microsoft.com/office/officeart/2008/layout/LinedList"/>
    <dgm:cxn modelId="{9E047677-4815-48AF-B016-4CC23303CC10}" type="presParOf" srcId="{2BC214DA-C9C2-4F3C-A69D-43A6A38F9B27}" destId="{92E11232-2FF9-440F-A035-2D70F58777D5}" srcOrd="8" destOrd="0" presId="urn:microsoft.com/office/officeart/2008/layout/LinedList"/>
    <dgm:cxn modelId="{FCA13F36-9C21-4049-B7AE-F52B95E80B9B}" type="presParOf" srcId="{2BC214DA-C9C2-4F3C-A69D-43A6A38F9B27}" destId="{B6EB5D11-26E6-4784-8A54-7B968DC57742}" srcOrd="9" destOrd="0" presId="urn:microsoft.com/office/officeart/2008/layout/LinedList"/>
    <dgm:cxn modelId="{CE7D6E75-E96F-44F4-A93A-A24BD86495FD}" type="presParOf" srcId="{B6EB5D11-26E6-4784-8A54-7B968DC57742}" destId="{0384F191-CA6D-4F46-96F7-3D5EC5D0F0D5}" srcOrd="0" destOrd="0" presId="urn:microsoft.com/office/officeart/2008/layout/LinedList"/>
    <dgm:cxn modelId="{02B2402A-8E96-4841-8666-915145762B9A}" type="presParOf" srcId="{B6EB5D11-26E6-4784-8A54-7B968DC57742}" destId="{8F8FB9C6-F9FE-4D55-A84E-34C84C6CB030}" srcOrd="1" destOrd="0" presId="urn:microsoft.com/office/officeart/2008/layout/LinedList"/>
    <dgm:cxn modelId="{FAEF1047-E7E7-4BD2-8F7A-AB2972A983FB}" type="presParOf" srcId="{2BC214DA-C9C2-4F3C-A69D-43A6A38F9B27}" destId="{863FF407-433B-4D53-B2E7-BAE36417263A}" srcOrd="10" destOrd="0" presId="urn:microsoft.com/office/officeart/2008/layout/LinedList"/>
    <dgm:cxn modelId="{23725188-7717-4BD1-B01A-AF366D3610B7}" type="presParOf" srcId="{2BC214DA-C9C2-4F3C-A69D-43A6A38F9B27}" destId="{5A40AA62-6B4F-4A2A-8633-1BFEBA39F911}" srcOrd="11" destOrd="0" presId="urn:microsoft.com/office/officeart/2008/layout/LinedList"/>
    <dgm:cxn modelId="{736B0A7C-150F-4990-BAA1-5B449E76BED0}" type="presParOf" srcId="{5A40AA62-6B4F-4A2A-8633-1BFEBA39F911}" destId="{8731FB8E-A2DA-44CC-9AC4-3A21D30A9D39}" srcOrd="0" destOrd="0" presId="urn:microsoft.com/office/officeart/2008/layout/LinedList"/>
    <dgm:cxn modelId="{CC9F53B0-9A3A-41CA-8862-FA18235F3C61}" type="presParOf" srcId="{5A40AA62-6B4F-4A2A-8633-1BFEBA39F911}" destId="{58F92937-D1E8-45DF-A4C4-6F96834530C7}" srcOrd="1" destOrd="0" presId="urn:microsoft.com/office/officeart/2008/layout/LinedList"/>
    <dgm:cxn modelId="{73ED9175-B1C9-44D6-AF66-E0E6E7E0103E}" type="presParOf" srcId="{2BC214DA-C9C2-4F3C-A69D-43A6A38F9B27}" destId="{BF1EEDF5-45C1-414B-852A-82BB612ADEE1}" srcOrd="12" destOrd="0" presId="urn:microsoft.com/office/officeart/2008/layout/LinedList"/>
    <dgm:cxn modelId="{203747B4-EA3A-4572-B34F-8A94DE07A632}" type="presParOf" srcId="{2BC214DA-C9C2-4F3C-A69D-43A6A38F9B27}" destId="{42B46AB6-87BF-4E9C-A4B7-3D4193EA75F9}" srcOrd="13" destOrd="0" presId="urn:microsoft.com/office/officeart/2008/layout/LinedList"/>
    <dgm:cxn modelId="{7BCE7CA0-113A-4F72-B559-0CC936860D8C}" type="presParOf" srcId="{42B46AB6-87BF-4E9C-A4B7-3D4193EA75F9}" destId="{301D705F-A465-4AF0-8E0F-5885CDE0E3FD}" srcOrd="0" destOrd="0" presId="urn:microsoft.com/office/officeart/2008/layout/LinedList"/>
    <dgm:cxn modelId="{821567ED-DF5C-408B-B961-C739A50E6B45}" type="presParOf" srcId="{42B46AB6-87BF-4E9C-A4B7-3D4193EA75F9}" destId="{6FA51D7A-1255-4B38-9442-F3FDF5E86C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DB6732-0B3D-46F7-A280-8783E9EB260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EF0D07-2164-4410-B6FD-1F2E25B49BB5}">
      <dgm:prSet/>
      <dgm:spPr/>
      <dgm:t>
        <a:bodyPr/>
        <a:lstStyle/>
        <a:p>
          <a:r>
            <a:rPr lang="en-US"/>
            <a:t>This project involves creating a simulated online banking system with a server-client architecture.</a:t>
          </a:r>
        </a:p>
      </dgm:t>
    </dgm:pt>
    <dgm:pt modelId="{B5F57F9B-AA62-49AE-809D-2AA2B1BDF000}" type="parTrans" cxnId="{FA7D5E48-CADC-4205-9237-D23E80A11B83}">
      <dgm:prSet/>
      <dgm:spPr/>
      <dgm:t>
        <a:bodyPr/>
        <a:lstStyle/>
        <a:p>
          <a:endParaRPr lang="en-US"/>
        </a:p>
      </dgm:t>
    </dgm:pt>
    <dgm:pt modelId="{D3E5288F-841A-4709-8C05-EDD8238CF8EF}" type="sibTrans" cxnId="{FA7D5E48-CADC-4205-9237-D23E80A11B83}">
      <dgm:prSet/>
      <dgm:spPr/>
      <dgm:t>
        <a:bodyPr/>
        <a:lstStyle/>
        <a:p>
          <a:endParaRPr lang="en-US"/>
        </a:p>
      </dgm:t>
    </dgm:pt>
    <dgm:pt modelId="{A6160A75-CDC9-41AD-8508-6D5CDA54328C}">
      <dgm:prSet/>
      <dgm:spPr/>
      <dgm:t>
        <a:bodyPr/>
        <a:lstStyle/>
        <a:p>
          <a:r>
            <a:rPr lang="en-US"/>
            <a:t>It includes functionalities for creating and managing different types of accounts (Normal, Joint, and Admin) and an admin interface.</a:t>
          </a:r>
        </a:p>
      </dgm:t>
    </dgm:pt>
    <dgm:pt modelId="{360D6343-714C-4347-91D1-4A3C5CA0157C}" type="parTrans" cxnId="{6CA3782F-F96E-4BD9-A221-45439C939A40}">
      <dgm:prSet/>
      <dgm:spPr/>
      <dgm:t>
        <a:bodyPr/>
        <a:lstStyle/>
        <a:p>
          <a:endParaRPr lang="en-US"/>
        </a:p>
      </dgm:t>
    </dgm:pt>
    <dgm:pt modelId="{9F32B519-D344-4E57-B080-5804D449ABC9}" type="sibTrans" cxnId="{6CA3782F-F96E-4BD9-A221-45439C939A40}">
      <dgm:prSet/>
      <dgm:spPr/>
      <dgm:t>
        <a:bodyPr/>
        <a:lstStyle/>
        <a:p>
          <a:endParaRPr lang="en-US"/>
        </a:p>
      </dgm:t>
    </dgm:pt>
    <dgm:pt modelId="{19212920-22EA-4E9E-BF89-996D9C5C9755}">
      <dgm:prSet/>
      <dgm:spPr/>
      <dgm:t>
        <a:bodyPr/>
        <a:lstStyle/>
        <a:p>
          <a:r>
            <a:rPr lang="en-US"/>
            <a:t>Key project files include add_admin.c, count_initial.c, tserver.c, tclient.c, and viewAdmin.c.</a:t>
          </a:r>
        </a:p>
      </dgm:t>
    </dgm:pt>
    <dgm:pt modelId="{2A851641-A9DF-4322-9C47-5C9AEDBB02F4}" type="parTrans" cxnId="{2ED94D78-F8AE-438A-8360-E00DB12EECF4}">
      <dgm:prSet/>
      <dgm:spPr/>
      <dgm:t>
        <a:bodyPr/>
        <a:lstStyle/>
        <a:p>
          <a:endParaRPr lang="en-US"/>
        </a:p>
      </dgm:t>
    </dgm:pt>
    <dgm:pt modelId="{DE8B5D9C-EBD5-47BA-A02B-52434F01A0B3}" type="sibTrans" cxnId="{2ED94D78-F8AE-438A-8360-E00DB12EECF4}">
      <dgm:prSet/>
      <dgm:spPr/>
      <dgm:t>
        <a:bodyPr/>
        <a:lstStyle/>
        <a:p>
          <a:endParaRPr lang="en-US"/>
        </a:p>
      </dgm:t>
    </dgm:pt>
    <dgm:pt modelId="{E19B3DE8-545A-4B3A-9D29-6AB1F5F03D7F}" type="pres">
      <dgm:prSet presAssocID="{71DB6732-0B3D-46F7-A280-8783E9EB260F}" presName="root" presStyleCnt="0">
        <dgm:presLayoutVars>
          <dgm:dir/>
          <dgm:resizeHandles val="exact"/>
        </dgm:presLayoutVars>
      </dgm:prSet>
      <dgm:spPr/>
    </dgm:pt>
    <dgm:pt modelId="{97389B4A-DD72-4D69-B702-A7B5C0C3994C}" type="pres">
      <dgm:prSet presAssocID="{A3EF0D07-2164-4410-B6FD-1F2E25B49BB5}" presName="compNode" presStyleCnt="0"/>
      <dgm:spPr/>
    </dgm:pt>
    <dgm:pt modelId="{6A728059-2806-48A9-A426-6531102296BF}" type="pres">
      <dgm:prSet presAssocID="{A3EF0D07-2164-4410-B6FD-1F2E25B49BB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5A5FE9DE-9C4C-4AB5-A2D1-02BF17255A50}" type="pres">
      <dgm:prSet presAssocID="{A3EF0D07-2164-4410-B6FD-1F2E25B49BB5}" presName="spaceRect" presStyleCnt="0"/>
      <dgm:spPr/>
    </dgm:pt>
    <dgm:pt modelId="{719B1BE4-733B-41EC-B962-05037D6C1E8A}" type="pres">
      <dgm:prSet presAssocID="{A3EF0D07-2164-4410-B6FD-1F2E25B49BB5}" presName="textRect" presStyleLbl="revTx" presStyleIdx="0" presStyleCnt="3">
        <dgm:presLayoutVars>
          <dgm:chMax val="1"/>
          <dgm:chPref val="1"/>
        </dgm:presLayoutVars>
      </dgm:prSet>
      <dgm:spPr/>
    </dgm:pt>
    <dgm:pt modelId="{4CEEDB98-102E-46CD-9384-FDCC718F3CD9}" type="pres">
      <dgm:prSet presAssocID="{D3E5288F-841A-4709-8C05-EDD8238CF8EF}" presName="sibTrans" presStyleCnt="0"/>
      <dgm:spPr/>
    </dgm:pt>
    <dgm:pt modelId="{1926633E-EF49-4EFE-AD09-7486341DD80D}" type="pres">
      <dgm:prSet presAssocID="{A6160A75-CDC9-41AD-8508-6D5CDA54328C}" presName="compNode" presStyleCnt="0"/>
      <dgm:spPr/>
    </dgm:pt>
    <dgm:pt modelId="{79DF940A-3C4E-49D4-BF23-C89AA78E9151}" type="pres">
      <dgm:prSet presAssocID="{A6160A75-CDC9-41AD-8508-6D5CDA54328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B7AB651-AAB1-4A11-8C41-97E4F606E8CB}" type="pres">
      <dgm:prSet presAssocID="{A6160A75-CDC9-41AD-8508-6D5CDA54328C}" presName="spaceRect" presStyleCnt="0"/>
      <dgm:spPr/>
    </dgm:pt>
    <dgm:pt modelId="{58C7E2C4-6CB5-4FE2-9B38-74E5EECF590F}" type="pres">
      <dgm:prSet presAssocID="{A6160A75-CDC9-41AD-8508-6D5CDA54328C}" presName="textRect" presStyleLbl="revTx" presStyleIdx="1" presStyleCnt="3">
        <dgm:presLayoutVars>
          <dgm:chMax val="1"/>
          <dgm:chPref val="1"/>
        </dgm:presLayoutVars>
      </dgm:prSet>
      <dgm:spPr/>
    </dgm:pt>
    <dgm:pt modelId="{913190C0-6868-455B-A670-EB9BFF502D85}" type="pres">
      <dgm:prSet presAssocID="{9F32B519-D344-4E57-B080-5804D449ABC9}" presName="sibTrans" presStyleCnt="0"/>
      <dgm:spPr/>
    </dgm:pt>
    <dgm:pt modelId="{E9E8F6C1-8FB1-4894-A900-B534D0534E05}" type="pres">
      <dgm:prSet presAssocID="{19212920-22EA-4E9E-BF89-996D9C5C9755}" presName="compNode" presStyleCnt="0"/>
      <dgm:spPr/>
    </dgm:pt>
    <dgm:pt modelId="{711DEF4A-0865-433B-969B-A4C2FF05D70C}" type="pres">
      <dgm:prSet presAssocID="{19212920-22EA-4E9E-BF89-996D9C5C975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A0F17CDF-A8FB-4F9E-B8A0-50B0EC09C097}" type="pres">
      <dgm:prSet presAssocID="{19212920-22EA-4E9E-BF89-996D9C5C9755}" presName="spaceRect" presStyleCnt="0"/>
      <dgm:spPr/>
    </dgm:pt>
    <dgm:pt modelId="{6CCEA492-8EE3-4B3E-BE4A-8EEF5A45E231}" type="pres">
      <dgm:prSet presAssocID="{19212920-22EA-4E9E-BF89-996D9C5C9755}" presName="textRect" presStyleLbl="revTx" presStyleIdx="2" presStyleCnt="3">
        <dgm:presLayoutVars>
          <dgm:chMax val="1"/>
          <dgm:chPref val="1"/>
        </dgm:presLayoutVars>
      </dgm:prSet>
      <dgm:spPr/>
    </dgm:pt>
  </dgm:ptLst>
  <dgm:cxnLst>
    <dgm:cxn modelId="{83A57A1F-BEC5-49AD-B46C-AB60159EBF0C}" type="presOf" srcId="{19212920-22EA-4E9E-BF89-996D9C5C9755}" destId="{6CCEA492-8EE3-4B3E-BE4A-8EEF5A45E231}" srcOrd="0" destOrd="0" presId="urn:microsoft.com/office/officeart/2018/2/layout/IconLabelList"/>
    <dgm:cxn modelId="{6CA3782F-F96E-4BD9-A221-45439C939A40}" srcId="{71DB6732-0B3D-46F7-A280-8783E9EB260F}" destId="{A6160A75-CDC9-41AD-8508-6D5CDA54328C}" srcOrd="1" destOrd="0" parTransId="{360D6343-714C-4347-91D1-4A3C5CA0157C}" sibTransId="{9F32B519-D344-4E57-B080-5804D449ABC9}"/>
    <dgm:cxn modelId="{6600D963-9EF3-4C95-BA62-46D5B6F66560}" type="presOf" srcId="{A6160A75-CDC9-41AD-8508-6D5CDA54328C}" destId="{58C7E2C4-6CB5-4FE2-9B38-74E5EECF590F}" srcOrd="0" destOrd="0" presId="urn:microsoft.com/office/officeart/2018/2/layout/IconLabelList"/>
    <dgm:cxn modelId="{FA7D5E48-CADC-4205-9237-D23E80A11B83}" srcId="{71DB6732-0B3D-46F7-A280-8783E9EB260F}" destId="{A3EF0D07-2164-4410-B6FD-1F2E25B49BB5}" srcOrd="0" destOrd="0" parTransId="{B5F57F9B-AA62-49AE-809D-2AA2B1BDF000}" sibTransId="{D3E5288F-841A-4709-8C05-EDD8238CF8EF}"/>
    <dgm:cxn modelId="{2ED94D78-F8AE-438A-8360-E00DB12EECF4}" srcId="{71DB6732-0B3D-46F7-A280-8783E9EB260F}" destId="{19212920-22EA-4E9E-BF89-996D9C5C9755}" srcOrd="2" destOrd="0" parTransId="{2A851641-A9DF-4322-9C47-5C9AEDBB02F4}" sibTransId="{DE8B5D9C-EBD5-47BA-A02B-52434F01A0B3}"/>
    <dgm:cxn modelId="{39FB7FEB-41DE-445D-91C4-9FB5DDD8182B}" type="presOf" srcId="{71DB6732-0B3D-46F7-A280-8783E9EB260F}" destId="{E19B3DE8-545A-4B3A-9D29-6AB1F5F03D7F}" srcOrd="0" destOrd="0" presId="urn:microsoft.com/office/officeart/2018/2/layout/IconLabelList"/>
    <dgm:cxn modelId="{7C397DEC-F48E-4DA2-A255-203EAAAEECE0}" type="presOf" srcId="{A3EF0D07-2164-4410-B6FD-1F2E25B49BB5}" destId="{719B1BE4-733B-41EC-B962-05037D6C1E8A}" srcOrd="0" destOrd="0" presId="urn:microsoft.com/office/officeart/2018/2/layout/IconLabelList"/>
    <dgm:cxn modelId="{34220930-1C79-40C5-8226-1440BEC90F58}" type="presParOf" srcId="{E19B3DE8-545A-4B3A-9D29-6AB1F5F03D7F}" destId="{97389B4A-DD72-4D69-B702-A7B5C0C3994C}" srcOrd="0" destOrd="0" presId="urn:microsoft.com/office/officeart/2018/2/layout/IconLabelList"/>
    <dgm:cxn modelId="{1FD463BF-3F3D-4A10-B196-3A7835E73DE0}" type="presParOf" srcId="{97389B4A-DD72-4D69-B702-A7B5C0C3994C}" destId="{6A728059-2806-48A9-A426-6531102296BF}" srcOrd="0" destOrd="0" presId="urn:microsoft.com/office/officeart/2018/2/layout/IconLabelList"/>
    <dgm:cxn modelId="{FD224BEA-4AD8-415C-9192-F3FD5733737E}" type="presParOf" srcId="{97389B4A-DD72-4D69-B702-A7B5C0C3994C}" destId="{5A5FE9DE-9C4C-4AB5-A2D1-02BF17255A50}" srcOrd="1" destOrd="0" presId="urn:microsoft.com/office/officeart/2018/2/layout/IconLabelList"/>
    <dgm:cxn modelId="{40E8054E-35B7-4775-AA65-DAC6C229819E}" type="presParOf" srcId="{97389B4A-DD72-4D69-B702-A7B5C0C3994C}" destId="{719B1BE4-733B-41EC-B962-05037D6C1E8A}" srcOrd="2" destOrd="0" presId="urn:microsoft.com/office/officeart/2018/2/layout/IconLabelList"/>
    <dgm:cxn modelId="{1996AA8D-F2A1-486D-95EE-56C005B9BD13}" type="presParOf" srcId="{E19B3DE8-545A-4B3A-9D29-6AB1F5F03D7F}" destId="{4CEEDB98-102E-46CD-9384-FDCC718F3CD9}" srcOrd="1" destOrd="0" presId="urn:microsoft.com/office/officeart/2018/2/layout/IconLabelList"/>
    <dgm:cxn modelId="{05EF4205-65FC-441C-8938-1E3A3620C683}" type="presParOf" srcId="{E19B3DE8-545A-4B3A-9D29-6AB1F5F03D7F}" destId="{1926633E-EF49-4EFE-AD09-7486341DD80D}" srcOrd="2" destOrd="0" presId="urn:microsoft.com/office/officeart/2018/2/layout/IconLabelList"/>
    <dgm:cxn modelId="{8F45ED0A-1FA4-4223-A1A1-9E7D09FBCB62}" type="presParOf" srcId="{1926633E-EF49-4EFE-AD09-7486341DD80D}" destId="{79DF940A-3C4E-49D4-BF23-C89AA78E9151}" srcOrd="0" destOrd="0" presId="urn:microsoft.com/office/officeart/2018/2/layout/IconLabelList"/>
    <dgm:cxn modelId="{B3BDE5A0-87F9-4BD3-A148-9A04DDDA5C23}" type="presParOf" srcId="{1926633E-EF49-4EFE-AD09-7486341DD80D}" destId="{6B7AB651-AAB1-4A11-8C41-97E4F606E8CB}" srcOrd="1" destOrd="0" presId="urn:microsoft.com/office/officeart/2018/2/layout/IconLabelList"/>
    <dgm:cxn modelId="{989DDFA7-3A3E-4107-95BA-6527370B45AB}" type="presParOf" srcId="{1926633E-EF49-4EFE-AD09-7486341DD80D}" destId="{58C7E2C4-6CB5-4FE2-9B38-74E5EECF590F}" srcOrd="2" destOrd="0" presId="urn:microsoft.com/office/officeart/2018/2/layout/IconLabelList"/>
    <dgm:cxn modelId="{A7038E09-E41C-4DB2-8AED-124475880060}" type="presParOf" srcId="{E19B3DE8-545A-4B3A-9D29-6AB1F5F03D7F}" destId="{913190C0-6868-455B-A670-EB9BFF502D85}" srcOrd="3" destOrd="0" presId="urn:microsoft.com/office/officeart/2018/2/layout/IconLabelList"/>
    <dgm:cxn modelId="{3DFBBD25-CFB2-4B4D-9FF6-146844EEAE94}" type="presParOf" srcId="{E19B3DE8-545A-4B3A-9D29-6AB1F5F03D7F}" destId="{E9E8F6C1-8FB1-4894-A900-B534D0534E05}" srcOrd="4" destOrd="0" presId="urn:microsoft.com/office/officeart/2018/2/layout/IconLabelList"/>
    <dgm:cxn modelId="{42B60A47-1703-4560-9DAE-054025FC1FBA}" type="presParOf" srcId="{E9E8F6C1-8FB1-4894-A900-B534D0534E05}" destId="{711DEF4A-0865-433B-969B-A4C2FF05D70C}" srcOrd="0" destOrd="0" presId="urn:microsoft.com/office/officeart/2018/2/layout/IconLabelList"/>
    <dgm:cxn modelId="{764674F4-EA35-4570-9A79-6058B1234AE0}" type="presParOf" srcId="{E9E8F6C1-8FB1-4894-A900-B534D0534E05}" destId="{A0F17CDF-A8FB-4F9E-B8A0-50B0EC09C097}" srcOrd="1" destOrd="0" presId="urn:microsoft.com/office/officeart/2018/2/layout/IconLabelList"/>
    <dgm:cxn modelId="{C507523D-8D22-47B7-8DF7-0F42744AA155}" type="presParOf" srcId="{E9E8F6C1-8FB1-4894-A900-B534D0534E05}" destId="{6CCEA492-8EE3-4B3E-BE4A-8EEF5A45E23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3FFA6-917B-4704-89E1-02B64E8B4F6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8292ED6-3F0A-4AA8-B038-C26EB7A620EC}">
      <dgm:prSet/>
      <dgm:spPr/>
      <dgm:t>
        <a:bodyPr/>
        <a:lstStyle/>
        <a:p>
          <a:pPr>
            <a:lnSpc>
              <a:spcPct val="100000"/>
            </a:lnSpc>
          </a:pPr>
          <a:r>
            <a:rPr lang="en-US"/>
            <a:t>1. Customer Account Management: This system allows customers to create and manage their accounts, make deposits, withdraw funds, and transfer money securely. It simplifies day-to-day banking operations for customers.</a:t>
          </a:r>
        </a:p>
      </dgm:t>
    </dgm:pt>
    <dgm:pt modelId="{CBBB2833-26F0-4BF7-B5E7-C1FE028AAB89}" type="parTrans" cxnId="{ED7DF7D0-E2FB-4ADE-9CF6-9DA388669A0C}">
      <dgm:prSet/>
      <dgm:spPr/>
      <dgm:t>
        <a:bodyPr/>
        <a:lstStyle/>
        <a:p>
          <a:endParaRPr lang="en-US"/>
        </a:p>
      </dgm:t>
    </dgm:pt>
    <dgm:pt modelId="{8182178A-0D95-49F4-92E5-657BAB540BF5}" type="sibTrans" cxnId="{ED7DF7D0-E2FB-4ADE-9CF6-9DA388669A0C}">
      <dgm:prSet/>
      <dgm:spPr/>
      <dgm:t>
        <a:bodyPr/>
        <a:lstStyle/>
        <a:p>
          <a:pPr>
            <a:lnSpc>
              <a:spcPct val="100000"/>
            </a:lnSpc>
          </a:pPr>
          <a:endParaRPr lang="en-US"/>
        </a:p>
      </dgm:t>
    </dgm:pt>
    <dgm:pt modelId="{E42E816A-AE61-4548-BC14-27141E86B52C}">
      <dgm:prSet/>
      <dgm:spPr/>
      <dgm:t>
        <a:bodyPr/>
        <a:lstStyle/>
        <a:p>
          <a:pPr>
            <a:lnSpc>
              <a:spcPct val="100000"/>
            </a:lnSpc>
          </a:pPr>
          <a:r>
            <a:rPr lang="en-US"/>
            <a:t>2. Joint Account Management: Joint account functionality enables multiple users to share a single account while maintaining individual access. This is useful for families or businesses that need joint financial management.</a:t>
          </a:r>
        </a:p>
      </dgm:t>
    </dgm:pt>
    <dgm:pt modelId="{9A8EC118-8729-46A1-8F40-1391B96AC42F}" type="parTrans" cxnId="{95E0B4AF-CC2B-454E-9EA6-8EFBC821B8E2}">
      <dgm:prSet/>
      <dgm:spPr/>
      <dgm:t>
        <a:bodyPr/>
        <a:lstStyle/>
        <a:p>
          <a:endParaRPr lang="en-US"/>
        </a:p>
      </dgm:t>
    </dgm:pt>
    <dgm:pt modelId="{4EDFFB31-1FD3-4803-ADD6-45E7A065C4A9}" type="sibTrans" cxnId="{95E0B4AF-CC2B-454E-9EA6-8EFBC821B8E2}">
      <dgm:prSet/>
      <dgm:spPr/>
      <dgm:t>
        <a:bodyPr/>
        <a:lstStyle/>
        <a:p>
          <a:pPr>
            <a:lnSpc>
              <a:spcPct val="100000"/>
            </a:lnSpc>
          </a:pPr>
          <a:endParaRPr lang="en-US"/>
        </a:p>
      </dgm:t>
    </dgm:pt>
    <dgm:pt modelId="{3B7EF9BD-4731-4D93-94A0-67D625BB52A0}">
      <dgm:prSet/>
      <dgm:spPr/>
      <dgm:t>
        <a:bodyPr/>
        <a:lstStyle/>
        <a:p>
          <a:pPr>
            <a:lnSpc>
              <a:spcPct val="100000"/>
            </a:lnSpc>
          </a:pPr>
          <a:r>
            <a:rPr lang="en-US"/>
            <a:t>3. Admin Account Control: The admin interface provides control over user accounts, allowing administrators to view account details, create new accounts, and delete accounts as needed. This is valuable for bank administrators to oversee and maintain the system.</a:t>
          </a:r>
        </a:p>
      </dgm:t>
    </dgm:pt>
    <dgm:pt modelId="{1D218251-FA50-48AB-8E8D-B41F42D4E700}" type="parTrans" cxnId="{056DC85A-524D-4C0F-B5A1-75CDA4659C55}">
      <dgm:prSet/>
      <dgm:spPr/>
      <dgm:t>
        <a:bodyPr/>
        <a:lstStyle/>
        <a:p>
          <a:endParaRPr lang="en-US"/>
        </a:p>
      </dgm:t>
    </dgm:pt>
    <dgm:pt modelId="{56EF599B-EE55-4497-813A-3F3FB8480522}" type="sibTrans" cxnId="{056DC85A-524D-4C0F-B5A1-75CDA4659C55}">
      <dgm:prSet/>
      <dgm:spPr/>
      <dgm:t>
        <a:bodyPr/>
        <a:lstStyle/>
        <a:p>
          <a:pPr>
            <a:lnSpc>
              <a:spcPct val="100000"/>
            </a:lnSpc>
          </a:pPr>
          <a:endParaRPr lang="en-US"/>
        </a:p>
      </dgm:t>
    </dgm:pt>
    <dgm:pt modelId="{DF2A16FE-4001-49E0-9072-AF0F7A15E785}">
      <dgm:prSet/>
      <dgm:spPr/>
      <dgm:t>
        <a:bodyPr/>
        <a:lstStyle/>
        <a:p>
          <a:pPr>
            <a:lnSpc>
              <a:spcPct val="100000"/>
            </a:lnSpc>
          </a:pPr>
          <a:r>
            <a:rPr lang="en-US"/>
            <a:t>4. Learning and Teaching Platform: The project serves as an educational tool to teach advanced concepts like socket programming, process management, and file handling in a Linux environment. It can be used as a learning resource in computer science and programming courses.</a:t>
          </a:r>
        </a:p>
      </dgm:t>
    </dgm:pt>
    <dgm:pt modelId="{B8B385B1-49E6-4EE5-99C3-E0D7149E1811}" type="parTrans" cxnId="{1CBA0AD6-D9BC-40F6-A137-6841DA090AF3}">
      <dgm:prSet/>
      <dgm:spPr/>
      <dgm:t>
        <a:bodyPr/>
        <a:lstStyle/>
        <a:p>
          <a:endParaRPr lang="en-US"/>
        </a:p>
      </dgm:t>
    </dgm:pt>
    <dgm:pt modelId="{A5CDBB51-F8C2-4E4D-B7B1-CBDE29D8A4A7}" type="sibTrans" cxnId="{1CBA0AD6-D9BC-40F6-A137-6841DA090AF3}">
      <dgm:prSet/>
      <dgm:spPr/>
      <dgm:t>
        <a:bodyPr/>
        <a:lstStyle/>
        <a:p>
          <a:endParaRPr lang="en-US"/>
        </a:p>
      </dgm:t>
    </dgm:pt>
    <dgm:pt modelId="{1AECC7C2-63AB-4867-9195-ACBCD092B41E}" type="pres">
      <dgm:prSet presAssocID="{7663FFA6-917B-4704-89E1-02B64E8B4F66}" presName="root" presStyleCnt="0">
        <dgm:presLayoutVars>
          <dgm:dir/>
          <dgm:resizeHandles val="exact"/>
        </dgm:presLayoutVars>
      </dgm:prSet>
      <dgm:spPr/>
    </dgm:pt>
    <dgm:pt modelId="{5610C2F5-1F4C-4720-B8EC-8959000A4183}" type="pres">
      <dgm:prSet presAssocID="{7663FFA6-917B-4704-89E1-02B64E8B4F66}" presName="container" presStyleCnt="0">
        <dgm:presLayoutVars>
          <dgm:dir/>
          <dgm:resizeHandles val="exact"/>
        </dgm:presLayoutVars>
      </dgm:prSet>
      <dgm:spPr/>
    </dgm:pt>
    <dgm:pt modelId="{2404079F-98EE-4FD2-B2F2-161FF16737E7}" type="pres">
      <dgm:prSet presAssocID="{E8292ED6-3F0A-4AA8-B038-C26EB7A620EC}" presName="compNode" presStyleCnt="0"/>
      <dgm:spPr/>
    </dgm:pt>
    <dgm:pt modelId="{EB103C29-F47C-42CA-936D-976C19ABC646}" type="pres">
      <dgm:prSet presAssocID="{E8292ED6-3F0A-4AA8-B038-C26EB7A620EC}" presName="iconBgRect" presStyleLbl="bgShp" presStyleIdx="0" presStyleCnt="4"/>
      <dgm:spPr/>
    </dgm:pt>
    <dgm:pt modelId="{9045E057-69A9-4E41-A0FD-B4E5860B6C0D}" type="pres">
      <dgm:prSet presAssocID="{E8292ED6-3F0A-4AA8-B038-C26EB7A620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22C7CC5D-3CDA-4100-96BB-2BAE945611C2}" type="pres">
      <dgm:prSet presAssocID="{E8292ED6-3F0A-4AA8-B038-C26EB7A620EC}" presName="spaceRect" presStyleCnt="0"/>
      <dgm:spPr/>
    </dgm:pt>
    <dgm:pt modelId="{A88B2FBE-519A-49F8-9FDC-30381E028D9B}" type="pres">
      <dgm:prSet presAssocID="{E8292ED6-3F0A-4AA8-B038-C26EB7A620EC}" presName="textRect" presStyleLbl="revTx" presStyleIdx="0" presStyleCnt="4">
        <dgm:presLayoutVars>
          <dgm:chMax val="1"/>
          <dgm:chPref val="1"/>
        </dgm:presLayoutVars>
      </dgm:prSet>
      <dgm:spPr/>
    </dgm:pt>
    <dgm:pt modelId="{5656912E-A83E-4CBF-967F-606869A03637}" type="pres">
      <dgm:prSet presAssocID="{8182178A-0D95-49F4-92E5-657BAB540BF5}" presName="sibTrans" presStyleLbl="sibTrans2D1" presStyleIdx="0" presStyleCnt="0"/>
      <dgm:spPr/>
    </dgm:pt>
    <dgm:pt modelId="{EF4D791A-F60D-45EA-9884-15CE1CCB63C7}" type="pres">
      <dgm:prSet presAssocID="{E42E816A-AE61-4548-BC14-27141E86B52C}" presName="compNode" presStyleCnt="0"/>
      <dgm:spPr/>
    </dgm:pt>
    <dgm:pt modelId="{981062A0-052D-4CD5-B9A8-85DE2123667A}" type="pres">
      <dgm:prSet presAssocID="{E42E816A-AE61-4548-BC14-27141E86B52C}" presName="iconBgRect" presStyleLbl="bgShp" presStyleIdx="1" presStyleCnt="4"/>
      <dgm:spPr/>
    </dgm:pt>
    <dgm:pt modelId="{BA29220F-0D19-43AD-9D79-774D931B3E74}" type="pres">
      <dgm:prSet presAssocID="{E42E816A-AE61-4548-BC14-27141E86B52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ycle with People"/>
        </a:ext>
      </dgm:extLst>
    </dgm:pt>
    <dgm:pt modelId="{9C32BDB6-419E-4249-AF14-A878CAB3A9B2}" type="pres">
      <dgm:prSet presAssocID="{E42E816A-AE61-4548-BC14-27141E86B52C}" presName="spaceRect" presStyleCnt="0"/>
      <dgm:spPr/>
    </dgm:pt>
    <dgm:pt modelId="{5E229467-377F-4EA4-BE4A-2D0E53A558B2}" type="pres">
      <dgm:prSet presAssocID="{E42E816A-AE61-4548-BC14-27141E86B52C}" presName="textRect" presStyleLbl="revTx" presStyleIdx="1" presStyleCnt="4">
        <dgm:presLayoutVars>
          <dgm:chMax val="1"/>
          <dgm:chPref val="1"/>
        </dgm:presLayoutVars>
      </dgm:prSet>
      <dgm:spPr/>
    </dgm:pt>
    <dgm:pt modelId="{0895AC38-8483-478C-A9E9-470E51CD02F0}" type="pres">
      <dgm:prSet presAssocID="{4EDFFB31-1FD3-4803-ADD6-45E7A065C4A9}" presName="sibTrans" presStyleLbl="sibTrans2D1" presStyleIdx="0" presStyleCnt="0"/>
      <dgm:spPr/>
    </dgm:pt>
    <dgm:pt modelId="{AB5DA24D-A51D-4680-AA91-571CA2F3684B}" type="pres">
      <dgm:prSet presAssocID="{3B7EF9BD-4731-4D93-94A0-67D625BB52A0}" presName="compNode" presStyleCnt="0"/>
      <dgm:spPr/>
    </dgm:pt>
    <dgm:pt modelId="{7F6447E9-387C-4583-B515-2A52CE2F53F7}" type="pres">
      <dgm:prSet presAssocID="{3B7EF9BD-4731-4D93-94A0-67D625BB52A0}" presName="iconBgRect" presStyleLbl="bgShp" presStyleIdx="2" presStyleCnt="4"/>
      <dgm:spPr/>
    </dgm:pt>
    <dgm:pt modelId="{91C6EEFB-8F1F-4343-890E-1D8164898453}" type="pres">
      <dgm:prSet presAssocID="{3B7EF9BD-4731-4D93-94A0-67D625BB52A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59A8E3B7-9448-4A85-A3EC-4F1DED229068}" type="pres">
      <dgm:prSet presAssocID="{3B7EF9BD-4731-4D93-94A0-67D625BB52A0}" presName="spaceRect" presStyleCnt="0"/>
      <dgm:spPr/>
    </dgm:pt>
    <dgm:pt modelId="{BC1C1F4F-0BB5-470A-B52D-DCA677A5897A}" type="pres">
      <dgm:prSet presAssocID="{3B7EF9BD-4731-4D93-94A0-67D625BB52A0}" presName="textRect" presStyleLbl="revTx" presStyleIdx="2" presStyleCnt="4">
        <dgm:presLayoutVars>
          <dgm:chMax val="1"/>
          <dgm:chPref val="1"/>
        </dgm:presLayoutVars>
      </dgm:prSet>
      <dgm:spPr/>
    </dgm:pt>
    <dgm:pt modelId="{139D75EC-EFDF-4B29-98D4-A0CF1EE11D5B}" type="pres">
      <dgm:prSet presAssocID="{56EF599B-EE55-4497-813A-3F3FB8480522}" presName="sibTrans" presStyleLbl="sibTrans2D1" presStyleIdx="0" presStyleCnt="0"/>
      <dgm:spPr/>
    </dgm:pt>
    <dgm:pt modelId="{650A4863-B644-45DB-B015-640B19660656}" type="pres">
      <dgm:prSet presAssocID="{DF2A16FE-4001-49E0-9072-AF0F7A15E785}" presName="compNode" presStyleCnt="0"/>
      <dgm:spPr/>
    </dgm:pt>
    <dgm:pt modelId="{47DA79A7-16FF-40CE-9230-186951E98983}" type="pres">
      <dgm:prSet presAssocID="{DF2A16FE-4001-49E0-9072-AF0F7A15E785}" presName="iconBgRect" presStyleLbl="bgShp" presStyleIdx="3" presStyleCnt="4"/>
      <dgm:spPr/>
    </dgm:pt>
    <dgm:pt modelId="{54DED853-36E9-4087-A6E1-233EEA121935}" type="pres">
      <dgm:prSet presAssocID="{DF2A16FE-4001-49E0-9072-AF0F7A15E7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acher"/>
        </a:ext>
      </dgm:extLst>
    </dgm:pt>
    <dgm:pt modelId="{E7BA034A-BFA4-4997-9DCB-EB4EA87726FE}" type="pres">
      <dgm:prSet presAssocID="{DF2A16FE-4001-49E0-9072-AF0F7A15E785}" presName="spaceRect" presStyleCnt="0"/>
      <dgm:spPr/>
    </dgm:pt>
    <dgm:pt modelId="{E2D56E51-0385-46EC-B0F2-B3B4702CEDBA}" type="pres">
      <dgm:prSet presAssocID="{DF2A16FE-4001-49E0-9072-AF0F7A15E785}" presName="textRect" presStyleLbl="revTx" presStyleIdx="3" presStyleCnt="4">
        <dgm:presLayoutVars>
          <dgm:chMax val="1"/>
          <dgm:chPref val="1"/>
        </dgm:presLayoutVars>
      </dgm:prSet>
      <dgm:spPr/>
    </dgm:pt>
  </dgm:ptLst>
  <dgm:cxnLst>
    <dgm:cxn modelId="{32BBDC1F-94C2-4787-A36F-1074B27EEFD5}" type="presOf" srcId="{E8292ED6-3F0A-4AA8-B038-C26EB7A620EC}" destId="{A88B2FBE-519A-49F8-9FDC-30381E028D9B}" srcOrd="0" destOrd="0" presId="urn:microsoft.com/office/officeart/2018/2/layout/IconCircleList"/>
    <dgm:cxn modelId="{6604E020-B97A-4DF8-A28E-E1DA08A9BA3C}" type="presOf" srcId="{DF2A16FE-4001-49E0-9072-AF0F7A15E785}" destId="{E2D56E51-0385-46EC-B0F2-B3B4702CEDBA}" srcOrd="0" destOrd="0" presId="urn:microsoft.com/office/officeart/2018/2/layout/IconCircleList"/>
    <dgm:cxn modelId="{7C967830-D7E7-4A3B-8AA8-90966B1A30C0}" type="presOf" srcId="{7663FFA6-917B-4704-89E1-02B64E8B4F66}" destId="{1AECC7C2-63AB-4867-9195-ACBCD092B41E}" srcOrd="0" destOrd="0" presId="urn:microsoft.com/office/officeart/2018/2/layout/IconCircleList"/>
    <dgm:cxn modelId="{1CE70558-032F-4EA0-BD5B-66E00899FFA4}" type="presOf" srcId="{3B7EF9BD-4731-4D93-94A0-67D625BB52A0}" destId="{BC1C1F4F-0BB5-470A-B52D-DCA677A5897A}" srcOrd="0" destOrd="0" presId="urn:microsoft.com/office/officeart/2018/2/layout/IconCircleList"/>
    <dgm:cxn modelId="{37E37B79-4323-4A3D-AF09-0DCEEEBB651D}" type="presOf" srcId="{4EDFFB31-1FD3-4803-ADD6-45E7A065C4A9}" destId="{0895AC38-8483-478C-A9E9-470E51CD02F0}" srcOrd="0" destOrd="0" presId="urn:microsoft.com/office/officeart/2018/2/layout/IconCircleList"/>
    <dgm:cxn modelId="{056DC85A-524D-4C0F-B5A1-75CDA4659C55}" srcId="{7663FFA6-917B-4704-89E1-02B64E8B4F66}" destId="{3B7EF9BD-4731-4D93-94A0-67D625BB52A0}" srcOrd="2" destOrd="0" parTransId="{1D218251-FA50-48AB-8E8D-B41F42D4E700}" sibTransId="{56EF599B-EE55-4497-813A-3F3FB8480522}"/>
    <dgm:cxn modelId="{1942B889-AA8A-407F-976C-1F378F2A8902}" type="presOf" srcId="{E42E816A-AE61-4548-BC14-27141E86B52C}" destId="{5E229467-377F-4EA4-BE4A-2D0E53A558B2}" srcOrd="0" destOrd="0" presId="urn:microsoft.com/office/officeart/2018/2/layout/IconCircleList"/>
    <dgm:cxn modelId="{95E0B4AF-CC2B-454E-9EA6-8EFBC821B8E2}" srcId="{7663FFA6-917B-4704-89E1-02B64E8B4F66}" destId="{E42E816A-AE61-4548-BC14-27141E86B52C}" srcOrd="1" destOrd="0" parTransId="{9A8EC118-8729-46A1-8F40-1391B96AC42F}" sibTransId="{4EDFFB31-1FD3-4803-ADD6-45E7A065C4A9}"/>
    <dgm:cxn modelId="{ED7DF7D0-E2FB-4ADE-9CF6-9DA388669A0C}" srcId="{7663FFA6-917B-4704-89E1-02B64E8B4F66}" destId="{E8292ED6-3F0A-4AA8-B038-C26EB7A620EC}" srcOrd="0" destOrd="0" parTransId="{CBBB2833-26F0-4BF7-B5E7-C1FE028AAB89}" sibTransId="{8182178A-0D95-49F4-92E5-657BAB540BF5}"/>
    <dgm:cxn modelId="{2BE923D4-194F-4805-8748-A7113027E78D}" type="presOf" srcId="{56EF599B-EE55-4497-813A-3F3FB8480522}" destId="{139D75EC-EFDF-4B29-98D4-A0CF1EE11D5B}" srcOrd="0" destOrd="0" presId="urn:microsoft.com/office/officeart/2018/2/layout/IconCircleList"/>
    <dgm:cxn modelId="{1CBA0AD6-D9BC-40F6-A137-6841DA090AF3}" srcId="{7663FFA6-917B-4704-89E1-02B64E8B4F66}" destId="{DF2A16FE-4001-49E0-9072-AF0F7A15E785}" srcOrd="3" destOrd="0" parTransId="{B8B385B1-49E6-4EE5-99C3-E0D7149E1811}" sibTransId="{A5CDBB51-F8C2-4E4D-B7B1-CBDE29D8A4A7}"/>
    <dgm:cxn modelId="{65FBABE0-0564-48C5-A72C-7F321D23E266}" type="presOf" srcId="{8182178A-0D95-49F4-92E5-657BAB540BF5}" destId="{5656912E-A83E-4CBF-967F-606869A03637}" srcOrd="0" destOrd="0" presId="urn:microsoft.com/office/officeart/2018/2/layout/IconCircleList"/>
    <dgm:cxn modelId="{3DDADCC6-C26D-4BFA-9B4A-5BA8A7AC233F}" type="presParOf" srcId="{1AECC7C2-63AB-4867-9195-ACBCD092B41E}" destId="{5610C2F5-1F4C-4720-B8EC-8959000A4183}" srcOrd="0" destOrd="0" presId="urn:microsoft.com/office/officeart/2018/2/layout/IconCircleList"/>
    <dgm:cxn modelId="{65F73800-83BD-4C2C-88A3-64DC5C41CE48}" type="presParOf" srcId="{5610C2F5-1F4C-4720-B8EC-8959000A4183}" destId="{2404079F-98EE-4FD2-B2F2-161FF16737E7}" srcOrd="0" destOrd="0" presId="urn:microsoft.com/office/officeart/2018/2/layout/IconCircleList"/>
    <dgm:cxn modelId="{96A52688-AD30-4551-B8D0-284AC393310A}" type="presParOf" srcId="{2404079F-98EE-4FD2-B2F2-161FF16737E7}" destId="{EB103C29-F47C-42CA-936D-976C19ABC646}" srcOrd="0" destOrd="0" presId="urn:microsoft.com/office/officeart/2018/2/layout/IconCircleList"/>
    <dgm:cxn modelId="{A5F9110F-F9DD-4828-8E40-9FF8D426DFF3}" type="presParOf" srcId="{2404079F-98EE-4FD2-B2F2-161FF16737E7}" destId="{9045E057-69A9-4E41-A0FD-B4E5860B6C0D}" srcOrd="1" destOrd="0" presId="urn:microsoft.com/office/officeart/2018/2/layout/IconCircleList"/>
    <dgm:cxn modelId="{8BE261A8-8D86-4A67-A64F-AB90CD58E440}" type="presParOf" srcId="{2404079F-98EE-4FD2-B2F2-161FF16737E7}" destId="{22C7CC5D-3CDA-4100-96BB-2BAE945611C2}" srcOrd="2" destOrd="0" presId="urn:microsoft.com/office/officeart/2018/2/layout/IconCircleList"/>
    <dgm:cxn modelId="{5BEEAE73-CD33-4AF8-A9EC-91FA8451EABC}" type="presParOf" srcId="{2404079F-98EE-4FD2-B2F2-161FF16737E7}" destId="{A88B2FBE-519A-49F8-9FDC-30381E028D9B}" srcOrd="3" destOrd="0" presId="urn:microsoft.com/office/officeart/2018/2/layout/IconCircleList"/>
    <dgm:cxn modelId="{26958B4E-F729-47A9-B3BF-7E049A65D142}" type="presParOf" srcId="{5610C2F5-1F4C-4720-B8EC-8959000A4183}" destId="{5656912E-A83E-4CBF-967F-606869A03637}" srcOrd="1" destOrd="0" presId="urn:microsoft.com/office/officeart/2018/2/layout/IconCircleList"/>
    <dgm:cxn modelId="{B778B017-A331-4DE0-AC5C-FAD0B18A58B5}" type="presParOf" srcId="{5610C2F5-1F4C-4720-B8EC-8959000A4183}" destId="{EF4D791A-F60D-45EA-9884-15CE1CCB63C7}" srcOrd="2" destOrd="0" presId="urn:microsoft.com/office/officeart/2018/2/layout/IconCircleList"/>
    <dgm:cxn modelId="{BC52E796-387A-47DB-8848-81D1FFB280C4}" type="presParOf" srcId="{EF4D791A-F60D-45EA-9884-15CE1CCB63C7}" destId="{981062A0-052D-4CD5-B9A8-85DE2123667A}" srcOrd="0" destOrd="0" presId="urn:microsoft.com/office/officeart/2018/2/layout/IconCircleList"/>
    <dgm:cxn modelId="{503457C8-C087-4030-8D18-872A76DC1912}" type="presParOf" srcId="{EF4D791A-F60D-45EA-9884-15CE1CCB63C7}" destId="{BA29220F-0D19-43AD-9D79-774D931B3E74}" srcOrd="1" destOrd="0" presId="urn:microsoft.com/office/officeart/2018/2/layout/IconCircleList"/>
    <dgm:cxn modelId="{4F88E487-6A1C-4254-98AB-B2118F29F533}" type="presParOf" srcId="{EF4D791A-F60D-45EA-9884-15CE1CCB63C7}" destId="{9C32BDB6-419E-4249-AF14-A878CAB3A9B2}" srcOrd="2" destOrd="0" presId="urn:microsoft.com/office/officeart/2018/2/layout/IconCircleList"/>
    <dgm:cxn modelId="{27A8BC6B-42CA-42D7-913D-BEBC7811B735}" type="presParOf" srcId="{EF4D791A-F60D-45EA-9884-15CE1CCB63C7}" destId="{5E229467-377F-4EA4-BE4A-2D0E53A558B2}" srcOrd="3" destOrd="0" presId="urn:microsoft.com/office/officeart/2018/2/layout/IconCircleList"/>
    <dgm:cxn modelId="{594963FF-FCC6-4029-948B-153A2EB5F6EF}" type="presParOf" srcId="{5610C2F5-1F4C-4720-B8EC-8959000A4183}" destId="{0895AC38-8483-478C-A9E9-470E51CD02F0}" srcOrd="3" destOrd="0" presId="urn:microsoft.com/office/officeart/2018/2/layout/IconCircleList"/>
    <dgm:cxn modelId="{F8BEA3C2-B3DE-4241-9446-A7A752DC5F5D}" type="presParOf" srcId="{5610C2F5-1F4C-4720-B8EC-8959000A4183}" destId="{AB5DA24D-A51D-4680-AA91-571CA2F3684B}" srcOrd="4" destOrd="0" presId="urn:microsoft.com/office/officeart/2018/2/layout/IconCircleList"/>
    <dgm:cxn modelId="{A79A611F-80C3-4308-AAD7-15412ACCCF38}" type="presParOf" srcId="{AB5DA24D-A51D-4680-AA91-571CA2F3684B}" destId="{7F6447E9-387C-4583-B515-2A52CE2F53F7}" srcOrd="0" destOrd="0" presId="urn:microsoft.com/office/officeart/2018/2/layout/IconCircleList"/>
    <dgm:cxn modelId="{541FAF7D-6C90-48AF-8DA5-9219DC0C2C43}" type="presParOf" srcId="{AB5DA24D-A51D-4680-AA91-571CA2F3684B}" destId="{91C6EEFB-8F1F-4343-890E-1D8164898453}" srcOrd="1" destOrd="0" presId="urn:microsoft.com/office/officeart/2018/2/layout/IconCircleList"/>
    <dgm:cxn modelId="{F50967D8-D750-4D06-B8B9-C5473FB5C87A}" type="presParOf" srcId="{AB5DA24D-A51D-4680-AA91-571CA2F3684B}" destId="{59A8E3B7-9448-4A85-A3EC-4F1DED229068}" srcOrd="2" destOrd="0" presId="urn:microsoft.com/office/officeart/2018/2/layout/IconCircleList"/>
    <dgm:cxn modelId="{024AA60A-6492-415B-BEB3-E07E1E6AE3F9}" type="presParOf" srcId="{AB5DA24D-A51D-4680-AA91-571CA2F3684B}" destId="{BC1C1F4F-0BB5-470A-B52D-DCA677A5897A}" srcOrd="3" destOrd="0" presId="urn:microsoft.com/office/officeart/2018/2/layout/IconCircleList"/>
    <dgm:cxn modelId="{08BCF7E0-3CF8-40A4-A08F-AB2C78821024}" type="presParOf" srcId="{5610C2F5-1F4C-4720-B8EC-8959000A4183}" destId="{139D75EC-EFDF-4B29-98D4-A0CF1EE11D5B}" srcOrd="5" destOrd="0" presId="urn:microsoft.com/office/officeart/2018/2/layout/IconCircleList"/>
    <dgm:cxn modelId="{38A40A69-4722-4270-9A03-D6DA6CF1EDD4}" type="presParOf" srcId="{5610C2F5-1F4C-4720-B8EC-8959000A4183}" destId="{650A4863-B644-45DB-B015-640B19660656}" srcOrd="6" destOrd="0" presId="urn:microsoft.com/office/officeart/2018/2/layout/IconCircleList"/>
    <dgm:cxn modelId="{A5FE57FA-3529-41A1-8631-C3FFDC6EB965}" type="presParOf" srcId="{650A4863-B644-45DB-B015-640B19660656}" destId="{47DA79A7-16FF-40CE-9230-186951E98983}" srcOrd="0" destOrd="0" presId="urn:microsoft.com/office/officeart/2018/2/layout/IconCircleList"/>
    <dgm:cxn modelId="{964CEF6D-E66A-4FDB-9D5E-649C97BB3E90}" type="presParOf" srcId="{650A4863-B644-45DB-B015-640B19660656}" destId="{54DED853-36E9-4087-A6E1-233EEA121935}" srcOrd="1" destOrd="0" presId="urn:microsoft.com/office/officeart/2018/2/layout/IconCircleList"/>
    <dgm:cxn modelId="{2DC6A502-487E-4A26-B256-ABFB05063CFE}" type="presParOf" srcId="{650A4863-B644-45DB-B015-640B19660656}" destId="{E7BA034A-BFA4-4997-9DCB-EB4EA87726FE}" srcOrd="2" destOrd="0" presId="urn:microsoft.com/office/officeart/2018/2/layout/IconCircleList"/>
    <dgm:cxn modelId="{C2139CB6-8E65-420B-9FC6-EBC2131AB8D6}" type="presParOf" srcId="{650A4863-B644-45DB-B015-640B19660656}" destId="{E2D56E51-0385-46EC-B0F2-B3B4702CEDB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00FAB-FE74-4657-8EAB-079463D76045}">
      <dsp:nvSpPr>
        <dsp:cNvPr id="0" name=""/>
        <dsp:cNvSpPr/>
      </dsp:nvSpPr>
      <dsp:spPr>
        <a:xfrm>
          <a:off x="0" y="671"/>
          <a:ext cx="52578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2A787-7B53-46F4-9D15-A20B406C03C3}">
      <dsp:nvSpPr>
        <dsp:cNvPr id="0" name=""/>
        <dsp:cNvSpPr/>
      </dsp:nvSpPr>
      <dsp:spPr>
        <a:xfrm>
          <a:off x="0" y="671"/>
          <a:ext cx="525780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Introduction</a:t>
          </a:r>
          <a:endParaRPr lang="en-US" sz="3600" kern="1200"/>
        </a:p>
      </dsp:txBody>
      <dsp:txXfrm>
        <a:off x="0" y="671"/>
        <a:ext cx="5257800" cy="786192"/>
      </dsp:txXfrm>
    </dsp:sp>
    <dsp:sp modelId="{BCA09442-1B7A-45F8-A873-AA96ACF7ABA3}">
      <dsp:nvSpPr>
        <dsp:cNvPr id="0" name=""/>
        <dsp:cNvSpPr/>
      </dsp:nvSpPr>
      <dsp:spPr>
        <a:xfrm>
          <a:off x="0" y="786863"/>
          <a:ext cx="5257800" cy="0"/>
        </a:xfrm>
        <a:prstGeom prst="line">
          <a:avLst/>
        </a:prstGeom>
        <a:solidFill>
          <a:schemeClr val="accent5">
            <a:hueOff val="-1126424"/>
            <a:satOff val="-2903"/>
            <a:lumOff val="-1961"/>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FDCB-0ABF-4C33-9BB7-0DE2E72977CA}">
      <dsp:nvSpPr>
        <dsp:cNvPr id="0" name=""/>
        <dsp:cNvSpPr/>
      </dsp:nvSpPr>
      <dsp:spPr>
        <a:xfrm>
          <a:off x="0" y="786863"/>
          <a:ext cx="525780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Objectives</a:t>
          </a:r>
          <a:endParaRPr lang="en-US" sz="3600" kern="1200"/>
        </a:p>
      </dsp:txBody>
      <dsp:txXfrm>
        <a:off x="0" y="786863"/>
        <a:ext cx="5257800" cy="786192"/>
      </dsp:txXfrm>
    </dsp:sp>
    <dsp:sp modelId="{78BB5AA4-EC5A-4AF6-A3F0-5DFFD2F21AFA}">
      <dsp:nvSpPr>
        <dsp:cNvPr id="0" name=""/>
        <dsp:cNvSpPr/>
      </dsp:nvSpPr>
      <dsp:spPr>
        <a:xfrm>
          <a:off x="0" y="1573055"/>
          <a:ext cx="5257800"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70129-493E-41CC-AAA6-D193F0ABBBEA}">
      <dsp:nvSpPr>
        <dsp:cNvPr id="0" name=""/>
        <dsp:cNvSpPr/>
      </dsp:nvSpPr>
      <dsp:spPr>
        <a:xfrm>
          <a:off x="0" y="1573055"/>
          <a:ext cx="525780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Implementation</a:t>
          </a:r>
          <a:endParaRPr lang="en-US" sz="3600" kern="1200"/>
        </a:p>
      </dsp:txBody>
      <dsp:txXfrm>
        <a:off x="0" y="1573055"/>
        <a:ext cx="5257800" cy="786192"/>
      </dsp:txXfrm>
    </dsp:sp>
    <dsp:sp modelId="{DF222969-9CCE-42E5-8C0A-04444E78F093}">
      <dsp:nvSpPr>
        <dsp:cNvPr id="0" name=""/>
        <dsp:cNvSpPr/>
      </dsp:nvSpPr>
      <dsp:spPr>
        <a:xfrm>
          <a:off x="0" y="2359247"/>
          <a:ext cx="52578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88A2E2-1A6B-453E-9EDC-E0FE68B13CDD}">
      <dsp:nvSpPr>
        <dsp:cNvPr id="0" name=""/>
        <dsp:cNvSpPr/>
      </dsp:nvSpPr>
      <dsp:spPr>
        <a:xfrm>
          <a:off x="0" y="2359247"/>
          <a:ext cx="525780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Results and Discussion</a:t>
          </a:r>
          <a:endParaRPr lang="en-US" sz="3600" kern="1200"/>
        </a:p>
      </dsp:txBody>
      <dsp:txXfrm>
        <a:off x="0" y="2359247"/>
        <a:ext cx="5257800" cy="786192"/>
      </dsp:txXfrm>
    </dsp:sp>
    <dsp:sp modelId="{92E11232-2FF9-440F-A035-2D70F58777D5}">
      <dsp:nvSpPr>
        <dsp:cNvPr id="0" name=""/>
        <dsp:cNvSpPr/>
      </dsp:nvSpPr>
      <dsp:spPr>
        <a:xfrm>
          <a:off x="0" y="3145440"/>
          <a:ext cx="5257800"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84F191-CA6D-4F46-96F7-3D5EC5D0F0D5}">
      <dsp:nvSpPr>
        <dsp:cNvPr id="0" name=""/>
        <dsp:cNvSpPr/>
      </dsp:nvSpPr>
      <dsp:spPr>
        <a:xfrm>
          <a:off x="0" y="3145440"/>
          <a:ext cx="525780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Use cases</a:t>
          </a:r>
          <a:endParaRPr lang="en-US" sz="3600" kern="1200"/>
        </a:p>
      </dsp:txBody>
      <dsp:txXfrm>
        <a:off x="0" y="3145440"/>
        <a:ext cx="5257800" cy="786192"/>
      </dsp:txXfrm>
    </dsp:sp>
    <dsp:sp modelId="{863FF407-433B-4D53-B2E7-BAE36417263A}">
      <dsp:nvSpPr>
        <dsp:cNvPr id="0" name=""/>
        <dsp:cNvSpPr/>
      </dsp:nvSpPr>
      <dsp:spPr>
        <a:xfrm>
          <a:off x="0" y="3931632"/>
          <a:ext cx="5257800" cy="0"/>
        </a:xfrm>
        <a:prstGeom prst="line">
          <a:avLst/>
        </a:prstGeom>
        <a:solidFill>
          <a:schemeClr val="accent5">
            <a:hueOff val="-5632119"/>
            <a:satOff val="-14516"/>
            <a:lumOff val="-9804"/>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31FB8E-A2DA-44CC-9AC4-3A21D30A9D39}">
      <dsp:nvSpPr>
        <dsp:cNvPr id="0" name=""/>
        <dsp:cNvSpPr/>
      </dsp:nvSpPr>
      <dsp:spPr>
        <a:xfrm>
          <a:off x="0" y="3931632"/>
          <a:ext cx="525780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Conclusion</a:t>
          </a:r>
          <a:endParaRPr lang="en-US" sz="3600" kern="1200"/>
        </a:p>
      </dsp:txBody>
      <dsp:txXfrm>
        <a:off x="0" y="3931632"/>
        <a:ext cx="5257800" cy="786192"/>
      </dsp:txXfrm>
    </dsp:sp>
    <dsp:sp modelId="{BF1EEDF5-45C1-414B-852A-82BB612ADEE1}">
      <dsp:nvSpPr>
        <dsp:cNvPr id="0" name=""/>
        <dsp:cNvSpPr/>
      </dsp:nvSpPr>
      <dsp:spPr>
        <a:xfrm>
          <a:off x="0" y="4717824"/>
          <a:ext cx="52578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D705F-A465-4AF0-8E0F-5885CDE0E3FD}">
      <dsp:nvSpPr>
        <dsp:cNvPr id="0" name=""/>
        <dsp:cNvSpPr/>
      </dsp:nvSpPr>
      <dsp:spPr>
        <a:xfrm>
          <a:off x="0" y="4717824"/>
          <a:ext cx="5257800" cy="78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Future scope</a:t>
          </a:r>
          <a:endParaRPr lang="en-US" sz="3600" kern="1200"/>
        </a:p>
      </dsp:txBody>
      <dsp:txXfrm>
        <a:off x="0" y="4717824"/>
        <a:ext cx="5257800" cy="786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28059-2806-48A9-A426-6531102296BF}">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9B1BE4-733B-41EC-B962-05037D6C1E8A}">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This project involves creating a simulated online banking system with a server-client architecture.</a:t>
          </a:r>
        </a:p>
      </dsp:txBody>
      <dsp:txXfrm>
        <a:off x="59990" y="2654049"/>
        <a:ext cx="3226223" cy="720000"/>
      </dsp:txXfrm>
    </dsp:sp>
    <dsp:sp modelId="{79DF940A-3C4E-49D4-BF23-C89AA78E9151}">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C7E2C4-6CB5-4FE2-9B38-74E5EECF590F}">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It includes functionalities for creating and managing different types of accounts (Normal, Joint, and Admin) and an admin interface.</a:t>
          </a:r>
        </a:p>
      </dsp:txBody>
      <dsp:txXfrm>
        <a:off x="3850802" y="2654049"/>
        <a:ext cx="3226223" cy="720000"/>
      </dsp:txXfrm>
    </dsp:sp>
    <dsp:sp modelId="{711DEF4A-0865-433B-969B-A4C2FF05D70C}">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CEA492-8EE3-4B3E-BE4A-8EEF5A45E231}">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Key project files include add_admin.c, count_initial.c, tserver.c, tclient.c, and viewAdmin.c.</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03C29-F47C-42CA-936D-976C19ABC646}">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5E057-69A9-4E41-A0FD-B4E5860B6C0D}">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8B2FBE-519A-49F8-9FDC-30381E028D9B}">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1. Customer Account Management: This system allows customers to create and manage their accounts, make deposits, withdraw funds, and transfer money securely. It simplifies day-to-day banking operations for customers.</a:t>
          </a:r>
        </a:p>
      </dsp:txBody>
      <dsp:txXfrm>
        <a:off x="1834517" y="469890"/>
        <a:ext cx="3148942" cy="1335915"/>
      </dsp:txXfrm>
    </dsp:sp>
    <dsp:sp modelId="{981062A0-052D-4CD5-B9A8-85DE2123667A}">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9220F-0D19-43AD-9D79-774D931B3E74}">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229467-377F-4EA4-BE4A-2D0E53A558B2}">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2. Joint Account Management: Joint account functionality enables multiple users to share a single account while maintaining individual access. This is useful for families or businesses that need joint financial management.</a:t>
          </a:r>
        </a:p>
      </dsp:txBody>
      <dsp:txXfrm>
        <a:off x="7154322" y="469890"/>
        <a:ext cx="3148942" cy="1335915"/>
      </dsp:txXfrm>
    </dsp:sp>
    <dsp:sp modelId="{7F6447E9-387C-4583-B515-2A52CE2F53F7}">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6EEFB-8F1F-4343-890E-1D816489845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1C1F4F-0BB5-470A-B52D-DCA677A5897A}">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3. Admin Account Control: The admin interface provides control over user accounts, allowing administrators to view account details, create new accounts, and delete accounts as needed. This is valuable for bank administrators to oversee and maintain the system.</a:t>
          </a:r>
        </a:p>
      </dsp:txBody>
      <dsp:txXfrm>
        <a:off x="1834517" y="2545532"/>
        <a:ext cx="3148942" cy="1335915"/>
      </dsp:txXfrm>
    </dsp:sp>
    <dsp:sp modelId="{47DA79A7-16FF-40CE-9230-186951E98983}">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DED853-36E9-4087-A6E1-233EEA12193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56E51-0385-46EC-B0F2-B3B4702CEDBA}">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4. Learning and Teaching Platform: The project serves as an educational tool to teach advanced concepts like socket programming, process management, and file handling in a Linux environment. It can be used as a learning resource in computer science and programming courses.</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00B7-9F0E-8ED7-4D5A-4755661692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90EE5E-4AEA-BA78-4141-DB5148B3D5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6738A6-092B-E386-0466-848A222393BB}"/>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a:extLst>
              <a:ext uri="{FF2B5EF4-FFF2-40B4-BE49-F238E27FC236}">
                <a16:creationId xmlns:a16="http://schemas.microsoft.com/office/drawing/2014/main" id="{9C318109-6DED-D245-2159-118A5C384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946C0-4D9A-61A3-9911-ED96E284BB9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054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6C56-DE22-8E1B-B8E7-B16CACC58E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EB01D9-E6A5-7B1E-0357-4A25F6A541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DD5B4-7806-6CAA-B5BF-4BBE80043B3F}"/>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a:extLst>
              <a:ext uri="{FF2B5EF4-FFF2-40B4-BE49-F238E27FC236}">
                <a16:creationId xmlns:a16="http://schemas.microsoft.com/office/drawing/2014/main" id="{C205CB84-5E3A-C250-D9FE-EB20D7107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E22F8-E595-FAF8-1EFD-D7C810843037}"/>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5781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B24D36-D391-40ED-D84E-298060FEB2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F3F400-374C-B902-4022-E379FB8D3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B1DCC6-8555-7403-CE49-42748775CB07}"/>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a:extLst>
              <a:ext uri="{FF2B5EF4-FFF2-40B4-BE49-F238E27FC236}">
                <a16:creationId xmlns:a16="http://schemas.microsoft.com/office/drawing/2014/main" id="{30A86A04-0016-CD30-EDB3-9FE5E15D2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DFAA4-945D-10A9-8E2C-195F1F61B335}"/>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3064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0CBA-EA06-335E-0CA4-33A7691805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BDF197-7E7A-1215-2A53-0994C535A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E3673-B236-11E1-1536-B7EF8C4DBD54}"/>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a:extLst>
              <a:ext uri="{FF2B5EF4-FFF2-40B4-BE49-F238E27FC236}">
                <a16:creationId xmlns:a16="http://schemas.microsoft.com/office/drawing/2014/main" id="{F38CA856-FA9C-A503-455F-AC78AF288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043A2-DDCE-BC5C-D2C9-8CFE21FBDC51}"/>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8575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1300-8331-DA80-C5B7-2570251BB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8D5A8C-6DCB-700B-36D5-D3E33064D6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DAEA5-FAD8-E4DF-EA25-70003C469549}"/>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5" name="Footer Placeholder 4">
            <a:extLst>
              <a:ext uri="{FF2B5EF4-FFF2-40B4-BE49-F238E27FC236}">
                <a16:creationId xmlns:a16="http://schemas.microsoft.com/office/drawing/2014/main" id="{463C2495-D9CF-40AF-335A-0995DD1DF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88190-90FD-525A-12E9-8381C917303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051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2D0A-878F-D93B-11BC-D8BFC17FFA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02F557-CC85-5E14-20AF-410FE2C57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F7E4B9-EB8C-E272-7F9C-42F9DD816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023C94-6BCC-C569-3AC4-905EEF5235DD}"/>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6" name="Footer Placeholder 5">
            <a:extLst>
              <a:ext uri="{FF2B5EF4-FFF2-40B4-BE49-F238E27FC236}">
                <a16:creationId xmlns:a16="http://schemas.microsoft.com/office/drawing/2014/main" id="{998F8530-3A41-B03D-E020-6312571E7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EE069-C612-7457-781D-671D61B8520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6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1EAB-F58F-ABC8-DD9B-DD0A33D55F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E1EC79-771A-F245-765C-C2201B191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34456-8ED6-5F57-4675-17166645F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717BAD-A03C-B9E2-6375-97D2709CB2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DD61F-931E-7507-C338-FD45E40AFE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862D02-7323-01CA-B906-20BA1CBA5095}"/>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8" name="Footer Placeholder 7">
            <a:extLst>
              <a:ext uri="{FF2B5EF4-FFF2-40B4-BE49-F238E27FC236}">
                <a16:creationId xmlns:a16="http://schemas.microsoft.com/office/drawing/2014/main" id="{F0BD6A29-BDF2-EFF4-023E-E07203244D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28BE39-4F71-1F3C-997F-ADFC4B9625E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2503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88E6-CD4F-5361-5672-917EFC5BF1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FB1EA0-FEAC-FEDA-FCA9-C7F3570A1BB9}"/>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4" name="Footer Placeholder 3">
            <a:extLst>
              <a:ext uri="{FF2B5EF4-FFF2-40B4-BE49-F238E27FC236}">
                <a16:creationId xmlns:a16="http://schemas.microsoft.com/office/drawing/2014/main" id="{06524C1F-7773-57E5-BC14-49A52BFEC9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9A5FA7-D24A-D5A4-9AC8-251C42560AE6}"/>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6401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2EB69-BE9D-5313-62BA-AE5BA596A7E5}"/>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3" name="Footer Placeholder 2">
            <a:extLst>
              <a:ext uri="{FF2B5EF4-FFF2-40B4-BE49-F238E27FC236}">
                <a16:creationId xmlns:a16="http://schemas.microsoft.com/office/drawing/2014/main" id="{2BF32AE6-0503-990D-C37E-F4D5592060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006ED4-B6FF-A99C-0D84-AEEFE14B95C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1500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546D-760C-1CAE-BB57-BB1D64CBA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112980-BA51-0778-9D44-C1F3727D9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2EEB37-D0D4-88B4-98D1-96FCDCADD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73EF5-A797-57E4-9254-5A2AF783097F}"/>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6" name="Footer Placeholder 5">
            <a:extLst>
              <a:ext uri="{FF2B5EF4-FFF2-40B4-BE49-F238E27FC236}">
                <a16:creationId xmlns:a16="http://schemas.microsoft.com/office/drawing/2014/main" id="{8413B209-926A-6709-A0D5-85A6E52AE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BFB09-58B6-E6B3-41C9-6F813E139F4D}"/>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6703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BA4B-8886-BEDF-B0E0-63EFE9306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181C14-F807-43C9-205B-13079F578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2B5AD7-7FF1-AA8D-7E25-30732EB2E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0B86B-1D04-6382-D120-B1F934343BC2}"/>
              </a:ext>
            </a:extLst>
          </p:cNvPr>
          <p:cNvSpPr>
            <a:spLocks noGrp="1"/>
          </p:cNvSpPr>
          <p:nvPr>
            <p:ph type="dt" sz="half" idx="10"/>
          </p:nvPr>
        </p:nvSpPr>
        <p:spPr/>
        <p:txBody>
          <a:bodyPr/>
          <a:lstStyle/>
          <a:p>
            <a:fld id="{3CADBD16-5BFB-4D9F-9646-C75D1B53BBB6}" type="datetimeFigureOut">
              <a:rPr lang="en-US" smtClean="0"/>
              <a:t>12/7/2023</a:t>
            </a:fld>
            <a:endParaRPr lang="en-US"/>
          </a:p>
        </p:txBody>
      </p:sp>
      <p:sp>
        <p:nvSpPr>
          <p:cNvPr id="6" name="Footer Placeholder 5">
            <a:extLst>
              <a:ext uri="{FF2B5EF4-FFF2-40B4-BE49-F238E27FC236}">
                <a16:creationId xmlns:a16="http://schemas.microsoft.com/office/drawing/2014/main" id="{C788E812-89D9-F43C-0E8A-4E8123F11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23F3B4-A5F7-FA2C-CC5E-3B4FF729311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2473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6BABA-7E63-71DE-90C4-3C212C5C0F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422682-B735-BB59-D3B5-FE02DC2C1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5ADCA-423C-A76A-A222-89562BEEF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DBD16-5BFB-4D9F-9646-C75D1B53BBB6}" type="datetimeFigureOut">
              <a:rPr lang="en-US" smtClean="0"/>
              <a:pPr/>
              <a:t>12/7/2023</a:t>
            </a:fld>
            <a:endParaRPr lang="en-US" dirty="0"/>
          </a:p>
        </p:txBody>
      </p:sp>
      <p:sp>
        <p:nvSpPr>
          <p:cNvPr id="5" name="Footer Placeholder 4">
            <a:extLst>
              <a:ext uri="{FF2B5EF4-FFF2-40B4-BE49-F238E27FC236}">
                <a16:creationId xmlns:a16="http://schemas.microsoft.com/office/drawing/2014/main" id="{77143099-5772-41E2-FCC5-B296C7575C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6697E09-3D59-84FA-B5EC-F208254DAF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7701592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7F081A58-EB45-F403-7D7D-71EA12A948E5}"/>
              </a:ext>
            </a:extLst>
          </p:cNvPr>
          <p:cNvPicPr>
            <a:picLocks noChangeAspect="1"/>
          </p:cNvPicPr>
          <p:nvPr/>
        </p:nvPicPr>
        <p:blipFill rotWithShape="1">
          <a:blip r:embed="rId2">
            <a:alphaModFix amt="50000"/>
          </a:blip>
          <a:srcRect r="-1" b="6615"/>
          <a:stretch/>
        </p:blipFill>
        <p:spPr>
          <a:xfrm>
            <a:off x="20" y="10"/>
            <a:ext cx="12188930" cy="6857990"/>
          </a:xfrm>
          <a:prstGeom prst="rect">
            <a:avLst/>
          </a:prstGeom>
        </p:spPr>
      </p:pic>
      <p:sp>
        <p:nvSpPr>
          <p:cNvPr id="2" name="Title 1">
            <a:extLst>
              <a:ext uri="{FF2B5EF4-FFF2-40B4-BE49-F238E27FC236}">
                <a16:creationId xmlns:a16="http://schemas.microsoft.com/office/drawing/2014/main" id="{EDF0F73B-66E9-A5DA-2E9B-F962203D38EA}"/>
              </a:ext>
            </a:extLst>
          </p:cNvPr>
          <p:cNvSpPr>
            <a:spLocks noGrp="1"/>
          </p:cNvSpPr>
          <p:nvPr>
            <p:ph type="ctrTitle"/>
          </p:nvPr>
        </p:nvSpPr>
        <p:spPr>
          <a:xfrm>
            <a:off x="1524000" y="1122363"/>
            <a:ext cx="9144000" cy="3063240"/>
          </a:xfrm>
        </p:spPr>
        <p:txBody>
          <a:bodyPr>
            <a:normAutofit/>
          </a:bodyPr>
          <a:lstStyle/>
          <a:p>
            <a:r>
              <a:rPr lang="en-IN" sz="6600">
                <a:solidFill>
                  <a:schemeClr val="bg1"/>
                </a:solidFill>
                <a:latin typeface="Abadi" panose="020B0604020104020204" pitchFamily="34" charset="0"/>
              </a:rPr>
              <a:t>Banking Management System</a:t>
            </a:r>
          </a:p>
        </p:txBody>
      </p:sp>
      <p:sp>
        <p:nvSpPr>
          <p:cNvPr id="3" name="Subtitle 2">
            <a:extLst>
              <a:ext uri="{FF2B5EF4-FFF2-40B4-BE49-F238E27FC236}">
                <a16:creationId xmlns:a16="http://schemas.microsoft.com/office/drawing/2014/main" id="{9D357E5E-83A3-913A-D303-1EC22D90375E}"/>
              </a:ext>
            </a:extLst>
          </p:cNvPr>
          <p:cNvSpPr>
            <a:spLocks noGrp="1"/>
          </p:cNvSpPr>
          <p:nvPr>
            <p:ph type="subTitle" idx="1"/>
          </p:nvPr>
        </p:nvSpPr>
        <p:spPr>
          <a:xfrm>
            <a:off x="1527048" y="4599432"/>
            <a:ext cx="9144000" cy="1536192"/>
          </a:xfrm>
        </p:spPr>
        <p:txBody>
          <a:bodyPr>
            <a:normAutofit/>
          </a:bodyPr>
          <a:lstStyle/>
          <a:p>
            <a:r>
              <a:rPr lang="en-IN" dirty="0">
                <a:solidFill>
                  <a:schemeClr val="bg1"/>
                </a:solidFill>
              </a:rPr>
              <a:t>By : IT B5</a:t>
            </a:r>
          </a:p>
          <a:p>
            <a:r>
              <a:rPr lang="en-IN" b="1" dirty="0">
                <a:solidFill>
                  <a:schemeClr val="bg1"/>
                </a:solidFill>
              </a:rPr>
              <a:t>Group Members:</a:t>
            </a:r>
            <a:r>
              <a:rPr lang="en-IN" dirty="0">
                <a:solidFill>
                  <a:schemeClr val="bg1"/>
                </a:solidFill>
              </a:rPr>
              <a:t> Harshwardhan Patil, </a:t>
            </a:r>
            <a:r>
              <a:rPr lang="en-IN" dirty="0" err="1">
                <a:solidFill>
                  <a:schemeClr val="bg1"/>
                </a:solidFill>
              </a:rPr>
              <a:t>Ameya</a:t>
            </a:r>
            <a:r>
              <a:rPr lang="en-IN" dirty="0">
                <a:solidFill>
                  <a:schemeClr val="bg1"/>
                </a:solidFill>
              </a:rPr>
              <a:t> Pathak, Shyam Pareek, Aditya Patil, Darshan Patil</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527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83736-168C-C6C9-EDB0-B55000FDF094}"/>
              </a:ext>
            </a:extLst>
          </p:cNvPr>
          <p:cNvSpPr>
            <a:spLocks noGrp="1"/>
          </p:cNvSpPr>
          <p:nvPr>
            <p:ph type="title"/>
          </p:nvPr>
        </p:nvSpPr>
        <p:spPr>
          <a:xfrm>
            <a:off x="731521" y="1170431"/>
            <a:ext cx="4875904" cy="5138923"/>
          </a:xfrm>
        </p:spPr>
        <p:txBody>
          <a:bodyPr anchor="ctr">
            <a:normAutofit/>
          </a:bodyPr>
          <a:lstStyle/>
          <a:p>
            <a:r>
              <a:rPr lang="en-US" sz="5400">
                <a:solidFill>
                  <a:schemeClr val="tx2"/>
                </a:solidFill>
              </a:rPr>
              <a:t>Conclusion</a:t>
            </a:r>
            <a:br>
              <a:rPr lang="en-US" sz="5400">
                <a:solidFill>
                  <a:schemeClr val="tx2"/>
                </a:solidFill>
              </a:rPr>
            </a:br>
            <a:endParaRPr lang="en-IN" sz="5400">
              <a:solidFill>
                <a:schemeClr val="tx2"/>
              </a:solidFill>
            </a:endParaRPr>
          </a:p>
        </p:txBody>
      </p:sp>
      <p:cxnSp>
        <p:nvCxnSpPr>
          <p:cNvPr id="24" name="Straight Connector 23">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EB8A78-FF6A-39F2-4BB7-26ABF3DD9C9B}"/>
              </a:ext>
            </a:extLst>
          </p:cNvPr>
          <p:cNvSpPr>
            <a:spLocks noGrp="1"/>
          </p:cNvSpPr>
          <p:nvPr>
            <p:ph idx="1"/>
          </p:nvPr>
        </p:nvSpPr>
        <p:spPr>
          <a:xfrm>
            <a:off x="6555441" y="1170432"/>
            <a:ext cx="5002187" cy="5138920"/>
          </a:xfrm>
        </p:spPr>
        <p:txBody>
          <a:bodyPr anchor="ctr">
            <a:normAutofit/>
          </a:bodyPr>
          <a:lstStyle/>
          <a:p>
            <a:r>
              <a:rPr lang="en-US" sz="1800">
                <a:solidFill>
                  <a:schemeClr val="tx2"/>
                </a:solidFill>
              </a:rPr>
              <a:t>The "Banking Management System" project is a C-based system designed to teach key Linux and programming concepts. It simulates online banking operations with various account types (Normal, Joint, Admin) and admin controls. Users can create accounts, perform transactions, and administrators have special privileges. This project serves as an educational tool for socket programming, process management, file handling, and more, making it a valuable learning resource in a Linux environment.</a:t>
            </a:r>
            <a:endParaRPr lang="en-IN" sz="1800">
              <a:solidFill>
                <a:schemeClr val="tx2"/>
              </a:solidFill>
            </a:endParaRPr>
          </a:p>
        </p:txBody>
      </p:sp>
      <p:cxnSp>
        <p:nvCxnSpPr>
          <p:cNvPr id="14" name="Straight Connector 13">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475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28E5CB-913B-4378-97CE-18C9F6410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8BB6C1-A762-21E5-5E6B-5A64B57CD6D3}"/>
              </a:ext>
            </a:extLst>
          </p:cNvPr>
          <p:cNvSpPr>
            <a:spLocks noGrp="1"/>
          </p:cNvSpPr>
          <p:nvPr>
            <p:ph type="title"/>
          </p:nvPr>
        </p:nvSpPr>
        <p:spPr>
          <a:xfrm>
            <a:off x="838200" y="557188"/>
            <a:ext cx="4862848" cy="5569291"/>
          </a:xfrm>
        </p:spPr>
        <p:txBody>
          <a:bodyPr>
            <a:normAutofit/>
          </a:bodyPr>
          <a:lstStyle/>
          <a:p>
            <a:r>
              <a:rPr lang="en-IN" sz="5200"/>
              <a:t>Contents in ppt</a:t>
            </a:r>
          </a:p>
        </p:txBody>
      </p:sp>
      <p:graphicFrame>
        <p:nvGraphicFramePr>
          <p:cNvPr id="5" name="Content Placeholder 2">
            <a:extLst>
              <a:ext uri="{FF2B5EF4-FFF2-40B4-BE49-F238E27FC236}">
                <a16:creationId xmlns:a16="http://schemas.microsoft.com/office/drawing/2014/main" id="{747CF8F5-B121-4091-90EE-D4EEC16F3739}"/>
              </a:ext>
            </a:extLst>
          </p:cNvPr>
          <p:cNvGraphicFramePr>
            <a:graphicFrameLocks noGrp="1"/>
          </p:cNvGraphicFramePr>
          <p:nvPr>
            <p:ph idx="1"/>
            <p:extLst>
              <p:ext uri="{D42A27DB-BD31-4B8C-83A1-F6EECF244321}">
                <p14:modId xmlns:p14="http://schemas.microsoft.com/office/powerpoint/2010/main" val="3680330539"/>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873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Abstract background of data">
            <a:extLst>
              <a:ext uri="{FF2B5EF4-FFF2-40B4-BE49-F238E27FC236}">
                <a16:creationId xmlns:a16="http://schemas.microsoft.com/office/drawing/2014/main" id="{3891E451-3E70-D09A-E216-2BF0AE11256D}"/>
              </a:ext>
            </a:extLst>
          </p:cNvPr>
          <p:cNvPicPr>
            <a:picLocks noChangeAspect="1"/>
          </p:cNvPicPr>
          <p:nvPr/>
        </p:nvPicPr>
        <p:blipFill rotWithShape="1">
          <a:blip r:embed="rId2"/>
          <a:srcRect r="9091" b="9091"/>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CF917F-2C5E-CB90-2512-77C25356413D}"/>
              </a:ext>
            </a:extLst>
          </p:cNvPr>
          <p:cNvSpPr>
            <a:spLocks noGrp="1"/>
          </p:cNvSpPr>
          <p:nvPr>
            <p:ph type="title"/>
          </p:nvPr>
        </p:nvSpPr>
        <p:spPr>
          <a:xfrm>
            <a:off x="838200" y="365125"/>
            <a:ext cx="10515600" cy="1325563"/>
          </a:xfrm>
        </p:spPr>
        <p:txBody>
          <a:bodyPr>
            <a:normAutofit/>
          </a:bodyPr>
          <a:lstStyle/>
          <a:p>
            <a:r>
              <a:rPr lang="en-IN"/>
              <a:t>Introduction: </a:t>
            </a:r>
          </a:p>
        </p:txBody>
      </p:sp>
      <p:sp>
        <p:nvSpPr>
          <p:cNvPr id="3" name="Content Placeholder 2">
            <a:extLst>
              <a:ext uri="{FF2B5EF4-FFF2-40B4-BE49-F238E27FC236}">
                <a16:creationId xmlns:a16="http://schemas.microsoft.com/office/drawing/2014/main" id="{0287AEA7-95BB-EBE6-EF56-43234190545C}"/>
              </a:ext>
            </a:extLst>
          </p:cNvPr>
          <p:cNvSpPr>
            <a:spLocks noGrp="1"/>
          </p:cNvSpPr>
          <p:nvPr>
            <p:ph idx="1"/>
          </p:nvPr>
        </p:nvSpPr>
        <p:spPr>
          <a:xfrm>
            <a:off x="838200" y="1825625"/>
            <a:ext cx="10515600" cy="4351338"/>
          </a:xfrm>
        </p:spPr>
        <p:txBody>
          <a:bodyPr>
            <a:normAutofit/>
          </a:bodyPr>
          <a:lstStyle/>
          <a:p>
            <a:r>
              <a:rPr lang="en-US" dirty="0"/>
              <a:t>The "Banking Management System" project is a C programming language-based system that simulates various banking functionalities. Its purpose is to teach concepts such as socket programming, process management, file management, record locking, system calls, shared memory, and signals in a Linux environment.</a:t>
            </a:r>
          </a:p>
          <a:p>
            <a:r>
              <a:rPr lang="en-US" dirty="0"/>
              <a:t>Explore the fundamental workings of the banking industry, including the role of financial institutions and their impact on individuals, businesses, and the economy.</a:t>
            </a:r>
          </a:p>
          <a:p>
            <a:endParaRPr lang="en-IN" dirty="0"/>
          </a:p>
        </p:txBody>
      </p:sp>
    </p:spTree>
    <p:extLst>
      <p:ext uri="{BB962C8B-B14F-4D97-AF65-F5344CB8AC3E}">
        <p14:creationId xmlns:p14="http://schemas.microsoft.com/office/powerpoint/2010/main" val="141333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80674-591E-9D8C-F691-DC298DCFAB61}"/>
              </a:ext>
            </a:extLst>
          </p:cNvPr>
          <p:cNvSpPr>
            <a:spLocks noGrp="1"/>
          </p:cNvSpPr>
          <p:nvPr>
            <p:ph idx="1"/>
          </p:nvPr>
        </p:nvSpPr>
        <p:spPr>
          <a:xfrm>
            <a:off x="350520" y="297180"/>
            <a:ext cx="11003280" cy="5879783"/>
          </a:xfrm>
        </p:spPr>
        <p:txBody>
          <a:bodyPr>
            <a:normAutofit/>
          </a:bodyPr>
          <a:lstStyle/>
          <a:p>
            <a:pPr marL="0" indent="0">
              <a:buNone/>
            </a:pPr>
            <a:endParaRPr lang="en-US" sz="1000" dirty="0"/>
          </a:p>
          <a:p>
            <a:pPr marL="0" indent="0">
              <a:buNone/>
            </a:pPr>
            <a:r>
              <a:rPr lang="en-US" sz="1000" dirty="0"/>
              <a:t>1.Project Overview:</a:t>
            </a:r>
          </a:p>
          <a:p>
            <a:pPr marL="0" indent="0">
              <a:buNone/>
            </a:pPr>
            <a:r>
              <a:rPr lang="en-US" sz="1000" dirty="0"/>
              <a:t>   - This project explores a C programming-based system designed to replicate essential banking operations.</a:t>
            </a:r>
          </a:p>
          <a:p>
            <a:pPr marL="0" indent="0">
              <a:buNone/>
            </a:pPr>
            <a:r>
              <a:rPr lang="en-US" sz="1000" dirty="0"/>
              <a:t>   - It serves as a practical learning platform for mastering Linux concepts such as socket programming, process management, file handling, and more.</a:t>
            </a:r>
          </a:p>
          <a:p>
            <a:pPr marL="0" indent="0">
              <a:buNone/>
            </a:pPr>
            <a:r>
              <a:rPr lang="en-US" sz="1000" dirty="0"/>
              <a:t>   - The project employs a server-client architecture to create and manage different account types, including Normal, Joint, and Admin accounts.</a:t>
            </a:r>
          </a:p>
          <a:p>
            <a:pPr marL="0" indent="0">
              <a:buNone/>
            </a:pPr>
            <a:endParaRPr lang="en-US" sz="1000" dirty="0"/>
          </a:p>
          <a:p>
            <a:pPr marL="0" indent="0">
              <a:buNone/>
            </a:pPr>
            <a:r>
              <a:rPr lang="en-US" sz="1000" dirty="0"/>
              <a:t>2. Project Execution:</a:t>
            </a:r>
          </a:p>
          <a:p>
            <a:pPr marL="0" indent="0">
              <a:buNone/>
            </a:pPr>
            <a:r>
              <a:rPr lang="en-US" sz="1000" dirty="0"/>
              <a:t>   - To run the project, execute </a:t>
            </a:r>
            <a:r>
              <a:rPr lang="en-US" sz="1000" dirty="0" err="1"/>
              <a:t>count_initial.c</a:t>
            </a:r>
            <a:r>
              <a:rPr lang="en-US" sz="1000" dirty="0"/>
              <a:t> to initialize Account Numbers (starting at 1000).</a:t>
            </a:r>
          </a:p>
          <a:p>
            <a:pPr marL="0" indent="0">
              <a:buNone/>
            </a:pPr>
            <a:r>
              <a:rPr lang="en-US" sz="1000" dirty="0"/>
              <a:t>   - Launch the server by compiling and running </a:t>
            </a:r>
            <a:r>
              <a:rPr lang="en-US" sz="1000" dirty="0" err="1"/>
              <a:t>tserver.c</a:t>
            </a:r>
            <a:r>
              <a:rPr lang="en-US" sz="1000" dirty="0"/>
              <a:t>, which awaits client connections.</a:t>
            </a:r>
          </a:p>
          <a:p>
            <a:pPr marL="0" indent="0">
              <a:buNone/>
            </a:pPr>
            <a:r>
              <a:rPr lang="en-US" sz="1000" dirty="0"/>
              <a:t>   - Connect client users to the server by compiling and running </a:t>
            </a:r>
            <a:r>
              <a:rPr lang="en-US" sz="1000" dirty="0" err="1"/>
              <a:t>tclient.c</a:t>
            </a:r>
            <a:r>
              <a:rPr lang="en-US" sz="1000" dirty="0"/>
              <a:t>.</a:t>
            </a:r>
          </a:p>
          <a:p>
            <a:pPr marL="0" indent="0">
              <a:buNone/>
            </a:pPr>
            <a:r>
              <a:rPr lang="en-US" sz="1000" dirty="0"/>
              <a:t>   - For admin privileges, compile and run </a:t>
            </a:r>
            <a:r>
              <a:rPr lang="en-US" sz="1000" dirty="0" err="1"/>
              <a:t>addAdmin.c</a:t>
            </a:r>
            <a:r>
              <a:rPr lang="en-US" sz="1000" dirty="0"/>
              <a:t> to add an Admin user.</a:t>
            </a:r>
          </a:p>
          <a:p>
            <a:pPr marL="0" indent="0">
              <a:buNone/>
            </a:pPr>
            <a:endParaRPr lang="en-US" sz="1000" dirty="0"/>
          </a:p>
          <a:p>
            <a:pPr marL="0" indent="0">
              <a:buNone/>
            </a:pPr>
            <a:r>
              <a:rPr lang="en-US" sz="1000" dirty="0"/>
              <a:t>3. Functionality Highlights:</a:t>
            </a:r>
          </a:p>
          <a:p>
            <a:pPr marL="0" indent="0">
              <a:buNone/>
            </a:pPr>
            <a:r>
              <a:rPr lang="en-US" sz="1000" dirty="0"/>
              <a:t>   - The system emulates core online banking functions, such as creating accounts, depositing/withdrawing funds, viewing account details, and changing passwords.</a:t>
            </a:r>
          </a:p>
          <a:p>
            <a:pPr marL="0" indent="0">
              <a:buNone/>
            </a:pPr>
            <a:r>
              <a:rPr lang="en-US" sz="1000" dirty="0"/>
              <a:t>   - It offers three account types: Normal (single user), Joint (two users sharing an account), and Admin (with special privileges).</a:t>
            </a:r>
          </a:p>
          <a:p>
            <a:pPr marL="0" indent="0">
              <a:buNone/>
            </a:pPr>
            <a:r>
              <a:rPr lang="en-US" sz="1000" dirty="0"/>
              <a:t>   - Admin accounts can view, delete, and create user accounts, providing extensive control.</a:t>
            </a:r>
          </a:p>
          <a:p>
            <a:pPr marL="0" indent="0">
              <a:buNone/>
            </a:pPr>
            <a:endParaRPr lang="en-US" sz="1000" dirty="0"/>
          </a:p>
          <a:p>
            <a:pPr marL="0" indent="0">
              <a:buNone/>
            </a:pPr>
            <a:r>
              <a:rPr lang="en-US" sz="1000" dirty="0"/>
              <a:t>4.Innovation in Banking Management:</a:t>
            </a:r>
          </a:p>
          <a:p>
            <a:pPr marL="0" indent="0">
              <a:buNone/>
            </a:pPr>
            <a:r>
              <a:rPr lang="en-US" sz="1000" dirty="0"/>
              <a:t>   - This project introduces a versatile, educational approach to simulate real-world banking management systems.</a:t>
            </a:r>
          </a:p>
          <a:p>
            <a:pPr marL="0" indent="0">
              <a:buNone/>
            </a:pPr>
            <a:r>
              <a:rPr lang="en-US" sz="1000" dirty="0"/>
              <a:t>   - It emphasizes the importance of Linux-based concepts and socket programming in the context of modern banking operations.</a:t>
            </a:r>
          </a:p>
          <a:p>
            <a:pPr marL="0" indent="0">
              <a:buNone/>
            </a:pPr>
            <a:r>
              <a:rPr lang="en-US" sz="1000" dirty="0"/>
              <a:t>   - With a focus on practical application, it equips users with valuable skills in C programming and Linux environments.</a:t>
            </a:r>
            <a:endParaRPr lang="en-IN" sz="1000" dirty="0"/>
          </a:p>
        </p:txBody>
      </p:sp>
    </p:spTree>
    <p:extLst>
      <p:ext uri="{BB962C8B-B14F-4D97-AF65-F5344CB8AC3E}">
        <p14:creationId xmlns:p14="http://schemas.microsoft.com/office/powerpoint/2010/main" val="293249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FDC05-1922-8AAE-451F-A1379070F8CC}"/>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Objectives</a:t>
            </a:r>
            <a:endParaRPr lang="en-IN" sz="3600">
              <a:solidFill>
                <a:schemeClr val="tx2"/>
              </a:solidFill>
            </a:endParaRPr>
          </a:p>
        </p:txBody>
      </p:sp>
      <p:pic>
        <p:nvPicPr>
          <p:cNvPr id="7" name="Graphic 6" descr="Laptop Secure">
            <a:extLst>
              <a:ext uri="{FF2B5EF4-FFF2-40B4-BE49-F238E27FC236}">
                <a16:creationId xmlns:a16="http://schemas.microsoft.com/office/drawing/2014/main" id="{82BC813C-7EBB-A41C-6B89-AC4C6B5966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1EB1829A-67F9-3515-15D7-A6A80E801958}"/>
              </a:ext>
            </a:extLst>
          </p:cNvPr>
          <p:cNvSpPr>
            <a:spLocks noGrp="1"/>
          </p:cNvSpPr>
          <p:nvPr>
            <p:ph idx="1"/>
          </p:nvPr>
        </p:nvSpPr>
        <p:spPr>
          <a:xfrm>
            <a:off x="6090574" y="2421682"/>
            <a:ext cx="4977578" cy="3639289"/>
          </a:xfrm>
        </p:spPr>
        <p:txBody>
          <a:bodyPr anchor="ctr">
            <a:normAutofit/>
          </a:bodyPr>
          <a:lstStyle/>
          <a:p>
            <a:r>
              <a:rPr lang="en-US" sz="1100">
                <a:solidFill>
                  <a:schemeClr val="tx2"/>
                </a:solidFill>
              </a:rPr>
              <a:t>The objective of the "Banking Management System" project is to create a C programming-based system that simulates banking operations while serving as an educational tool for teaching key Linux concepts.</a:t>
            </a:r>
          </a:p>
          <a:p>
            <a:br>
              <a:rPr lang="en-US" sz="1100">
                <a:solidFill>
                  <a:schemeClr val="tx2"/>
                </a:solidFill>
              </a:rPr>
            </a:br>
            <a:r>
              <a:rPr lang="en-US" sz="1100">
                <a:solidFill>
                  <a:schemeClr val="tx2"/>
                </a:solidFill>
              </a:rPr>
              <a:t> It aims to impart knowledge in areas such as socket programming, process management, file handling, record locking, system calls, shared memory, and signal handling. </a:t>
            </a:r>
            <a:br>
              <a:rPr lang="en-US" sz="1100">
                <a:solidFill>
                  <a:schemeClr val="tx2"/>
                </a:solidFill>
              </a:rPr>
            </a:br>
            <a:endParaRPr lang="en-US" sz="1100">
              <a:solidFill>
                <a:schemeClr val="tx2"/>
              </a:solidFill>
            </a:endParaRPr>
          </a:p>
          <a:p>
            <a:r>
              <a:rPr lang="en-US" sz="1100">
                <a:solidFill>
                  <a:schemeClr val="tx2"/>
                </a:solidFill>
              </a:rPr>
              <a:t>The project implements a server-client architecture for a simulated online banking system, offering features like creating and managing different types of accounts (Normal, Joint, and Admin) and an admin interface. </a:t>
            </a:r>
          </a:p>
          <a:p>
            <a:r>
              <a:rPr lang="en-US" sz="1100">
                <a:solidFill>
                  <a:schemeClr val="tx2"/>
                </a:solidFill>
              </a:rPr>
              <a:t>It provides users with the ability to perform common banking operations, and admin users have additional privileges to manage accounts. </a:t>
            </a:r>
            <a:br>
              <a:rPr lang="en-US" sz="1100">
                <a:solidFill>
                  <a:schemeClr val="tx2"/>
                </a:solidFill>
              </a:rPr>
            </a:br>
            <a:endParaRPr lang="en-US" sz="1100">
              <a:solidFill>
                <a:schemeClr val="tx2"/>
              </a:solidFill>
            </a:endParaRPr>
          </a:p>
          <a:p>
            <a:r>
              <a:rPr lang="en-US" sz="1100">
                <a:solidFill>
                  <a:schemeClr val="tx2"/>
                </a:solidFill>
              </a:rPr>
              <a:t>This project serves as a practical exercise to reinforce programming and Linux skills.</a:t>
            </a:r>
            <a:endParaRPr lang="en-IN" sz="11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2110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060F26-00CC-DEE2-E1B2-D2B3D5DCE4B7}"/>
              </a:ext>
            </a:extLst>
          </p:cNvPr>
          <p:cNvSpPr>
            <a:spLocks noGrp="1"/>
          </p:cNvSpPr>
          <p:nvPr>
            <p:ph type="title"/>
          </p:nvPr>
        </p:nvSpPr>
        <p:spPr>
          <a:xfrm>
            <a:off x="1371597" y="348865"/>
            <a:ext cx="10044023" cy="877729"/>
          </a:xfrm>
        </p:spPr>
        <p:txBody>
          <a:bodyPr anchor="ctr">
            <a:normAutofit/>
          </a:bodyPr>
          <a:lstStyle/>
          <a:p>
            <a:r>
              <a:rPr lang="en-IN" sz="2800">
                <a:solidFill>
                  <a:srgbClr val="FFFFFF"/>
                </a:solidFill>
              </a:rPr>
              <a:t> Implementation</a:t>
            </a:r>
            <a:br>
              <a:rPr lang="en-IN" sz="2800">
                <a:solidFill>
                  <a:srgbClr val="FFFFFF"/>
                </a:solidFill>
              </a:rPr>
            </a:br>
            <a:endParaRPr lang="en-IN" sz="2800">
              <a:solidFill>
                <a:srgbClr val="FFFFFF"/>
              </a:solidFill>
            </a:endParaRPr>
          </a:p>
        </p:txBody>
      </p:sp>
      <p:graphicFrame>
        <p:nvGraphicFramePr>
          <p:cNvPr id="5" name="Content Placeholder 2">
            <a:extLst>
              <a:ext uri="{FF2B5EF4-FFF2-40B4-BE49-F238E27FC236}">
                <a16:creationId xmlns:a16="http://schemas.microsoft.com/office/drawing/2014/main" id="{FEEEFE78-E660-CAD3-5ADE-AD4BB960238D}"/>
              </a:ext>
            </a:extLst>
          </p:cNvPr>
          <p:cNvGraphicFramePr>
            <a:graphicFrameLocks noGrp="1"/>
          </p:cNvGraphicFramePr>
          <p:nvPr>
            <p:ph idx="1"/>
            <p:extLst>
              <p:ext uri="{D42A27DB-BD31-4B8C-83A1-F6EECF244321}">
                <p14:modId xmlns:p14="http://schemas.microsoft.com/office/powerpoint/2010/main" val="35152270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65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97301-9E73-10A9-E6C1-A100848E5D3D}"/>
              </a:ext>
            </a:extLst>
          </p:cNvPr>
          <p:cNvSpPr>
            <a:spLocks noGrp="1"/>
          </p:cNvSpPr>
          <p:nvPr>
            <p:ph type="title"/>
          </p:nvPr>
        </p:nvSpPr>
        <p:spPr>
          <a:xfrm>
            <a:off x="915841" y="247539"/>
            <a:ext cx="5403396" cy="1717568"/>
          </a:xfrm>
        </p:spPr>
        <p:txBody>
          <a:bodyPr anchor="b">
            <a:normAutofit/>
          </a:bodyPr>
          <a:lstStyle/>
          <a:p>
            <a:r>
              <a:rPr lang="en-US" sz="4000" kern="1200" dirty="0">
                <a:latin typeface="+mj-lt"/>
                <a:ea typeface="+mj-ea"/>
                <a:cs typeface="+mj-cs"/>
              </a:rPr>
              <a:t>Results and Discussion</a:t>
            </a:r>
            <a:br>
              <a:rPr lang="en-US" sz="4000" kern="1200" dirty="0">
                <a:latin typeface="+mj-lt"/>
                <a:ea typeface="+mj-ea"/>
                <a:cs typeface="+mj-cs"/>
              </a:rPr>
            </a:br>
            <a:endParaRPr lang="en-IN" sz="4000" dirty="0"/>
          </a:p>
        </p:txBody>
      </p:sp>
      <p:pic>
        <p:nvPicPr>
          <p:cNvPr id="7" name="Graphic 6" descr="Bank">
            <a:extLst>
              <a:ext uri="{FF2B5EF4-FFF2-40B4-BE49-F238E27FC236}">
                <a16:creationId xmlns:a16="http://schemas.microsoft.com/office/drawing/2014/main" id="{F3C591F3-79E4-457E-01A1-2F2D72874D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5841" y="5126083"/>
            <a:ext cx="1198532" cy="1198532"/>
          </a:xfrm>
          <a:prstGeom prst="rect">
            <a:avLst/>
          </a:prstGeom>
        </p:spPr>
      </p:pic>
      <p:sp>
        <p:nvSpPr>
          <p:cNvPr id="3" name="Content Placeholder 2">
            <a:extLst>
              <a:ext uri="{FF2B5EF4-FFF2-40B4-BE49-F238E27FC236}">
                <a16:creationId xmlns:a16="http://schemas.microsoft.com/office/drawing/2014/main" id="{2F779D07-46B4-6D96-0CB8-49B41A504B04}"/>
              </a:ext>
            </a:extLst>
          </p:cNvPr>
          <p:cNvSpPr>
            <a:spLocks noGrp="1"/>
          </p:cNvSpPr>
          <p:nvPr>
            <p:ph idx="1"/>
          </p:nvPr>
        </p:nvSpPr>
        <p:spPr>
          <a:xfrm>
            <a:off x="1515107" y="1965107"/>
            <a:ext cx="8893591" cy="2392831"/>
          </a:xfrm>
        </p:spPr>
        <p:txBody>
          <a:bodyPr>
            <a:normAutofit/>
          </a:bodyPr>
          <a:lstStyle/>
          <a:p>
            <a:r>
              <a:rPr lang="en-US" sz="2000" dirty="0"/>
              <a:t>The "Banking Management System" project successfully demonstrates the implementation of essential banking functionalities, including account creation, transactions, and administrative controls. It serves as an effective learning platform for various Linux-based concepts such as socket programming, process management, and system calls. The project showcases the versatility of C programming in developing complex systems while offering a practical simulation of an online banking environment.</a:t>
            </a:r>
            <a:endParaRPr lang="en-IN" sz="2000" dirty="0"/>
          </a:p>
        </p:txBody>
      </p:sp>
      <p:pic>
        <p:nvPicPr>
          <p:cNvPr id="9" name="Graphic 8" descr="Bank">
            <a:extLst>
              <a:ext uri="{FF2B5EF4-FFF2-40B4-BE49-F238E27FC236}">
                <a16:creationId xmlns:a16="http://schemas.microsoft.com/office/drawing/2014/main" id="{39CD4BAA-7180-4807-A6BB-6F087C9560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082950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C133-36D0-9E1F-2886-0EDA531BEEAA}"/>
              </a:ext>
            </a:extLst>
          </p:cNvPr>
          <p:cNvSpPr>
            <a:spLocks noGrp="1"/>
          </p:cNvSpPr>
          <p:nvPr>
            <p:ph type="title"/>
          </p:nvPr>
        </p:nvSpPr>
        <p:spPr/>
        <p:txBody>
          <a:bodyPr/>
          <a:lstStyle/>
          <a:p>
            <a:r>
              <a:rPr lang="en-IN"/>
              <a:t>Use case:</a:t>
            </a:r>
            <a:endParaRPr lang="en-IN" dirty="0"/>
          </a:p>
        </p:txBody>
      </p:sp>
      <p:graphicFrame>
        <p:nvGraphicFramePr>
          <p:cNvPr id="5" name="Content Placeholder 2">
            <a:extLst>
              <a:ext uri="{FF2B5EF4-FFF2-40B4-BE49-F238E27FC236}">
                <a16:creationId xmlns:a16="http://schemas.microsoft.com/office/drawing/2014/main" id="{373C9739-FEA6-170A-3351-D4AA18E9325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626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54475E3-9693-790A-9A6E-552C96EFF965}"/>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33749EF-DD5C-D81F-B52D-5B3DE498C1EE}"/>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Future Trends in Banking Management</a:t>
            </a:r>
            <a:endParaRPr lang="en-IN" dirty="0">
              <a:solidFill>
                <a:srgbClr val="FFFFFF"/>
              </a:solidFill>
            </a:endParaRPr>
          </a:p>
        </p:txBody>
      </p:sp>
      <p:sp>
        <p:nvSpPr>
          <p:cNvPr id="3" name="Content Placeholder 2">
            <a:extLst>
              <a:ext uri="{FF2B5EF4-FFF2-40B4-BE49-F238E27FC236}">
                <a16:creationId xmlns:a16="http://schemas.microsoft.com/office/drawing/2014/main" id="{90D5BF2A-0BB1-7977-CD15-94A61E510322}"/>
              </a:ext>
            </a:extLst>
          </p:cNvPr>
          <p:cNvSpPr>
            <a:spLocks noGrp="1"/>
          </p:cNvSpPr>
          <p:nvPr>
            <p:ph idx="1"/>
          </p:nvPr>
        </p:nvSpPr>
        <p:spPr>
          <a:xfrm>
            <a:off x="838200" y="1357460"/>
            <a:ext cx="10515600" cy="4819503"/>
          </a:xfrm>
        </p:spPr>
        <p:txBody>
          <a:bodyPr>
            <a:normAutofit fontScale="92500" lnSpcReduction="10000"/>
          </a:bodyPr>
          <a:lstStyle/>
          <a:p>
            <a:pPr marL="0" indent="0">
              <a:buNone/>
            </a:pPr>
            <a:endParaRPr lang="en-US" sz="1400" dirty="0">
              <a:solidFill>
                <a:srgbClr val="FFFFFF"/>
              </a:solidFill>
            </a:endParaRPr>
          </a:p>
          <a:p>
            <a:pPr marL="0" indent="0">
              <a:buNone/>
            </a:pPr>
            <a:r>
              <a:rPr lang="en-US" sz="1400" dirty="0">
                <a:solidFill>
                  <a:srgbClr val="FFFFFF"/>
                </a:solidFill>
              </a:rPr>
              <a:t>1. Enhanced Security: Implement advanced security measures, such as encryption and multi-factor authentication, to make the system more robust against cyber threats.</a:t>
            </a:r>
          </a:p>
          <a:p>
            <a:pPr marL="0" indent="0">
              <a:buNone/>
            </a:pPr>
            <a:endParaRPr lang="en-US" sz="1400" dirty="0">
              <a:solidFill>
                <a:srgbClr val="FFFFFF"/>
              </a:solidFill>
            </a:endParaRPr>
          </a:p>
          <a:p>
            <a:pPr marL="0" indent="0">
              <a:buNone/>
            </a:pPr>
            <a:r>
              <a:rPr lang="en-US" sz="1400" dirty="0">
                <a:solidFill>
                  <a:srgbClr val="FFFFFF"/>
                </a:solidFill>
              </a:rPr>
              <a:t>2. Mobile Application: Develop a mobile app version of the banking system to provide customers with convenient access and a seamless user experience on smartphones and tablets.</a:t>
            </a:r>
          </a:p>
          <a:p>
            <a:pPr marL="0" indent="0">
              <a:buNone/>
            </a:pPr>
            <a:endParaRPr lang="en-US" sz="1400" dirty="0">
              <a:solidFill>
                <a:srgbClr val="FFFFFF"/>
              </a:solidFill>
            </a:endParaRPr>
          </a:p>
          <a:p>
            <a:pPr marL="0" indent="0">
              <a:buNone/>
            </a:pPr>
            <a:r>
              <a:rPr lang="en-US" sz="1400" dirty="0">
                <a:solidFill>
                  <a:srgbClr val="FFFFFF"/>
                </a:solidFill>
              </a:rPr>
              <a:t>3. integration with Payment Gateways: Enable online payments and integrate with popular payment gateways to facilitate transactions and online purchases.</a:t>
            </a:r>
          </a:p>
          <a:p>
            <a:pPr marL="0" indent="0">
              <a:buNone/>
            </a:pPr>
            <a:endParaRPr lang="en-US" sz="1400" dirty="0">
              <a:solidFill>
                <a:srgbClr val="FFFFFF"/>
              </a:solidFill>
            </a:endParaRPr>
          </a:p>
          <a:p>
            <a:pPr marL="0" indent="0">
              <a:buNone/>
            </a:pPr>
            <a:r>
              <a:rPr lang="en-US" sz="1400" dirty="0">
                <a:solidFill>
                  <a:srgbClr val="FFFFFF"/>
                </a:solidFill>
              </a:rPr>
              <a:t>4. Data Analytics : Implement data analytics tools to analyze customer behavior, transaction trends, and financial insights, aiding in decision-making and personalized services.</a:t>
            </a:r>
          </a:p>
          <a:p>
            <a:pPr marL="0" indent="0">
              <a:buNone/>
            </a:pPr>
            <a:endParaRPr lang="en-US" sz="1400" dirty="0">
              <a:solidFill>
                <a:srgbClr val="FFFFFF"/>
              </a:solidFill>
            </a:endParaRPr>
          </a:p>
          <a:p>
            <a:pPr marL="0" indent="0">
              <a:buNone/>
            </a:pPr>
            <a:r>
              <a:rPr lang="en-US" sz="1400" dirty="0">
                <a:solidFill>
                  <a:srgbClr val="FFFFFF"/>
                </a:solidFill>
              </a:rPr>
              <a:t>5. Machine Learning for Fraud Detection: Utilize machine learning algorithms to detect and prevent fraudulent activities, enhancing the system's security.</a:t>
            </a:r>
          </a:p>
          <a:p>
            <a:pPr marL="0" indent="0">
              <a:buNone/>
            </a:pPr>
            <a:endParaRPr lang="en-US" sz="1400" dirty="0">
              <a:solidFill>
                <a:srgbClr val="FFFFFF"/>
              </a:solidFill>
            </a:endParaRPr>
          </a:p>
          <a:p>
            <a:pPr marL="0" indent="0">
              <a:buNone/>
            </a:pPr>
            <a:r>
              <a:rPr lang="en-US" sz="1400" dirty="0">
                <a:solidFill>
                  <a:srgbClr val="FFFFFF"/>
                </a:solidFill>
              </a:rPr>
              <a:t>6. API Integration: Create APIs to allow integration with other financial services and third-party applications, expanding the project's capabilities.</a:t>
            </a:r>
          </a:p>
          <a:p>
            <a:pPr marL="0" indent="0">
              <a:buNone/>
            </a:pPr>
            <a:endParaRPr lang="en-US" sz="1400" dirty="0">
              <a:solidFill>
                <a:srgbClr val="FFFFFF"/>
              </a:solidFill>
            </a:endParaRPr>
          </a:p>
          <a:p>
            <a:pPr marL="0" indent="0">
              <a:buNone/>
            </a:pPr>
            <a:r>
              <a:rPr lang="en-US" sz="1400" dirty="0">
                <a:solidFill>
                  <a:srgbClr val="FFFFFF"/>
                </a:solidFill>
              </a:rPr>
              <a:t>7. Cross-Platform Compatibility: Ensure compatibility with different operating systems and browsers for wider accessibility.</a:t>
            </a:r>
          </a:p>
          <a:p>
            <a:pPr marL="0" indent="0">
              <a:buNone/>
            </a:pPr>
            <a:endParaRPr lang="en-US" sz="1400" dirty="0">
              <a:solidFill>
                <a:srgbClr val="FFFFFF"/>
              </a:solidFill>
            </a:endParaRPr>
          </a:p>
          <a:p>
            <a:pPr marL="0" indent="0">
              <a:buNone/>
            </a:pPr>
            <a:endParaRPr lang="en-IN" sz="1400" dirty="0">
              <a:solidFill>
                <a:srgbClr val="FFFFFF"/>
              </a:solidFill>
            </a:endParaRPr>
          </a:p>
        </p:txBody>
      </p:sp>
    </p:spTree>
    <p:extLst>
      <p:ext uri="{BB962C8B-B14F-4D97-AF65-F5344CB8AC3E}">
        <p14:creationId xmlns:p14="http://schemas.microsoft.com/office/powerpoint/2010/main" val="140463742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1134</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Arial</vt:lpstr>
      <vt:lpstr>Calibri</vt:lpstr>
      <vt:lpstr>Calibri Light</vt:lpstr>
      <vt:lpstr>Office Theme</vt:lpstr>
      <vt:lpstr>Banking Management System</vt:lpstr>
      <vt:lpstr>Contents in ppt</vt:lpstr>
      <vt:lpstr>Introduction: </vt:lpstr>
      <vt:lpstr>PowerPoint Presentation</vt:lpstr>
      <vt:lpstr>Objectives</vt:lpstr>
      <vt:lpstr> Implementation </vt:lpstr>
      <vt:lpstr>Results and Discussion </vt:lpstr>
      <vt:lpstr>Use case:</vt:lpstr>
      <vt:lpstr>Future Trends in Banking Management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Management System</dc:title>
  <dc:creator>amey pathak</dc:creator>
  <cp:lastModifiedBy>Harshwardhan Patil</cp:lastModifiedBy>
  <cp:revision>4</cp:revision>
  <dcterms:created xsi:type="dcterms:W3CDTF">2023-10-10T18:10:41Z</dcterms:created>
  <dcterms:modified xsi:type="dcterms:W3CDTF">2023-12-07T05:45:12Z</dcterms:modified>
</cp:coreProperties>
</file>