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4" r:id="rId7"/>
    <p:sldId id="278" r:id="rId8"/>
    <p:sldId id="258" r:id="rId9"/>
    <p:sldId id="268" r:id="rId10"/>
    <p:sldId id="29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09" autoAdjust="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015454"/>
            <a:ext cx="4941771" cy="1122202"/>
          </a:xfrm>
        </p:spPr>
        <p:txBody>
          <a:bodyPr/>
          <a:lstStyle/>
          <a:p>
            <a:r>
              <a:rPr lang="en-US" dirty="0"/>
              <a:t>Shopping office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137657"/>
            <a:ext cx="4941770" cy="1207050"/>
          </a:xfrm>
        </p:spPr>
        <p:txBody>
          <a:bodyPr>
            <a:normAutofit/>
          </a:bodyPr>
          <a:lstStyle/>
          <a:p>
            <a:r>
              <a:rPr lang="en-US" dirty="0"/>
              <a:t>SY_IT_B5</a:t>
            </a:r>
          </a:p>
          <a:p>
            <a:br>
              <a:rPr lang="en-US" dirty="0"/>
            </a:br>
            <a:r>
              <a:rPr lang="en-US" dirty="0"/>
              <a:t>Harshwardhan Patil, Aditya Patil, </a:t>
            </a:r>
            <a:r>
              <a:rPr lang="en-US" dirty="0" err="1"/>
              <a:t>Ameya</a:t>
            </a:r>
            <a:r>
              <a:rPr lang="en-US" dirty="0"/>
              <a:t> Pathak, Shyam Pareek, Darshan Patil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929" y="841173"/>
            <a:ext cx="4082142" cy="585788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F2A9E5-5C61-3C22-505E-ECF37C2F9AA6}"/>
              </a:ext>
            </a:extLst>
          </p:cNvPr>
          <p:cNvSpPr txBox="1"/>
          <p:nvPr/>
        </p:nvSpPr>
        <p:spPr>
          <a:xfrm>
            <a:off x="5507025" y="1883801"/>
            <a:ext cx="5912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Future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431971" cy="3051845"/>
          </a:xfrm>
        </p:spPr>
        <p:txBody>
          <a:bodyPr>
            <a:normAutofit/>
          </a:bodyPr>
          <a:lstStyle/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385690"/>
            <a:ext cx="6567810" cy="34467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noProof="1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431971" cy="3051845"/>
          </a:xfrm>
        </p:spPr>
        <p:txBody>
          <a:bodyPr>
            <a:normAutofit/>
          </a:bodyPr>
          <a:lstStyle/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2327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14</TotalTime>
  <Words>47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Shopping office</vt:lpstr>
      <vt:lpstr>CONTENTS</vt:lpstr>
      <vt:lpstr>INTRODUCTION</vt:lpstr>
      <vt:lpstr>OBJECTIVES</vt:lpstr>
      <vt:lpstr>IMPLEMENTATION</vt:lpstr>
      <vt:lpstr>USE CASES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office</dc:title>
  <dc:creator>Harshwardhan Patil</dc:creator>
  <cp:lastModifiedBy>Harshwardhan Patil</cp:lastModifiedBy>
  <cp:revision>1</cp:revision>
  <dcterms:created xsi:type="dcterms:W3CDTF">2023-10-19T12:58:21Z</dcterms:created>
  <dcterms:modified xsi:type="dcterms:W3CDTF">2023-10-19T13:12:57Z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