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525" r:id="rId2"/>
    <p:sldId id="1523" r:id="rId3"/>
    <p:sldId id="1531" r:id="rId4"/>
    <p:sldId id="1532" r:id="rId5"/>
    <p:sldId id="1533" r:id="rId6"/>
    <p:sldId id="1535" r:id="rId7"/>
    <p:sldId id="1536" r:id="rId8"/>
    <p:sldId id="153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>
        <p:scale>
          <a:sx n="90" d="100"/>
          <a:sy n="90" d="100"/>
        </p:scale>
        <p:origin x="1136" y="1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90800"/>
            <a:ext cx="73152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Grower: Entrepreneurs Social Media Platform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0386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:Prof. Dr. Deepali Joshi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46482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Names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Pratik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Mandalkar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,TY-IT-B, 25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Pratik Mane, TY-IT-B, 26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Netra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Mohekar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TY-IT-B, 28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Pranav Patel, TY-IT-B, 45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 Harshwardhan Patil, TY-IT-B, 50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10/05/25</a:t>
            </a:r>
          </a:p>
        </p:txBody>
      </p:sp>
      <p:pic>
        <p:nvPicPr>
          <p:cNvPr id="10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1066800" cy="1143000"/>
          </a:xfrm>
          <a:prstGeom prst="rect">
            <a:avLst/>
          </a:prstGeom>
          <a:noFill/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 txBox="1">
            <a:spLocks/>
          </p:cNvSpPr>
          <p:nvPr/>
        </p:nvSpPr>
        <p:spPr>
          <a:xfrm>
            <a:off x="1828800" y="381000"/>
            <a:ext cx="6553200" cy="1143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4400" b="1" dirty="0">
                <a:solidFill>
                  <a:schemeClr val="tx1"/>
                </a:solidFill>
              </a:rPr>
              <a:t>Vishwakarma Institute of Technology , Pune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 txBox="1">
            <a:spLocks/>
          </p:cNvSpPr>
          <p:nvPr/>
        </p:nvSpPr>
        <p:spPr>
          <a:xfrm>
            <a:off x="838200" y="1676400"/>
            <a:ext cx="7543800" cy="4572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4400" b="1" dirty="0">
                <a:solidFill>
                  <a:schemeClr val="tx1"/>
                </a:solidFill>
              </a:rPr>
              <a:t>Department of Information Technology 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770254" y="762000"/>
            <a:ext cx="79927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 Review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Tools/Technology Used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Diagram 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7525" indent="-517525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954A4-07CC-EB5C-A54D-C6920B741C3F}"/>
              </a:ext>
            </a:extLst>
          </p:cNvPr>
          <p:cNvSpPr txBox="1"/>
          <p:nvPr/>
        </p:nvSpPr>
        <p:spPr>
          <a:xfrm>
            <a:off x="685800" y="1447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Grower: Entrepreneurs Social Media Platform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full-stack web application designed to empower entrepreneurs by creating a dedicated ecosystem for </a:t>
            </a: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networking, innovation, and funding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platform leverages cutting-edge technologies to </a:t>
            </a: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bridge the gap between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visionary </a:t>
            </a: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 and venture capital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F206-E4DF-2633-A359-8D1D1202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AABBE-5C7E-9473-BA9A-89FA50B7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48483F3-7A7A-57C6-46D7-09856131C2D6}"/>
              </a:ext>
            </a:extLst>
          </p:cNvPr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48E43-9039-FE16-F587-579502C4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8925" indent="-288925"/>
            <a:r>
              <a:rPr lang="en-US" sz="2800" dirty="0"/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4259C-E331-FCD8-8559-A74A0AA083EF}"/>
              </a:ext>
            </a:extLst>
          </p:cNvPr>
          <p:cNvSpPr txBox="1"/>
          <p:nvPr/>
        </p:nvSpPr>
        <p:spPr>
          <a:xfrm>
            <a:off x="762000" y="1066800"/>
            <a:ext cx="7543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Entrepreneurial Challenges: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Entrepreneurs often face barriers in accessing capital and expert advice due to fragmented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Gap: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many social platforms exist, none specifically cater to the unique needs of entrepreneurs and investors.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interactive, engaging, and secure platform that not only facilitates idea sharing but also accelerates the process of connecting with potential investors.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6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3CB6B-394D-4705-F19C-EB40F72C1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1C990-2CFB-94E1-8B50-1FC30F01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6AE603B-C27F-3E30-1208-08E7859881D5}"/>
              </a:ext>
            </a:extLst>
          </p:cNvPr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12081-9818-DFC2-EC87-17A9B1BB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8925" indent="-288925"/>
            <a:r>
              <a:rPr lang="en-US" sz="2800" dirty="0"/>
              <a:t>Literature 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098CA-658D-6C5C-A8AC-F928374ECF07}"/>
              </a:ext>
            </a:extLst>
          </p:cNvPr>
          <p:cNvSpPr txBox="1"/>
          <p:nvPr/>
        </p:nvSpPr>
        <p:spPr>
          <a:xfrm>
            <a:off x="990600" y="1143000"/>
            <a:ext cx="7543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Gaps: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Limited AI assistance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content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cohesive, </a:t>
            </a: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dedicated community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bridges the gap between idea generation and funding.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Inadequate tools for tailored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based on user interests and industry trends.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DD82C-F4DA-18FD-6217-14B54CC4A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4719AC-E5BE-4BD7-4BB0-F063A5D6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670" y="2"/>
            <a:ext cx="5791200" cy="639763"/>
          </a:xfrm>
        </p:spPr>
        <p:txBody>
          <a:bodyPr anchor="ctr">
            <a:normAutofit/>
          </a:bodyPr>
          <a:lstStyle/>
          <a:p>
            <a:pPr marL="288925" indent="-288925"/>
            <a:r>
              <a:rPr lang="en-US"/>
              <a:t>Proposed Methodology</a:t>
            </a:r>
          </a:p>
        </p:txBody>
      </p:sp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3BA717B1-548E-A99C-E5E3-ABB505223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7957" y="667404"/>
            <a:ext cx="4916384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F52CC-5343-B2E6-71A4-C19CF717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02246FD1-0723-4B2F-9706-10282F2BA69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r>
              <a:rPr lang="en-US"/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950C54F-FFFA-BD53-436B-3A2EA516391D}"/>
              </a:ext>
            </a:extLst>
          </p:cNvPr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211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0AFD-91ED-64AC-104D-9DB8620EC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09401-7B1E-2B44-4F1B-BAC2A6B1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7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4EB8D56-A7F1-944D-6544-C12D85546B70}"/>
              </a:ext>
            </a:extLst>
          </p:cNvPr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8B713-9A8E-7BE3-9827-E47B8E92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D9B44-EECB-4B41-D4C8-6979FD05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8" y="1407085"/>
            <a:ext cx="1967482" cy="1967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C900E-60F6-03A9-2A6F-FB5F341CB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12" y="5116964"/>
            <a:ext cx="1853075" cy="77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198B4-7A9D-8CC3-1F5A-10E2DB4308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68" y="3136897"/>
            <a:ext cx="1397459" cy="1442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5DC377-C0B4-9E0C-C2AD-4CCB0E73D9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83" y="1864627"/>
            <a:ext cx="1967482" cy="1103709"/>
          </a:xfrm>
          <a:prstGeom prst="rect">
            <a:avLst/>
          </a:prstGeom>
        </p:spPr>
      </p:pic>
      <p:pic>
        <p:nvPicPr>
          <p:cNvPr id="15" name="Picture 14" descr="A blue waves on a white background&#10;&#10;AI-generated content may be incorrect.">
            <a:extLst>
              <a:ext uri="{FF2B5EF4-FFF2-40B4-BE49-F238E27FC236}">
                <a16:creationId xmlns:a16="http://schemas.microsoft.com/office/drawing/2014/main" id="{53CD0636-D4B3-4181-3217-124876BF11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99" y="2997166"/>
            <a:ext cx="2191221" cy="1644681"/>
          </a:xfrm>
          <a:prstGeom prst="rect">
            <a:avLst/>
          </a:prstGeom>
        </p:spPr>
      </p:pic>
      <p:pic>
        <p:nvPicPr>
          <p:cNvPr id="17" name="Picture 16" descr="A black and white logo&#10;&#10;AI-generated content may be incorrect.">
            <a:extLst>
              <a:ext uri="{FF2B5EF4-FFF2-40B4-BE49-F238E27FC236}">
                <a16:creationId xmlns:a16="http://schemas.microsoft.com/office/drawing/2014/main" id="{272B455A-BDAE-59BD-BDB3-4B14CF4214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73" y="4978969"/>
            <a:ext cx="1605127" cy="1204772"/>
          </a:xfrm>
          <a:prstGeom prst="rect">
            <a:avLst/>
          </a:prstGeom>
        </p:spPr>
      </p:pic>
      <p:pic>
        <p:nvPicPr>
          <p:cNvPr id="22" name="Picture 21" descr="A blue whale with boxes on it&#10;&#10;AI-generated content may be incorrect.">
            <a:extLst>
              <a:ext uri="{FF2B5EF4-FFF2-40B4-BE49-F238E27FC236}">
                <a16:creationId xmlns:a16="http://schemas.microsoft.com/office/drawing/2014/main" id="{3314B42E-CAF4-4171-F453-60B853F99A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9" y="1684785"/>
            <a:ext cx="1630579" cy="14120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88E2EB-85E2-98DD-25E7-52C2CD5E163D}"/>
              </a:ext>
            </a:extLst>
          </p:cNvPr>
          <p:cNvSpPr txBox="1"/>
          <p:nvPr/>
        </p:nvSpPr>
        <p:spPr>
          <a:xfrm>
            <a:off x="682487" y="912903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D54CD8-1F3A-C923-A74D-18A8DB869D9F}"/>
              </a:ext>
            </a:extLst>
          </p:cNvPr>
          <p:cNvSpPr txBox="1"/>
          <p:nvPr/>
        </p:nvSpPr>
        <p:spPr>
          <a:xfrm>
            <a:off x="4156215" y="912903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pic>
        <p:nvPicPr>
          <p:cNvPr id="6" name="Picture 5" descr="A cartoon of a person in a tuxedo&#10;&#10;AI-generated content may be incorrect.">
            <a:extLst>
              <a:ext uri="{FF2B5EF4-FFF2-40B4-BE49-F238E27FC236}">
                <a16:creationId xmlns:a16="http://schemas.microsoft.com/office/drawing/2014/main" id="{6EFDA908-B8F0-54CF-84B4-FC254C615E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78" y="3275538"/>
            <a:ext cx="950094" cy="15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10/05/25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270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Verdana</vt:lpstr>
      <vt:lpstr>Office Theme</vt:lpstr>
      <vt:lpstr>Grower: Entrepreneurs Social Media Platform</vt:lpstr>
      <vt:lpstr>Content</vt:lpstr>
      <vt:lpstr>Introduction</vt:lpstr>
      <vt:lpstr>Motivation</vt:lpstr>
      <vt:lpstr>Literature Review</vt:lpstr>
      <vt:lpstr>Proposed Methodology</vt:lpstr>
      <vt:lpstr>Technology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Harshwardhan Patil</cp:lastModifiedBy>
  <cp:revision>85</cp:revision>
  <dcterms:created xsi:type="dcterms:W3CDTF">2006-08-16T00:00:00Z</dcterms:created>
  <dcterms:modified xsi:type="dcterms:W3CDTF">2025-05-10T05:47:30Z</dcterms:modified>
</cp:coreProperties>
</file>