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48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1385292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Discover the  CAR RENTAL SERVICE FROM Car. COM</a:t>
            </a:r>
            <a:endParaRPr lang="en-US" sz="6707" dirty="0"/>
          </a:p>
        </p:txBody>
      </p:sp>
      <p:sp>
        <p:nvSpPr>
          <p:cNvPr id="7" name="Text 2"/>
          <p:cNvSpPr/>
          <p:nvPr/>
        </p:nvSpPr>
        <p:spPr>
          <a:xfrm>
            <a:off x="6350437" y="4949547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Welcome to our car rental service, where the open road awaits. Rent the perfect vehicle for your next adventure and experience the convenience and flexibility of on-demand transportation.</a:t>
            </a:r>
            <a:endParaRPr lang="en-US" sz="1944" dirty="0"/>
          </a:p>
        </p:txBody>
      </p:sp>
      <p:sp>
        <p:nvSpPr>
          <p:cNvPr id="10" name="Text 4"/>
          <p:cNvSpPr/>
          <p:nvPr/>
        </p:nvSpPr>
        <p:spPr>
          <a:xfrm>
            <a:off x="12186950" y="6521511"/>
            <a:ext cx="2318385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402"/>
              </a:lnSpc>
            </a:pPr>
            <a:r>
              <a:rPr lang="en-US" sz="2430" b="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By Harsh Yadav</a:t>
            </a:r>
          </a:p>
          <a:p>
            <a:pPr>
              <a:lnSpc>
                <a:spcPts val="3402"/>
              </a:lnSpc>
            </a:pPr>
            <a:r>
              <a:rPr lang="en-US" sz="2430" b="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     Arpit Parmar</a:t>
            </a:r>
          </a:p>
          <a:p>
            <a:pPr>
              <a:lnSpc>
                <a:spcPts val="3402"/>
              </a:lnSpc>
            </a:pPr>
            <a:r>
              <a:rPr lang="en-US" sz="2430" b="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</a:rPr>
              <a:t>      Raj Patel</a:t>
            </a:r>
            <a:endParaRPr lang="en-US" sz="243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1E1D4D-99CD-F581-F349-30FD89D93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64169"/>
            <a:ext cx="5356663" cy="15012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8AA2C16-2CA5-1EA7-3F4A-602586553265}"/>
              </a:ext>
            </a:extLst>
          </p:cNvPr>
          <p:cNvSpPr txBox="1"/>
          <p:nvPr/>
        </p:nvSpPr>
        <p:spPr>
          <a:xfrm>
            <a:off x="1387982" y="2348346"/>
            <a:ext cx="4530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CAR</a:t>
            </a:r>
            <a:r>
              <a:rPr lang="en-US" sz="4000" dirty="0">
                <a:latin typeface="Arial Rounded MT Bold" panose="020F0704030504030204" pitchFamily="34" charset="0"/>
              </a:rPr>
              <a:t>.COM</a:t>
            </a:r>
            <a:endParaRPr lang="en-IN" sz="40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505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3150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28648" y="661749"/>
            <a:ext cx="7142917" cy="751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21"/>
              </a:lnSpc>
              <a:buNone/>
            </a:pPr>
            <a:r>
              <a:rPr lang="en-US" sz="4737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Easy Login and Sign-up</a:t>
            </a:r>
            <a:endParaRPr lang="en-US" sz="4737" dirty="0"/>
          </a:p>
        </p:txBody>
      </p:sp>
      <p:sp>
        <p:nvSpPr>
          <p:cNvPr id="7" name="Shape 2"/>
          <p:cNvSpPr/>
          <p:nvPr/>
        </p:nvSpPr>
        <p:spPr>
          <a:xfrm>
            <a:off x="6328648" y="1774627"/>
            <a:ext cx="7459504" cy="1771293"/>
          </a:xfrm>
          <a:prstGeom prst="roundRect">
            <a:avLst>
              <a:gd name="adj" fmla="val 2445"/>
            </a:avLst>
          </a:prstGeom>
          <a:solidFill>
            <a:srgbClr val="26262B"/>
          </a:solidFill>
          <a:ln/>
        </p:spPr>
      </p:sp>
      <p:sp>
        <p:nvSpPr>
          <p:cNvPr id="8" name="Text 3"/>
          <p:cNvSpPr/>
          <p:nvPr/>
        </p:nvSpPr>
        <p:spPr>
          <a:xfrm>
            <a:off x="6569273" y="2015252"/>
            <a:ext cx="3007995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61"/>
              </a:lnSpc>
              <a:buNone/>
            </a:pPr>
            <a:r>
              <a:rPr lang="en-US" sz="2369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Seamless Sign-up</a:t>
            </a:r>
            <a:endParaRPr lang="en-US" sz="2369" dirty="0"/>
          </a:p>
        </p:txBody>
      </p:sp>
      <p:sp>
        <p:nvSpPr>
          <p:cNvPr id="9" name="Text 4"/>
          <p:cNvSpPr/>
          <p:nvPr/>
        </p:nvSpPr>
        <p:spPr>
          <a:xfrm>
            <a:off x="6569273" y="2535436"/>
            <a:ext cx="6978253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2"/>
              </a:lnSpc>
              <a:buNone/>
            </a:pPr>
            <a:r>
              <a:rPr lang="en-US" sz="189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Quickly create an account and start renting in minutes. No complicated forms, just a simple and secure process.</a:t>
            </a:r>
            <a:endParaRPr lang="en-US" sz="1895" dirty="0"/>
          </a:p>
        </p:txBody>
      </p:sp>
      <p:sp>
        <p:nvSpPr>
          <p:cNvPr id="10" name="Shape 5"/>
          <p:cNvSpPr/>
          <p:nvPr/>
        </p:nvSpPr>
        <p:spPr>
          <a:xfrm>
            <a:off x="6328648" y="3786545"/>
            <a:ext cx="7459504" cy="1771293"/>
          </a:xfrm>
          <a:prstGeom prst="roundRect">
            <a:avLst>
              <a:gd name="adj" fmla="val 2445"/>
            </a:avLst>
          </a:prstGeom>
          <a:solidFill>
            <a:srgbClr val="26262B"/>
          </a:solidFill>
          <a:ln/>
        </p:spPr>
      </p:sp>
      <p:sp>
        <p:nvSpPr>
          <p:cNvPr id="11" name="Text 6"/>
          <p:cNvSpPr/>
          <p:nvPr/>
        </p:nvSpPr>
        <p:spPr>
          <a:xfrm>
            <a:off x="6569273" y="4027170"/>
            <a:ext cx="3007995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61"/>
              </a:lnSpc>
              <a:buNone/>
            </a:pPr>
            <a:r>
              <a:rPr lang="en-US" sz="2369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Saved Preferences</a:t>
            </a:r>
            <a:endParaRPr lang="en-US" sz="2369" dirty="0"/>
          </a:p>
        </p:txBody>
      </p:sp>
      <p:sp>
        <p:nvSpPr>
          <p:cNvPr id="12" name="Text 7"/>
          <p:cNvSpPr/>
          <p:nvPr/>
        </p:nvSpPr>
        <p:spPr>
          <a:xfrm>
            <a:off x="6569273" y="4547354"/>
            <a:ext cx="6978253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2"/>
              </a:lnSpc>
              <a:buNone/>
            </a:pPr>
            <a:r>
              <a:rPr lang="en-US" sz="189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Your account remembers your personal details and rental history, making future bookings a breeze.</a:t>
            </a:r>
            <a:endParaRPr lang="en-US" sz="1895" dirty="0"/>
          </a:p>
        </p:txBody>
      </p:sp>
      <p:sp>
        <p:nvSpPr>
          <p:cNvPr id="13" name="Shape 8"/>
          <p:cNvSpPr/>
          <p:nvPr/>
        </p:nvSpPr>
        <p:spPr>
          <a:xfrm>
            <a:off x="6328648" y="5798463"/>
            <a:ext cx="7459504" cy="1771293"/>
          </a:xfrm>
          <a:prstGeom prst="roundRect">
            <a:avLst>
              <a:gd name="adj" fmla="val 2445"/>
            </a:avLst>
          </a:prstGeom>
          <a:solidFill>
            <a:srgbClr val="26262B"/>
          </a:solidFill>
          <a:ln/>
        </p:spPr>
      </p:sp>
      <p:sp>
        <p:nvSpPr>
          <p:cNvPr id="14" name="Text 9"/>
          <p:cNvSpPr/>
          <p:nvPr/>
        </p:nvSpPr>
        <p:spPr>
          <a:xfrm>
            <a:off x="6569273" y="6039088"/>
            <a:ext cx="3007995" cy="375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61"/>
              </a:lnSpc>
              <a:buNone/>
            </a:pPr>
            <a:r>
              <a:rPr lang="en-US" sz="2369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Flexible Access</a:t>
            </a:r>
            <a:endParaRPr lang="en-US" sz="2369" dirty="0"/>
          </a:p>
        </p:txBody>
      </p:sp>
      <p:sp>
        <p:nvSpPr>
          <p:cNvPr id="15" name="Text 10"/>
          <p:cNvSpPr/>
          <p:nvPr/>
        </p:nvSpPr>
        <p:spPr>
          <a:xfrm>
            <a:off x="6569273" y="6559272"/>
            <a:ext cx="6978253" cy="76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2"/>
              </a:lnSpc>
              <a:buNone/>
            </a:pPr>
            <a:r>
              <a:rPr lang="en-US" sz="189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Log in from any device to manage your rentals, view invoices, and make changes on the go.</a:t>
            </a:r>
            <a:endParaRPr lang="en-US" sz="1895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855CB4D-057A-E7EC-7181-FDC55044F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1" y="3154681"/>
            <a:ext cx="5368785" cy="24967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2400538"/>
            <a:ext cx="8391168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Wide Selection of Vehicles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78916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Economy Cars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4421743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Efficient and affordable options for everyday driving or city exploration.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378916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SUVs and Vans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5372695" y="4421743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Spacious and versatile vehicles perfect for families, groups, or outdoor adventures.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378916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Premium Sedans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9881354" y="4421743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Indulge in the comfort and style of our high-end car models for a luxurious experience.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4037" y="3891082"/>
            <a:ext cx="1230927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Affordable Rates and Flexible Packages</a:t>
            </a:r>
            <a:endParaRPr lang="en-US" sz="4860" dirty="0"/>
          </a:p>
        </p:txBody>
      </p:sp>
      <p:sp>
        <p:nvSpPr>
          <p:cNvPr id="6" name="Shape 2"/>
          <p:cNvSpPr/>
          <p:nvPr/>
        </p:nvSpPr>
        <p:spPr>
          <a:xfrm>
            <a:off x="864037" y="5310545"/>
            <a:ext cx="555427" cy="555427"/>
          </a:xfrm>
          <a:prstGeom prst="roundRect">
            <a:avLst>
              <a:gd name="adj" fmla="val 8001"/>
            </a:avLst>
          </a:prstGeom>
          <a:solidFill>
            <a:srgbClr val="26262B"/>
          </a:solidFill>
          <a:ln/>
        </p:spPr>
      </p:sp>
      <p:sp>
        <p:nvSpPr>
          <p:cNvPr id="7" name="Text 3"/>
          <p:cNvSpPr/>
          <p:nvPr/>
        </p:nvSpPr>
        <p:spPr>
          <a:xfrm>
            <a:off x="1063347" y="5403056"/>
            <a:ext cx="156686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916" dirty="0"/>
          </a:p>
        </p:txBody>
      </p:sp>
      <p:sp>
        <p:nvSpPr>
          <p:cNvPr id="8" name="Text 4"/>
          <p:cNvSpPr/>
          <p:nvPr/>
        </p:nvSpPr>
        <p:spPr>
          <a:xfrm>
            <a:off x="1666280" y="5310545"/>
            <a:ext cx="3172539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Competitive Pricing</a:t>
            </a:r>
            <a:endParaRPr lang="en-US" sz="2430" dirty="0"/>
          </a:p>
        </p:txBody>
      </p:sp>
      <p:sp>
        <p:nvSpPr>
          <p:cNvPr id="9" name="Text 5"/>
          <p:cNvSpPr/>
          <p:nvPr/>
        </p:nvSpPr>
        <p:spPr>
          <a:xfrm>
            <a:off x="1666280" y="5844421"/>
            <a:ext cx="333398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Our rates are designed to fit any budget, without compromising on quality.</a:t>
            </a:r>
            <a:endParaRPr lang="en-US" sz="1944" dirty="0"/>
          </a:p>
        </p:txBody>
      </p:sp>
      <p:sp>
        <p:nvSpPr>
          <p:cNvPr id="10" name="Shape 6"/>
          <p:cNvSpPr/>
          <p:nvPr/>
        </p:nvSpPr>
        <p:spPr>
          <a:xfrm>
            <a:off x="5247084" y="5310545"/>
            <a:ext cx="555427" cy="555427"/>
          </a:xfrm>
          <a:prstGeom prst="roundRect">
            <a:avLst>
              <a:gd name="adj" fmla="val 8001"/>
            </a:avLst>
          </a:prstGeom>
          <a:solidFill>
            <a:srgbClr val="26262B"/>
          </a:solidFill>
          <a:ln/>
        </p:spPr>
      </p:sp>
      <p:sp>
        <p:nvSpPr>
          <p:cNvPr id="11" name="Text 7"/>
          <p:cNvSpPr/>
          <p:nvPr/>
        </p:nvSpPr>
        <p:spPr>
          <a:xfrm>
            <a:off x="5409367" y="5403056"/>
            <a:ext cx="23074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916" dirty="0"/>
          </a:p>
        </p:txBody>
      </p:sp>
      <p:sp>
        <p:nvSpPr>
          <p:cNvPr id="12" name="Text 8"/>
          <p:cNvSpPr/>
          <p:nvPr/>
        </p:nvSpPr>
        <p:spPr>
          <a:xfrm>
            <a:off x="6049328" y="531054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Flexible Packages</a:t>
            </a:r>
            <a:endParaRPr lang="en-US" sz="2430" dirty="0"/>
          </a:p>
        </p:txBody>
      </p:sp>
      <p:sp>
        <p:nvSpPr>
          <p:cNvPr id="13" name="Text 9"/>
          <p:cNvSpPr/>
          <p:nvPr/>
        </p:nvSpPr>
        <p:spPr>
          <a:xfrm>
            <a:off x="6049328" y="5844421"/>
            <a:ext cx="333398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Choose from a variety of rental durations and mileage options to suit your needs.</a:t>
            </a:r>
            <a:endParaRPr lang="en-US" sz="1944" dirty="0"/>
          </a:p>
        </p:txBody>
      </p:sp>
      <p:sp>
        <p:nvSpPr>
          <p:cNvPr id="14" name="Shape 10"/>
          <p:cNvSpPr/>
          <p:nvPr/>
        </p:nvSpPr>
        <p:spPr>
          <a:xfrm>
            <a:off x="9630132" y="5310545"/>
            <a:ext cx="555427" cy="555427"/>
          </a:xfrm>
          <a:prstGeom prst="roundRect">
            <a:avLst>
              <a:gd name="adj" fmla="val 8001"/>
            </a:avLst>
          </a:prstGeom>
          <a:solidFill>
            <a:srgbClr val="26262B"/>
          </a:solidFill>
          <a:ln/>
        </p:spPr>
      </p:sp>
      <p:sp>
        <p:nvSpPr>
          <p:cNvPr id="15" name="Text 11"/>
          <p:cNvSpPr/>
          <p:nvPr/>
        </p:nvSpPr>
        <p:spPr>
          <a:xfrm>
            <a:off x="9793010" y="5403056"/>
            <a:ext cx="22967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916" dirty="0"/>
          </a:p>
        </p:txBody>
      </p:sp>
      <p:sp>
        <p:nvSpPr>
          <p:cNvPr id="16" name="Text 12"/>
          <p:cNvSpPr/>
          <p:nvPr/>
        </p:nvSpPr>
        <p:spPr>
          <a:xfrm>
            <a:off x="10432375" y="531054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Special Offers</a:t>
            </a:r>
            <a:endParaRPr lang="en-US" sz="2430" dirty="0"/>
          </a:p>
        </p:txBody>
      </p:sp>
      <p:sp>
        <p:nvSpPr>
          <p:cNvPr id="17" name="Text 13"/>
          <p:cNvSpPr/>
          <p:nvPr/>
        </p:nvSpPr>
        <p:spPr>
          <a:xfrm>
            <a:off x="10432375" y="5844421"/>
            <a:ext cx="333398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Take advantage of our seasonal discounts, loyalty programs, and promotional deals.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73073" y="607933"/>
            <a:ext cx="7597854" cy="13806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6"/>
              </a:lnSpc>
              <a:buNone/>
            </a:pPr>
            <a:r>
              <a:rPr lang="en-US" sz="4349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Convenient Pickup and Drop-off</a:t>
            </a:r>
            <a:endParaRPr lang="en-US" sz="4349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73" y="2319933"/>
            <a:ext cx="1104543" cy="1767245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2208967" y="2540794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Multiple Locations</a:t>
            </a:r>
            <a:endParaRPr lang="en-US" sz="2174" dirty="0"/>
          </a:p>
        </p:txBody>
      </p:sp>
      <p:sp>
        <p:nvSpPr>
          <p:cNvPr id="9" name="Text 3"/>
          <p:cNvSpPr/>
          <p:nvPr/>
        </p:nvSpPr>
        <p:spPr>
          <a:xfrm>
            <a:off x="2208967" y="3018353"/>
            <a:ext cx="6161961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Rent and return your vehicle at any of our conveniently located branches.</a:t>
            </a:r>
            <a:endParaRPr lang="en-US" sz="1739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73" y="4087178"/>
            <a:ext cx="1104543" cy="1767245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2208967" y="4308038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Curbside Service</a:t>
            </a:r>
            <a:endParaRPr lang="en-US" sz="2174" dirty="0"/>
          </a:p>
        </p:txBody>
      </p:sp>
      <p:sp>
        <p:nvSpPr>
          <p:cNvPr id="12" name="Text 5"/>
          <p:cNvSpPr/>
          <p:nvPr/>
        </p:nvSpPr>
        <p:spPr>
          <a:xfrm>
            <a:off x="2208967" y="4785598"/>
            <a:ext cx="6161961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Enjoy a seamless experience with our quick and efficient pickup and drop-off process.</a:t>
            </a:r>
            <a:endParaRPr lang="en-US" sz="1739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073" y="5854422"/>
            <a:ext cx="1104543" cy="1767245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2208967" y="6075283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2174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Airport Rentals</a:t>
            </a:r>
            <a:endParaRPr lang="en-US" sz="2174" dirty="0"/>
          </a:p>
        </p:txBody>
      </p:sp>
      <p:sp>
        <p:nvSpPr>
          <p:cNvPr id="15" name="Text 7"/>
          <p:cNvSpPr/>
          <p:nvPr/>
        </p:nvSpPr>
        <p:spPr>
          <a:xfrm>
            <a:off x="2208967" y="6552843"/>
            <a:ext cx="6161961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739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Start your trip right with our on-site car rental service at major airports.</a:t>
            </a:r>
            <a:endParaRPr lang="en-US" sz="1739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5119C5-50D2-5445-1895-1A6EF2AD26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5950" y="3157246"/>
            <a:ext cx="5122500" cy="2646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529" y="2800826"/>
            <a:ext cx="5021223" cy="262782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37553" y="1100018"/>
            <a:ext cx="7157799" cy="5813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79"/>
              </a:lnSpc>
              <a:buNone/>
            </a:pPr>
            <a:r>
              <a:rPr lang="en-US" sz="3663" dirty="0">
                <a:solidFill>
                  <a:srgbClr val="97B8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Exceptional Customer Service</a:t>
            </a:r>
            <a:endParaRPr lang="en-US" sz="3663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553" y="1960483"/>
            <a:ext cx="465058" cy="465058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6137553" y="2611517"/>
            <a:ext cx="2325767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89"/>
              </a:lnSpc>
              <a:buNone/>
            </a:pPr>
            <a:r>
              <a:rPr lang="en-US" sz="1831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24/7 Support</a:t>
            </a:r>
            <a:endParaRPr lang="en-US" sz="1831" dirty="0"/>
          </a:p>
        </p:txBody>
      </p:sp>
      <p:sp>
        <p:nvSpPr>
          <p:cNvPr id="9" name="Text 3"/>
          <p:cNvSpPr/>
          <p:nvPr/>
        </p:nvSpPr>
        <p:spPr>
          <a:xfrm>
            <a:off x="6137553" y="3013710"/>
            <a:ext cx="7841694" cy="297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4"/>
              </a:lnSpc>
              <a:buNone/>
            </a:pPr>
            <a:r>
              <a:rPr lang="en-US" sz="146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Reach our friendly and knowledgeable team anytime, anywhere.</a:t>
            </a:r>
            <a:endParaRPr lang="en-US" sz="1465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7553" y="3869531"/>
            <a:ext cx="465058" cy="465058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6137553" y="4520565"/>
            <a:ext cx="2471857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89"/>
              </a:lnSpc>
              <a:buNone/>
            </a:pPr>
            <a:r>
              <a:rPr lang="en-US" sz="1831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Roadside Assistance</a:t>
            </a:r>
            <a:endParaRPr lang="en-US" sz="1831" dirty="0"/>
          </a:p>
        </p:txBody>
      </p:sp>
      <p:sp>
        <p:nvSpPr>
          <p:cNvPr id="12" name="Text 5"/>
          <p:cNvSpPr/>
          <p:nvPr/>
        </p:nvSpPr>
        <p:spPr>
          <a:xfrm>
            <a:off x="6137553" y="4922758"/>
            <a:ext cx="7841694" cy="297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4"/>
              </a:lnSpc>
              <a:buNone/>
            </a:pPr>
            <a:r>
              <a:rPr lang="en-US" sz="146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Enjoy peace of mind with our comprehensive breakdown coverage.</a:t>
            </a:r>
            <a:endParaRPr lang="en-US" sz="1465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7553" y="5778579"/>
            <a:ext cx="465058" cy="465058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6137553" y="6429613"/>
            <a:ext cx="2732484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89"/>
              </a:lnSpc>
              <a:buNone/>
            </a:pPr>
            <a:r>
              <a:rPr lang="en-US" sz="1831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Satisfaction Guarantee</a:t>
            </a:r>
            <a:endParaRPr lang="en-US" sz="1831" dirty="0"/>
          </a:p>
        </p:txBody>
      </p:sp>
      <p:sp>
        <p:nvSpPr>
          <p:cNvPr id="15" name="Text 7"/>
          <p:cNvSpPr/>
          <p:nvPr/>
        </p:nvSpPr>
        <p:spPr>
          <a:xfrm>
            <a:off x="6137553" y="6831806"/>
            <a:ext cx="7841694" cy="297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4"/>
              </a:lnSpc>
              <a:buNone/>
            </a:pPr>
            <a:r>
              <a:rPr lang="en-US" sz="1465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We're committed to ensuring your rental experience exceeds your expectations.</a:t>
            </a:r>
            <a:endParaRPr lang="en-US" sz="146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-103909" y="-103909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174" y="1369219"/>
            <a:ext cx="4991933" cy="549116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92229" y="869037"/>
            <a:ext cx="6383980" cy="6506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23"/>
              </a:lnSpc>
              <a:buNone/>
            </a:pPr>
            <a:r>
              <a:rPr lang="en-US" sz="4099" b="1" dirty="0">
                <a:solidFill>
                  <a:srgbClr val="9998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Links to Popular Websites</a:t>
            </a:r>
            <a:endParaRPr lang="en-US" sz="4099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29" y="1816418"/>
            <a:ext cx="494467" cy="49446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92229" y="2508647"/>
            <a:ext cx="2602587" cy="3252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2"/>
              </a:lnSpc>
              <a:buNone/>
            </a:pPr>
            <a:r>
              <a:rPr lang="en-US" sz="2049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Google</a:t>
            </a:r>
            <a:endParaRPr lang="en-US" sz="2049" dirty="0"/>
          </a:p>
        </p:txBody>
      </p:sp>
      <p:sp>
        <p:nvSpPr>
          <p:cNvPr id="9" name="Text 4"/>
          <p:cNvSpPr/>
          <p:nvPr/>
        </p:nvSpPr>
        <p:spPr>
          <a:xfrm>
            <a:off x="692229" y="2952512"/>
            <a:ext cx="7759541" cy="3163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2"/>
              </a:lnSpc>
              <a:buNone/>
            </a:pPr>
            <a:r>
              <a:rPr lang="en-US" sz="1558" dirty="0"/>
              <a:t>https://www.slideshare.net/slideshow/car-rental-project-ppt/247308743</a:t>
            </a: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229" y="3862268"/>
            <a:ext cx="494467" cy="49446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92229" y="4554498"/>
            <a:ext cx="2602587" cy="3252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2"/>
              </a:lnSpc>
              <a:buNone/>
            </a:pPr>
            <a:r>
              <a:rPr lang="en-US" sz="2049" b="1" dirty="0">
                <a:solidFill>
                  <a:srgbClr val="EEEFF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YouTube</a:t>
            </a:r>
            <a:endParaRPr lang="en-US" sz="2049" dirty="0"/>
          </a:p>
        </p:txBody>
      </p:sp>
      <p:sp>
        <p:nvSpPr>
          <p:cNvPr id="12" name="Text 6"/>
          <p:cNvSpPr/>
          <p:nvPr/>
        </p:nvSpPr>
        <p:spPr>
          <a:xfrm>
            <a:off x="692229" y="4998363"/>
            <a:ext cx="7759541" cy="3163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2"/>
              </a:lnSpc>
              <a:buNone/>
            </a:pPr>
            <a:r>
              <a:rPr lang="en-US" sz="1558" dirty="0"/>
              <a:t>https://www.youtube.com/@CarpoolVenom</a:t>
            </a: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229" y="5908119"/>
            <a:ext cx="494467" cy="494467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92229" y="6600349"/>
            <a:ext cx="2602587" cy="3252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2"/>
              </a:lnSpc>
              <a:buNone/>
            </a:pPr>
            <a:r>
              <a:rPr lang="en-US" sz="2049" b="1" dirty="0">
                <a:solidFill>
                  <a:srgbClr val="EEEFF5"/>
                </a:solidFill>
                <a:latin typeface="Barlow" pitchFamily="34" charset="0"/>
              </a:rPr>
              <a:t>Car Wala</a:t>
            </a:r>
          </a:p>
          <a:p>
            <a:pPr marL="0" indent="0" algn="l">
              <a:lnSpc>
                <a:spcPts val="2562"/>
              </a:lnSpc>
              <a:buNone/>
            </a:pPr>
            <a:r>
              <a:rPr lang="en-US" sz="2049" dirty="0"/>
              <a:t>https://www.carwale.com/</a:t>
            </a:r>
          </a:p>
        </p:txBody>
      </p:sp>
      <p:sp>
        <p:nvSpPr>
          <p:cNvPr id="15" name="Text 8"/>
          <p:cNvSpPr/>
          <p:nvPr/>
        </p:nvSpPr>
        <p:spPr>
          <a:xfrm>
            <a:off x="692229" y="7044214"/>
            <a:ext cx="7759541" cy="3163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92"/>
              </a:lnSpc>
              <a:buNone/>
            </a:pPr>
            <a:endParaRPr lang="en-US" sz="155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29" y="2568893"/>
            <a:ext cx="4868942" cy="309181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2804755"/>
            <a:ext cx="7415927" cy="10646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6350437" y="4239697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Thank you for taking the time to meet with us today.</a:t>
            </a:r>
          </a:p>
          <a:p>
            <a:pPr marL="0" indent="0">
              <a:lnSpc>
                <a:spcPts val="3110"/>
              </a:lnSpc>
              <a:buNone/>
            </a:pPr>
            <a:endParaRPr lang="en-US" sz="1944" dirty="0">
              <a:solidFill>
                <a:srgbClr val="E5E0D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3110"/>
              </a:lnSpc>
              <a:buNone/>
            </a:pPr>
            <a:endParaRPr lang="en-US" sz="1944" dirty="0">
              <a:solidFill>
                <a:srgbClr val="E5E0D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379</Words>
  <Application>Microsoft Office PowerPoint</Application>
  <PresentationFormat>Custom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Rounded MT Bold</vt:lpstr>
      <vt:lpstr>Barlow</vt:lpstr>
      <vt:lpstr>Noto Sans TC</vt:lpstr>
      <vt:lpstr>Poppins</vt:lpstr>
      <vt:lpstr>Roboto</vt:lpstr>
      <vt:lpstr>Sora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Harsh Yadav</cp:lastModifiedBy>
  <cp:revision>7</cp:revision>
  <dcterms:created xsi:type="dcterms:W3CDTF">2024-07-27T18:48:22Z</dcterms:created>
  <dcterms:modified xsi:type="dcterms:W3CDTF">2024-07-28T17:56:31Z</dcterms:modified>
</cp:coreProperties>
</file>