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0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DBD5-AAE3-4D2C-BF01-EE8560BA945E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1001-D2B9-4B75-8857-7B8E85A4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1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 BACK 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ENJOY THE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51" y="212943"/>
            <a:ext cx="8983227" cy="5611660"/>
          </a:xfrm>
        </p:spPr>
      </p:pic>
    </p:spTree>
    <p:extLst>
      <p:ext uri="{BB962C8B-B14F-4D97-AF65-F5344CB8AC3E}">
        <p14:creationId xmlns:p14="http://schemas.microsoft.com/office/powerpoint/2010/main" val="16791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60" y="236741"/>
            <a:ext cx="8477327" cy="6339423"/>
          </a:xfrm>
        </p:spPr>
      </p:pic>
      <p:sp>
        <p:nvSpPr>
          <p:cNvPr id="5" name="Rectangle 4"/>
          <p:cNvSpPr/>
          <p:nvPr/>
        </p:nvSpPr>
        <p:spPr>
          <a:xfrm>
            <a:off x="1615696" y="4471791"/>
            <a:ext cx="4522057" cy="21043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12" y="250520"/>
            <a:ext cx="8358400" cy="6250488"/>
          </a:xfrm>
        </p:spPr>
      </p:pic>
    </p:spTree>
    <p:extLst>
      <p:ext uri="{BB962C8B-B14F-4D97-AF65-F5344CB8AC3E}">
        <p14:creationId xmlns:p14="http://schemas.microsoft.com/office/powerpoint/2010/main" val="25387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83" y="225468"/>
            <a:ext cx="8358399" cy="6250488"/>
          </a:xfrm>
        </p:spPr>
      </p:pic>
    </p:spTree>
    <p:extLst>
      <p:ext uri="{BB962C8B-B14F-4D97-AF65-F5344CB8AC3E}">
        <p14:creationId xmlns:p14="http://schemas.microsoft.com/office/powerpoint/2010/main" val="12336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08" y="263046"/>
            <a:ext cx="8241148" cy="6162806"/>
          </a:xfrm>
        </p:spPr>
      </p:pic>
    </p:spTree>
    <p:extLst>
      <p:ext uri="{BB962C8B-B14F-4D97-AF65-F5344CB8AC3E}">
        <p14:creationId xmlns:p14="http://schemas.microsoft.com/office/powerpoint/2010/main" val="35672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07" y="213053"/>
            <a:ext cx="8499014" cy="63742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</a:rPr>
              <a:t>THE GOTHAM TIMES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Old English Text MT" panose="03040902040508030806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17314" y="1340285"/>
            <a:ext cx="777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6698"/>
              </p:ext>
            </p:extLst>
          </p:nvPr>
        </p:nvGraphicFramePr>
        <p:xfrm>
          <a:off x="2319338" y="2103197"/>
          <a:ext cx="8189912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5" imgW="6776021" imgH="2148583" progId="Word.Document.12">
                  <p:embed/>
                </p:oleObj>
              </mc:Choice>
              <mc:Fallback>
                <p:oleObj name="Document" r:id="rId5" imgW="6776021" imgH="21485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9338" y="2103197"/>
                        <a:ext cx="8189912" cy="2593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70849" y="4057583"/>
            <a:ext cx="76947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HOBBIES</a:t>
            </a:r>
            <a:r>
              <a:rPr lang="en-US" sz="2400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 -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•	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Acquiring new skills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Speaking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Art and painting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Workout</a:t>
            </a: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94933" y="1496557"/>
            <a:ext cx="7694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RANK – 5912 / 96878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15" y="360078"/>
            <a:ext cx="8149446" cy="6094231"/>
          </a:xfrm>
        </p:spPr>
      </p:pic>
    </p:spTree>
    <p:extLst>
      <p:ext uri="{BB962C8B-B14F-4D97-AF65-F5344CB8AC3E}">
        <p14:creationId xmlns:p14="http://schemas.microsoft.com/office/powerpoint/2010/main" val="38115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Old English Text MT</vt:lpstr>
      <vt:lpstr>Times New Roman</vt:lpstr>
      <vt:lpstr>Office Theme</vt:lpstr>
      <vt:lpstr>Document</vt:lpstr>
      <vt:lpstr>SIT BACK 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GOTHAM TIMES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BACK AND</dc:title>
  <dc:creator>harsimar saini</dc:creator>
  <cp:lastModifiedBy>harsimar saini</cp:lastModifiedBy>
  <cp:revision>8</cp:revision>
  <dcterms:created xsi:type="dcterms:W3CDTF">2018-03-08T14:10:43Z</dcterms:created>
  <dcterms:modified xsi:type="dcterms:W3CDTF">2018-03-09T04:42:37Z</dcterms:modified>
</cp:coreProperties>
</file>