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7" r:id="rId4"/>
    <p:sldId id="258" r:id="rId5"/>
    <p:sldId id="268" r:id="rId6"/>
    <p:sldId id="267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22DC0-72E1-4222-B7FC-2B60DB3B87D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0D899-178C-4EB8-BA83-0A9203F80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56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CREATE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admin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id 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PRIMARY KEY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AUTO_INCREMENT,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VARCHAR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email 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VARCHAR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150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role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VARCHAR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),    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password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VARCHAR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 client(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id INT(20) PRIMARY KEY AUTO_INCREMENT,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name VARCHAR(100),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email VARCHAR(150),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address VARCHAR(255),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password VARCHAR(100)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0D899-178C-4EB8-BA83-0A9203F807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6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0D899-178C-4EB8-BA83-0A9203F807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15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CREATE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admin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id 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PRIMARY KEY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AUTO_INCREMENT,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VARCHAR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email 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VARCHAR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150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role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VARCHAR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),    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password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VARCHAR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 client(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id INT(20) PRIMARY KEY AUTO_INCREMENT,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name VARCHAR(100),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email VARCHAR(150),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address VARCHAR(255),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password VARCHAR(100)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0D899-178C-4EB8-BA83-0A9203F807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58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loan_balance_update_log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 PRIMARY KEY AUTO_INCREMENT,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action  VARCHAR(255),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account_id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balance_old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VARCHAR(255),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balance_new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VARCHAR(255),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timestamp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TIMESTAMP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CONSTRAINT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loan_log_id_fk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FOREIGN KEY 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account_id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REFERENCES loan(id)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ON DELETE SET NULL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0D899-178C-4EB8-BA83-0A9203F807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98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securedCard_balance_update_log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 PRIMARY KEY AUTO_INCREMENT,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action  VARCHAR(255),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account_id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balance_old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VARCHAR(255),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balance_new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VARCHAR(255),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timestamp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TIMESTAMP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CONSTRAINT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securedCard_log_id_fk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FOREIGN KEY 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account_id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REFERENCES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secured_card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(id)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ON DELETE SET NULL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0D899-178C-4EB8-BA83-0A9203F807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87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0D899-178C-4EB8-BA83-0A9203F807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8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0D899-178C-4EB8-BA83-0A9203F807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00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0D899-178C-4EB8-BA83-0A9203F807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46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0D899-178C-4EB8-BA83-0A9203F807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5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0D899-178C-4EB8-BA83-0A9203F807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5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AAE9-6AFC-4512-B767-7DAD68D1C99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4568-926A-4A6B-93F9-509E91F6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5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AAE9-6AFC-4512-B767-7DAD68D1C99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4568-926A-4A6B-93F9-509E91F6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AAE9-6AFC-4512-B767-7DAD68D1C99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4568-926A-4A6B-93F9-509E91F6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8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AAE9-6AFC-4512-B767-7DAD68D1C99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4568-926A-4A6B-93F9-509E91F6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8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AAE9-6AFC-4512-B767-7DAD68D1C99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4568-926A-4A6B-93F9-509E91F6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6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AAE9-6AFC-4512-B767-7DAD68D1C99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4568-926A-4A6B-93F9-509E91F6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4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AAE9-6AFC-4512-B767-7DAD68D1C99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4568-926A-4A6B-93F9-509E91F6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5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AAE9-6AFC-4512-B767-7DAD68D1C99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4568-926A-4A6B-93F9-509E91F6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5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AAE9-6AFC-4512-B767-7DAD68D1C99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4568-926A-4A6B-93F9-509E91F6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5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AAE9-6AFC-4512-B767-7DAD68D1C99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4568-926A-4A6B-93F9-509E91F6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8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AAE9-6AFC-4512-B767-7DAD68D1C99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4568-926A-4A6B-93F9-509E91F6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1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9AAE9-6AFC-4512-B767-7DAD68D1C99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A4568-926A-4A6B-93F9-509E91F6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9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 smtClean="0"/>
              <a:t>Database for a Financial Services company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By Harsimran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9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465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 smtClean="0"/>
              <a:t>Views</a:t>
            </a:r>
            <a:endParaRPr lang="en-US" sz="4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834098"/>
            <a:ext cx="10515600" cy="5342865"/>
          </a:xfrm>
        </p:spPr>
        <p:txBody>
          <a:bodyPr/>
          <a:lstStyle/>
          <a:p>
            <a:r>
              <a:rPr lang="en-US" dirty="0" smtClean="0"/>
              <a:t>For showing accounts that </a:t>
            </a:r>
            <a:r>
              <a:rPr lang="en-US" b="1" dirty="0" smtClean="0"/>
              <a:t>passed</a:t>
            </a:r>
            <a:r>
              <a:rPr lang="en-US" dirty="0" smtClean="0"/>
              <a:t> their </a:t>
            </a:r>
            <a:r>
              <a:rPr lang="en-US" b="1" dirty="0" smtClean="0"/>
              <a:t>due date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352" y="1603539"/>
            <a:ext cx="5388551" cy="978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223" y="2582412"/>
            <a:ext cx="8484807" cy="9770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0869" y="5031582"/>
            <a:ext cx="8627514" cy="10892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3775" y="3954077"/>
            <a:ext cx="4561701" cy="10633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603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465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 smtClean="0"/>
              <a:t>Views</a:t>
            </a:r>
            <a:endParaRPr lang="en-US" sz="4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834098"/>
            <a:ext cx="10515600" cy="5342865"/>
          </a:xfrm>
        </p:spPr>
        <p:txBody>
          <a:bodyPr/>
          <a:lstStyle/>
          <a:p>
            <a:r>
              <a:rPr lang="en-US" dirty="0" smtClean="0"/>
              <a:t>For showing accounts with their </a:t>
            </a:r>
            <a:r>
              <a:rPr lang="en-US" b="1" dirty="0" smtClean="0"/>
              <a:t>pending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344" y="1730099"/>
            <a:ext cx="8541993" cy="915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030" y="3958960"/>
            <a:ext cx="8602307" cy="10702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8560" y="5029200"/>
            <a:ext cx="6157246" cy="9872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5718" y="2646024"/>
            <a:ext cx="6422930" cy="8822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574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03187" y="1984442"/>
            <a:ext cx="7692958" cy="267500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CA" sz="6000" b="1" dirty="0" smtClean="0"/>
          </a:p>
          <a:p>
            <a:pPr marL="0" indent="0">
              <a:buNone/>
            </a:pPr>
            <a:r>
              <a:rPr lang="en-CA" sz="6000" b="1" dirty="0" smtClean="0"/>
              <a:t>The </a:t>
            </a:r>
            <a:r>
              <a:rPr lang="en-CA" sz="6000" b="1" dirty="0" smtClean="0">
                <a:solidFill>
                  <a:srgbClr val="FF0000"/>
                </a:solidFill>
              </a:rPr>
              <a:t>Today</a:t>
            </a:r>
            <a:r>
              <a:rPr lang="en-CA" sz="6000" b="1" dirty="0" smtClean="0"/>
              <a:t> Problem?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23211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42872" y="1342416"/>
            <a:ext cx="7692958" cy="267500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CA" sz="8000" b="1" dirty="0" smtClean="0"/>
          </a:p>
          <a:p>
            <a:pPr marL="0" indent="0">
              <a:buNone/>
            </a:pPr>
            <a:r>
              <a:rPr lang="en-CA" sz="8000" b="1" dirty="0"/>
              <a:t>	</a:t>
            </a:r>
            <a:r>
              <a:rPr lang="en-CA" sz="8000" b="1" dirty="0" smtClean="0"/>
              <a:t>	Thank You! </a:t>
            </a:r>
            <a:endParaRPr lang="en-US" sz="8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435830" y="5865677"/>
            <a:ext cx="284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By Harsimran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1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2093" y="826851"/>
            <a:ext cx="9144000" cy="4813469"/>
          </a:xfrm>
        </p:spPr>
        <p:txBody>
          <a:bodyPr>
            <a:noAutofit/>
          </a:bodyPr>
          <a:lstStyle/>
          <a:p>
            <a:r>
              <a:rPr lang="en-CA" b="1" dirty="0" smtClean="0"/>
              <a:t/>
            </a:r>
            <a:br>
              <a:rPr lang="en-CA" b="1" dirty="0" smtClean="0"/>
            </a:br>
            <a:r>
              <a:rPr lang="en-CA" b="1" dirty="0" smtClean="0"/>
              <a:t>What</a:t>
            </a:r>
            <a:r>
              <a:rPr lang="en-CA" b="1" dirty="0" smtClean="0">
                <a:solidFill>
                  <a:srgbClr val="FF0000"/>
                </a:solidFill>
              </a:rPr>
              <a:t>?</a:t>
            </a:r>
            <a:br>
              <a:rPr lang="en-CA" b="1" dirty="0" smtClean="0">
                <a:solidFill>
                  <a:srgbClr val="FF0000"/>
                </a:solidFill>
              </a:rPr>
            </a:br>
            <a:r>
              <a:rPr lang="en-CA" sz="2400" b="1" dirty="0"/>
              <a:t> </a:t>
            </a:r>
            <a:r>
              <a:rPr lang="en-CA" b="1" dirty="0" smtClean="0"/>
              <a:t/>
            </a:r>
            <a:br>
              <a:rPr lang="en-CA" b="1" dirty="0" smtClean="0"/>
            </a:br>
            <a:r>
              <a:rPr lang="en-CA" b="1" dirty="0" smtClean="0"/>
              <a:t>Why</a:t>
            </a:r>
            <a:r>
              <a:rPr lang="en-CA" b="1" dirty="0" smtClean="0">
                <a:solidFill>
                  <a:srgbClr val="FF0000"/>
                </a:solidFill>
              </a:rPr>
              <a:t>?</a:t>
            </a:r>
            <a:br>
              <a:rPr lang="en-CA" b="1" dirty="0" smtClean="0">
                <a:solidFill>
                  <a:srgbClr val="FF0000"/>
                </a:solidFill>
              </a:rPr>
            </a:br>
            <a:r>
              <a:rPr lang="en-CA" sz="2400" b="1" dirty="0" smtClean="0"/>
              <a:t> </a:t>
            </a:r>
            <a:r>
              <a:rPr lang="en-CA" b="1" dirty="0" smtClean="0"/>
              <a:t/>
            </a:r>
            <a:br>
              <a:rPr lang="en-CA" b="1" dirty="0" smtClean="0"/>
            </a:br>
            <a:r>
              <a:rPr lang="en-CA" b="1" dirty="0" smtClean="0"/>
              <a:t>How</a:t>
            </a:r>
            <a:r>
              <a:rPr lang="en-CA" b="1" dirty="0" smtClean="0">
                <a:solidFill>
                  <a:srgbClr val="FF0000"/>
                </a:solidFill>
              </a:rPr>
              <a:t>?</a:t>
            </a:r>
            <a:br>
              <a:rPr lang="en-CA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93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971" y="825871"/>
            <a:ext cx="8504058" cy="60321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465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 smtClean="0"/>
              <a:t>The ER Diagram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51421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465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 smtClean="0"/>
              <a:t>User Tables</a:t>
            </a:r>
            <a:endParaRPr lang="en-US" sz="4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21" y="2699032"/>
            <a:ext cx="4687899" cy="2184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348" y="2699032"/>
            <a:ext cx="4846308" cy="2184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884012" y="1848255"/>
            <a:ext cx="2538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Admin User Table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612042" y="1848254"/>
            <a:ext cx="2538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Client User Table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8386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465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 smtClean="0"/>
              <a:t>Account Tables</a:t>
            </a:r>
            <a:endParaRPr lang="en-US" sz="4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85569" y="1862447"/>
            <a:ext cx="2538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Loan Card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903871" y="1862447"/>
            <a:ext cx="2538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Secured Account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18" y="2670124"/>
            <a:ext cx="5494188" cy="31506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693" y="2670124"/>
            <a:ext cx="5678580" cy="31506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000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465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 smtClean="0"/>
              <a:t>Triggers</a:t>
            </a:r>
            <a:endParaRPr lang="en-US" sz="4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834098"/>
            <a:ext cx="10515600" cy="5342865"/>
          </a:xfrm>
        </p:spPr>
        <p:txBody>
          <a:bodyPr/>
          <a:lstStyle/>
          <a:p>
            <a:r>
              <a:rPr lang="en-CA" dirty="0" smtClean="0"/>
              <a:t>The Loan </a:t>
            </a:r>
            <a:r>
              <a:rPr lang="en-CA" b="1" dirty="0" smtClean="0"/>
              <a:t>Balance Update</a:t>
            </a:r>
            <a:r>
              <a:rPr lang="en-CA" dirty="0" smtClean="0"/>
              <a:t> log trigger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892" y="1527363"/>
            <a:ext cx="5632744" cy="26606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ight Arrow 3"/>
          <p:cNvSpPr/>
          <p:nvPr/>
        </p:nvSpPr>
        <p:spPr>
          <a:xfrm>
            <a:off x="1982649" y="5123372"/>
            <a:ext cx="526472" cy="480291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4985" y="4369022"/>
            <a:ext cx="7140559" cy="19889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057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465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 smtClean="0"/>
              <a:t>Triggers</a:t>
            </a:r>
            <a:endParaRPr lang="en-US" sz="4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834098"/>
            <a:ext cx="10515600" cy="5342865"/>
          </a:xfrm>
        </p:spPr>
        <p:txBody>
          <a:bodyPr/>
          <a:lstStyle/>
          <a:p>
            <a:r>
              <a:rPr lang="en-CA" dirty="0" smtClean="0"/>
              <a:t>The Secured Card </a:t>
            </a:r>
            <a:r>
              <a:rPr lang="en-CA" b="1" dirty="0" smtClean="0"/>
              <a:t>Balance Update</a:t>
            </a:r>
            <a:r>
              <a:rPr lang="en-CA" dirty="0" smtClean="0"/>
              <a:t> log trigger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1982649" y="5123372"/>
            <a:ext cx="526472" cy="480291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200" y="1560932"/>
            <a:ext cx="5753599" cy="24233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095" y="4628252"/>
            <a:ext cx="7592402" cy="14705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021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465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 smtClean="0"/>
              <a:t>Procedures</a:t>
            </a:r>
            <a:endParaRPr lang="en-US" sz="4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834098"/>
            <a:ext cx="10515600" cy="5342865"/>
          </a:xfrm>
        </p:spPr>
        <p:txBody>
          <a:bodyPr/>
          <a:lstStyle/>
          <a:p>
            <a:r>
              <a:rPr lang="en-US" dirty="0" smtClean="0"/>
              <a:t>For</a:t>
            </a:r>
            <a:r>
              <a:rPr lang="en-US" b="1" dirty="0" smtClean="0"/>
              <a:t> Updating balance </a:t>
            </a:r>
            <a:r>
              <a:rPr lang="en-US" dirty="0" smtClean="0"/>
              <a:t>of a </a:t>
            </a:r>
            <a:r>
              <a:rPr lang="en-US" b="1" dirty="0" smtClean="0"/>
              <a:t>secured card</a:t>
            </a:r>
            <a:r>
              <a:rPr lang="en-US" dirty="0" smtClean="0"/>
              <a:t> account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976" y="2389419"/>
            <a:ext cx="7292048" cy="25824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118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465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 smtClean="0"/>
              <a:t>Procedures</a:t>
            </a:r>
            <a:endParaRPr lang="en-US" sz="4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834098"/>
            <a:ext cx="10515600" cy="5342865"/>
          </a:xfrm>
        </p:spPr>
        <p:txBody>
          <a:bodyPr/>
          <a:lstStyle/>
          <a:p>
            <a:r>
              <a:rPr lang="en-US" dirty="0" smtClean="0"/>
              <a:t>For</a:t>
            </a:r>
            <a:r>
              <a:rPr lang="en-US" b="1" dirty="0" smtClean="0"/>
              <a:t> Updating balance </a:t>
            </a:r>
            <a:r>
              <a:rPr lang="en-US" dirty="0" smtClean="0"/>
              <a:t>of a </a:t>
            </a:r>
            <a:r>
              <a:rPr lang="en-US" b="1" dirty="0" smtClean="0"/>
              <a:t>loan </a:t>
            </a:r>
            <a:r>
              <a:rPr lang="en-US" dirty="0" smtClean="0"/>
              <a:t>account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484" y="2224216"/>
            <a:ext cx="6329031" cy="2730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898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2296</TotalTime>
  <Words>424</Words>
  <Application>Microsoft Office PowerPoint</Application>
  <PresentationFormat>Widescreen</PresentationFormat>
  <Paragraphs>100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Database for a Financial Services company</vt:lpstr>
      <vt:lpstr> What?   Why?   How?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Feature: Lab Reports</dc:title>
  <dc:creator>Harsimran Singh</dc:creator>
  <cp:lastModifiedBy>Harsimran Singh</cp:lastModifiedBy>
  <cp:revision>14</cp:revision>
  <dcterms:created xsi:type="dcterms:W3CDTF">2023-04-17T02:05:44Z</dcterms:created>
  <dcterms:modified xsi:type="dcterms:W3CDTF">2023-04-19T17:57:36Z</dcterms:modified>
</cp:coreProperties>
</file>