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b3881dcb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b3881dcb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b3881d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b3881d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b3881d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b3881d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b3881dc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b3881dc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b3881d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b3881d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b3881d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b3881d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b3881d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b3881d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b3881dc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b3881dc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b3881dc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b3881dc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Toronto Neighborhoods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1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Harsimran Kaur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391275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/>
              <a:t>Thank You :)</a:t>
            </a:r>
            <a:endParaRPr sz="59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133875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30775" y="2037725"/>
            <a:ext cx="78558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Toronto Neighborhoods is project which suggests its users the type of neighbourhoods they would prefer according to their choice of venues in the neighborhood.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519975"/>
            <a:ext cx="8520600" cy="8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616125"/>
            <a:ext cx="8520600" cy="27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neighborhoods : Webscraped from wikipedia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Latitude and longitude : Python Geocoder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common Venues : Foursquare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6295"/>
            <a:ext cx="9143999" cy="405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744575"/>
            <a:ext cx="85206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798825"/>
            <a:ext cx="85206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Collect and clean the data from various sources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Visualize the data using K-means and Folium Library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Input user preferences and output the list of suitable neighborhoods accordingly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542950"/>
            <a:ext cx="85206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</a:t>
            </a:r>
            <a:endParaRPr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00" y="1386325"/>
            <a:ext cx="6744800" cy="34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13" y="418175"/>
            <a:ext cx="391477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744575"/>
            <a:ext cx="41624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744575"/>
            <a:ext cx="85206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576175" y="1728550"/>
            <a:ext cx="8066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Successful implementation of Python libraries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Utilization of FourSquare API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Suggested the users with the best suitable choice of neighborhood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744575"/>
            <a:ext cx="85206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576175" y="1728550"/>
            <a:ext cx="8066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Ask user about the least preferred choices in the neighborhood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Study the previous preferences of the users in order to choose the similar neighborhoods.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