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c24b3bd6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c24b3bd6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c24b3bd62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c24b3bd6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c24b3bd6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c24b3bd6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24b3bd6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24b3bd6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c24b3bd6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c24b3bd6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c24b3bd6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c24b3bd6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c24b3bd62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c24b3bd6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c24b3bd62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c24b3bd6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c24b3bd62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c24b3bd62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c24b3bd6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c24b3bd6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artandlogic.com/2016/06/bootstrap-radio-buttons-datatable-fil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722474"/>
            <a:ext cx="7688100" cy="14504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Weather app project</a:t>
            </a:r>
            <a:br>
              <a:rPr lang="en-US" dirty="0"/>
            </a:br>
            <a:r>
              <a:rPr lang="en-US" sz="2800" dirty="0"/>
              <a:t>FA-4 Evaluation</a:t>
            </a:r>
            <a:endParaRPr sz="2800" dirty="0"/>
          </a:p>
        </p:txBody>
      </p:sp>
      <p:sp>
        <p:nvSpPr>
          <p:cNvPr id="87" name="Google Shape;87;p13"/>
          <p:cNvSpPr txBox="1">
            <a:spLocks noGrp="1"/>
          </p:cNvSpPr>
          <p:nvPr>
            <p:ph type="subTitle" idx="1"/>
          </p:nvPr>
        </p:nvSpPr>
        <p:spPr>
          <a:xfrm>
            <a:off x="729627" y="3473302"/>
            <a:ext cx="7688100" cy="9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Created by using React Js and Bootstrap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that all we achieved, We managed to make a web app to display weather of any specified place. We used objects and keys to access data from the api to display as per the input locations.</a:t>
            </a:r>
            <a:endParaRPr/>
          </a:p>
          <a:p>
            <a:pPr marL="0" lvl="0" indent="0" algn="l" rtl="0">
              <a:spcBef>
                <a:spcPts val="1200"/>
              </a:spcBef>
              <a:spcAft>
                <a:spcPts val="1200"/>
              </a:spcAft>
              <a:buNone/>
            </a:pPr>
            <a:r>
              <a:rPr lang="en"/>
              <a:t>This being a very basic website about the Weather report solves common understanding for the celsius details about a particular location.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CONTRIBUTORS</a:t>
            </a:r>
            <a:endParaRPr/>
          </a:p>
        </p:txBody>
      </p:sp>
      <p:sp>
        <p:nvSpPr>
          <p:cNvPr id="148" name="Google Shape;148;p23"/>
          <p:cNvSpPr txBox="1">
            <a:spLocks noGrp="1"/>
          </p:cNvSpPr>
          <p:nvPr>
            <p:ph type="body" idx="1"/>
          </p:nvPr>
        </p:nvSpPr>
        <p:spPr>
          <a:xfrm>
            <a:off x="729450" y="2089575"/>
            <a:ext cx="7688700" cy="2261100"/>
          </a:xfrm>
          <a:prstGeom prst="rect">
            <a:avLst/>
          </a:prstGeom>
        </p:spPr>
        <p:txBody>
          <a:bodyPr spcFirstLastPara="1" wrap="square" lIns="91425" tIns="91425" rIns="91425" bIns="91425" anchor="t" anchorCtr="0">
            <a:normAutofit fontScale="70000" lnSpcReduction="20000"/>
          </a:bodyPr>
          <a:lstStyle/>
          <a:p>
            <a:pPr marL="457200" lvl="0" indent="-314796" algn="l" rtl="0">
              <a:spcBef>
                <a:spcPts val="0"/>
              </a:spcBef>
              <a:spcAft>
                <a:spcPts val="0"/>
              </a:spcAft>
              <a:buSzPct val="100000"/>
              <a:buChar char="➔"/>
            </a:pPr>
            <a:r>
              <a:rPr lang="en" sz="1751"/>
              <a:t>Harsimran Singh(1910991024)</a:t>
            </a:r>
            <a:endParaRPr sz="1751"/>
          </a:p>
          <a:p>
            <a:pPr marL="457200" lvl="0" indent="-314796" algn="l" rtl="0">
              <a:spcBef>
                <a:spcPts val="0"/>
              </a:spcBef>
              <a:spcAft>
                <a:spcPts val="0"/>
              </a:spcAft>
              <a:buSzPct val="100000"/>
              <a:buChar char="➔"/>
            </a:pPr>
            <a:r>
              <a:rPr lang="en" sz="1751"/>
              <a:t>Anurag Mukhopadhyay(1910990877)</a:t>
            </a:r>
            <a:endParaRPr sz="1751"/>
          </a:p>
          <a:p>
            <a:pPr marL="457200" lvl="0" indent="-314796" algn="l" rtl="0">
              <a:spcBef>
                <a:spcPts val="0"/>
              </a:spcBef>
              <a:spcAft>
                <a:spcPts val="0"/>
              </a:spcAft>
              <a:buSzPct val="100000"/>
              <a:buChar char="➔"/>
            </a:pPr>
            <a:r>
              <a:rPr lang="en" sz="1751"/>
              <a:t>Sojanya Garg(1910990866)</a:t>
            </a:r>
            <a:endParaRPr sz="1751"/>
          </a:p>
          <a:p>
            <a:pPr marL="457200" lvl="0" indent="-314796" algn="l" rtl="0">
              <a:spcBef>
                <a:spcPts val="0"/>
              </a:spcBef>
              <a:spcAft>
                <a:spcPts val="0"/>
              </a:spcAft>
              <a:buSzPct val="100000"/>
              <a:buChar char="➔"/>
            </a:pPr>
            <a:r>
              <a:rPr lang="en" sz="1751"/>
              <a:t>Ayush Anand(1910990882)</a:t>
            </a:r>
            <a:endParaRPr sz="1751"/>
          </a:p>
          <a:p>
            <a:pPr marL="0" lvl="0" indent="0" algn="l" rtl="0">
              <a:spcBef>
                <a:spcPts val="1200"/>
              </a:spcBef>
              <a:spcAft>
                <a:spcPts val="0"/>
              </a:spcAft>
              <a:buNone/>
            </a:pPr>
            <a:endParaRPr/>
          </a:p>
          <a:p>
            <a:pPr marL="0" lvl="0" indent="0" algn="r" rtl="0">
              <a:spcBef>
                <a:spcPts val="1200"/>
              </a:spcBef>
              <a:spcAft>
                <a:spcPts val="0"/>
              </a:spcAft>
              <a:buNone/>
            </a:pPr>
            <a:r>
              <a:rPr lang="en" sz="1544" b="1" u="sng"/>
              <a:t>PRESENTED TO:-</a:t>
            </a:r>
            <a:endParaRPr sz="1544" b="1" u="sng"/>
          </a:p>
          <a:p>
            <a:pPr marL="0" lvl="0" indent="0" algn="r" rtl="0">
              <a:spcBef>
                <a:spcPts val="1200"/>
              </a:spcBef>
              <a:spcAft>
                <a:spcPts val="0"/>
              </a:spcAft>
              <a:buNone/>
            </a:pPr>
            <a:r>
              <a:rPr lang="en" sz="1544">
                <a:solidFill>
                  <a:schemeClr val="dk2"/>
                </a:solidFill>
              </a:rPr>
              <a:t>Dr. Bidush Kr. Sahoo</a:t>
            </a:r>
            <a:endParaRPr sz="1544">
              <a:solidFill>
                <a:schemeClr val="dk2"/>
              </a:solidFill>
            </a:endParaRPr>
          </a:p>
          <a:p>
            <a:pPr marL="0" lvl="0" indent="0" algn="r" rtl="0">
              <a:spcBef>
                <a:spcPts val="1200"/>
              </a:spcBef>
              <a:spcAft>
                <a:spcPts val="1200"/>
              </a:spcAft>
              <a:buNone/>
            </a:pPr>
            <a:r>
              <a:rPr lang="en" sz="1544">
                <a:solidFill>
                  <a:schemeClr val="dk2"/>
                </a:solidFill>
              </a:rPr>
              <a:t>Chitkara University</a:t>
            </a:r>
            <a:endParaRPr sz="1544">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aimed for creating a Web-React-application, using all the necessary languages we were asked to do.</a:t>
            </a:r>
            <a:endParaRPr/>
          </a:p>
          <a:p>
            <a:pPr marL="0" lvl="0" indent="0" algn="l" rtl="0">
              <a:spcBef>
                <a:spcPts val="1200"/>
              </a:spcBef>
              <a:spcAft>
                <a:spcPts val="1200"/>
              </a:spcAft>
              <a:buNone/>
            </a:pPr>
            <a:r>
              <a:rPr lang="en"/>
              <a:t>Our project is titled as “Weather-App”, which does the basic work of manifesting weather details of the specified place. We tried to have the outlook of the website as neat and clear as possible.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145658"/>
            <a:ext cx="7688700" cy="534288"/>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 dirty="0"/>
              <a:t>OBJECTIVE</a:t>
            </a:r>
            <a:endParaRPr dirty="0"/>
          </a:p>
        </p:txBody>
      </p:sp>
      <p:sp>
        <p:nvSpPr>
          <p:cNvPr id="99" name="Google Shape;99;p15"/>
          <p:cNvSpPr txBox="1">
            <a:spLocks noGrp="1"/>
          </p:cNvSpPr>
          <p:nvPr>
            <p:ph type="body" idx="1"/>
          </p:nvPr>
        </p:nvSpPr>
        <p:spPr>
          <a:xfrm>
            <a:off x="729450" y="1679945"/>
            <a:ext cx="7688700" cy="231789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The basic layout/working of our web application is as follows:-</a:t>
            </a: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913F2786-2986-40E3-8022-90A3FA19DFA4}"/>
              </a:ext>
            </a:extLst>
          </p:cNvPr>
          <p:cNvPicPr>
            <a:picLocks noChangeAspect="1"/>
          </p:cNvPicPr>
          <p:nvPr/>
        </p:nvPicPr>
        <p:blipFill>
          <a:blip r:embed="rId3"/>
          <a:stretch>
            <a:fillRect/>
          </a:stretch>
        </p:blipFill>
        <p:spPr>
          <a:xfrm>
            <a:off x="2884967" y="2185200"/>
            <a:ext cx="3374065" cy="26986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Unable to find a non-existing location</a:t>
            </a:r>
            <a:endParaRPr dirty="0"/>
          </a:p>
        </p:txBody>
      </p:sp>
      <p:pic>
        <p:nvPicPr>
          <p:cNvPr id="3" name="Picture 2">
            <a:extLst>
              <a:ext uri="{FF2B5EF4-FFF2-40B4-BE49-F238E27FC236}">
                <a16:creationId xmlns:a16="http://schemas.microsoft.com/office/drawing/2014/main" id="{307EF8E5-389B-4FD7-8A5A-C1A251A3723F}"/>
              </a:ext>
            </a:extLst>
          </p:cNvPr>
          <p:cNvPicPr>
            <a:picLocks noChangeAspect="1"/>
          </p:cNvPicPr>
          <p:nvPr/>
        </p:nvPicPr>
        <p:blipFill>
          <a:blip r:embed="rId3"/>
          <a:stretch>
            <a:fillRect/>
          </a:stretch>
        </p:blipFill>
        <p:spPr>
          <a:xfrm>
            <a:off x="1368056" y="2122877"/>
            <a:ext cx="6124353" cy="26263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DESCRIPTION</a:t>
            </a:r>
            <a:endParaRPr/>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After opening the project file on VS Code, We generated an API key for our weather app. We stored the api file as followed:-</a:t>
            </a:r>
            <a:endParaRPr sz="1600"/>
          </a:p>
          <a:p>
            <a:pPr marL="457200" lvl="0" indent="0" algn="l" rtl="0">
              <a:spcBef>
                <a:spcPts val="1200"/>
              </a:spcBef>
              <a:spcAft>
                <a:spcPts val="1200"/>
              </a:spcAft>
              <a:buNone/>
            </a:pPr>
            <a:r>
              <a:rPr lang="en" sz="1600"/>
              <a:t> </a:t>
            </a:r>
            <a:endParaRPr sz="1600"/>
          </a:p>
        </p:txBody>
      </p:sp>
      <p:pic>
        <p:nvPicPr>
          <p:cNvPr id="112" name="Google Shape;112;p17"/>
          <p:cNvPicPr preferRelativeResize="0"/>
          <p:nvPr/>
        </p:nvPicPr>
        <p:blipFill>
          <a:blip r:embed="rId3">
            <a:alphaModFix/>
          </a:blip>
          <a:stretch>
            <a:fillRect/>
          </a:stretch>
        </p:blipFill>
        <p:spPr>
          <a:xfrm>
            <a:off x="1563300" y="2753925"/>
            <a:ext cx="1178300" cy="2343150"/>
          </a:xfrm>
          <a:prstGeom prst="rect">
            <a:avLst/>
          </a:prstGeom>
          <a:noFill/>
          <a:ln>
            <a:noFill/>
          </a:ln>
        </p:spPr>
      </p:pic>
      <p:pic>
        <p:nvPicPr>
          <p:cNvPr id="113" name="Google Shape;113;p17"/>
          <p:cNvPicPr preferRelativeResize="0"/>
          <p:nvPr/>
        </p:nvPicPr>
        <p:blipFill>
          <a:blip r:embed="rId4">
            <a:alphaModFix/>
          </a:blip>
          <a:stretch>
            <a:fillRect/>
          </a:stretch>
        </p:blipFill>
        <p:spPr>
          <a:xfrm>
            <a:off x="3452800" y="3238500"/>
            <a:ext cx="5293690" cy="101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body" idx="1"/>
          </p:nvPr>
        </p:nvSpPr>
        <p:spPr>
          <a:xfrm>
            <a:off x="815175" y="1350175"/>
            <a:ext cx="7688700" cy="379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Then we </a:t>
            </a:r>
            <a:r>
              <a:rPr lang="en">
                <a:solidFill>
                  <a:srgbClr val="08090A"/>
                </a:solidFill>
                <a:highlight>
                  <a:srgbClr val="FFFFFF"/>
                </a:highlight>
              </a:rPr>
              <a:t>made an api request using fetch and useEffect Hook.</a:t>
            </a:r>
            <a:endParaRPr>
              <a:solidFill>
                <a:srgbClr val="08090A"/>
              </a:solidFill>
              <a:highlight>
                <a:srgbClr val="FFFFFF"/>
              </a:highlight>
            </a:endParaRPr>
          </a:p>
          <a:p>
            <a:pPr marL="0" lvl="0" indent="0" algn="l" rtl="0">
              <a:spcBef>
                <a:spcPts val="1200"/>
              </a:spcBef>
              <a:spcAft>
                <a:spcPts val="0"/>
              </a:spcAft>
              <a:buNone/>
            </a:pPr>
            <a:endParaRPr>
              <a:solidFill>
                <a:srgbClr val="08090A"/>
              </a:solidFill>
              <a:highlight>
                <a:srgbClr val="FFFFFF"/>
              </a:highlight>
            </a:endParaRPr>
          </a:p>
          <a:p>
            <a:pPr marL="0" lvl="0" indent="0" algn="l" rtl="0">
              <a:spcBef>
                <a:spcPts val="1200"/>
              </a:spcBef>
              <a:spcAft>
                <a:spcPts val="0"/>
              </a:spcAft>
              <a:buNone/>
            </a:pPr>
            <a:endParaRPr/>
          </a:p>
          <a:p>
            <a:pPr marL="0" lvl="0" indent="0" algn="l" rtl="0">
              <a:spcBef>
                <a:spcPts val="1200"/>
              </a:spcBef>
              <a:spcAft>
                <a:spcPts val="0"/>
              </a:spcAft>
              <a:buNone/>
            </a:pPr>
            <a:endParaRPr>
              <a:solidFill>
                <a:srgbClr val="08090A"/>
              </a:solidFill>
              <a:highlight>
                <a:srgbClr val="FFFFFF"/>
              </a:highlight>
            </a:endParaRPr>
          </a:p>
          <a:p>
            <a:pPr marL="0" lvl="0" indent="0" algn="l" rtl="0">
              <a:spcBef>
                <a:spcPts val="1200"/>
              </a:spcBef>
              <a:spcAft>
                <a:spcPts val="0"/>
              </a:spcAft>
              <a:buNone/>
            </a:pPr>
            <a:endParaRPr/>
          </a:p>
          <a:p>
            <a:pPr marL="0" lvl="0" indent="0" algn="l" rtl="0">
              <a:spcBef>
                <a:spcPts val="1200"/>
              </a:spcBef>
              <a:spcAft>
                <a:spcPts val="1200"/>
              </a:spcAft>
              <a:buNone/>
            </a:pPr>
            <a:r>
              <a:rPr lang="en" sz="1500">
                <a:solidFill>
                  <a:srgbClr val="08090A"/>
                </a:solidFill>
                <a:highlight>
                  <a:srgbClr val="FFFFFF"/>
                </a:highlight>
                <a:latin typeface="Roboto"/>
                <a:ea typeface="Roboto"/>
                <a:cs typeface="Roboto"/>
                <a:sym typeface="Roboto"/>
              </a:rPr>
              <a:t>The useEffect hook is used to perform side effects on our app, it fetches the data from the given api url and stores in apiData state.This happens only when apiUrl changes thus it will prevent unwanted re-render. [] this is the dependency array this determines when to re-render a component, when it is left empty it'll render only once.</a:t>
            </a:r>
            <a:endParaRPr/>
          </a:p>
        </p:txBody>
      </p:sp>
      <p:pic>
        <p:nvPicPr>
          <p:cNvPr id="119" name="Google Shape;119;p18"/>
          <p:cNvPicPr preferRelativeResize="0"/>
          <p:nvPr/>
        </p:nvPicPr>
        <p:blipFill>
          <a:blip r:embed="rId3">
            <a:alphaModFix/>
          </a:blip>
          <a:stretch>
            <a:fillRect/>
          </a:stretch>
        </p:blipFill>
        <p:spPr>
          <a:xfrm>
            <a:off x="921545" y="1714525"/>
            <a:ext cx="5077475" cy="14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729450" y="1134140"/>
            <a:ext cx="7688700" cy="3913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created some functions then:-</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457200" lvl="0" indent="-323850" algn="l" rtl="0">
              <a:spcBef>
                <a:spcPts val="1200"/>
              </a:spcBef>
              <a:spcAft>
                <a:spcPts val="0"/>
              </a:spcAft>
              <a:buClr>
                <a:srgbClr val="08090A"/>
              </a:buClr>
              <a:buSzPts val="1500"/>
              <a:buFont typeface="Roboto"/>
              <a:buChar char="●"/>
            </a:pPr>
            <a:r>
              <a:rPr lang="en" sz="1500" dirty="0">
                <a:solidFill>
                  <a:srgbClr val="08090A"/>
                </a:solidFill>
                <a:highlight>
                  <a:srgbClr val="FFFFFF"/>
                </a:highlight>
                <a:latin typeface="Roboto"/>
                <a:ea typeface="Roboto"/>
                <a:cs typeface="Roboto"/>
                <a:sym typeface="Roboto"/>
              </a:rPr>
              <a:t>inputHandler this function is used to handle the input field, to get the data and store in getState.</a:t>
            </a:r>
            <a:endParaRPr sz="1500" dirty="0">
              <a:solidFill>
                <a:srgbClr val="08090A"/>
              </a:solidFill>
              <a:highlight>
                <a:srgbClr val="FFFFFF"/>
              </a:highlight>
              <a:latin typeface="Roboto"/>
              <a:ea typeface="Roboto"/>
              <a:cs typeface="Roboto"/>
              <a:sym typeface="Roboto"/>
            </a:endParaRPr>
          </a:p>
          <a:p>
            <a:pPr marL="457200" lvl="0" indent="-323850" algn="l" rtl="0">
              <a:spcBef>
                <a:spcPts val="0"/>
              </a:spcBef>
              <a:spcAft>
                <a:spcPts val="0"/>
              </a:spcAft>
              <a:buClr>
                <a:srgbClr val="08090A"/>
              </a:buClr>
              <a:buSzPts val="1500"/>
              <a:buFont typeface="Roboto"/>
              <a:buChar char="●"/>
            </a:pPr>
            <a:r>
              <a:rPr lang="en" sz="1500" dirty="0">
                <a:solidFill>
                  <a:srgbClr val="08090A"/>
                </a:solidFill>
                <a:highlight>
                  <a:srgbClr val="FFFFFF"/>
                </a:highlight>
                <a:latin typeface="Roboto"/>
                <a:ea typeface="Roboto"/>
                <a:cs typeface="Roboto"/>
                <a:sym typeface="Roboto"/>
              </a:rPr>
              <a:t>submitHandler this function is used to copy the state from getState to state.</a:t>
            </a:r>
            <a:endParaRPr sz="1500" dirty="0">
              <a:solidFill>
                <a:srgbClr val="08090A"/>
              </a:solidFill>
              <a:highlight>
                <a:srgbClr val="FFFFFF"/>
              </a:highlight>
              <a:latin typeface="Roboto"/>
              <a:ea typeface="Roboto"/>
              <a:cs typeface="Roboto"/>
              <a:sym typeface="Roboto"/>
            </a:endParaRPr>
          </a:p>
          <a:p>
            <a:pPr marL="457200" lvl="0" indent="-323850" algn="l" rtl="0">
              <a:spcBef>
                <a:spcPts val="0"/>
              </a:spcBef>
              <a:spcAft>
                <a:spcPts val="0"/>
              </a:spcAft>
              <a:buClr>
                <a:srgbClr val="08090A"/>
              </a:buClr>
              <a:buSzPts val="1500"/>
              <a:buFont typeface="Roboto"/>
              <a:buChar char="●"/>
            </a:pPr>
            <a:r>
              <a:rPr lang="en" sz="1500" dirty="0">
                <a:solidFill>
                  <a:srgbClr val="08090A"/>
                </a:solidFill>
                <a:highlight>
                  <a:srgbClr val="FFFFFF"/>
                </a:highlight>
                <a:latin typeface="Roboto"/>
                <a:ea typeface="Roboto"/>
                <a:cs typeface="Roboto"/>
                <a:sym typeface="Roboto"/>
              </a:rPr>
              <a:t>kelvinToCelsius  this function is used to convert kelvin to celsius, since we get the data from api as kelvin we're using this function.</a:t>
            </a:r>
            <a:endParaRPr sz="1500" dirty="0">
              <a:solidFill>
                <a:srgbClr val="08090A"/>
              </a:solidFill>
              <a:highlight>
                <a:srgbClr val="FFFFFF"/>
              </a:highlight>
              <a:latin typeface="Roboto"/>
              <a:ea typeface="Roboto"/>
              <a:cs typeface="Roboto"/>
              <a:sym typeface="Roboto"/>
            </a:endParaRPr>
          </a:p>
          <a:p>
            <a:pPr marL="457200" lvl="0" indent="-311150" algn="l" rtl="0">
              <a:spcBef>
                <a:spcPts val="0"/>
              </a:spcBef>
              <a:spcAft>
                <a:spcPts val="0"/>
              </a:spcAft>
              <a:buSzPts val="1300"/>
              <a:buChar char="●"/>
            </a:pPr>
            <a:endParaRPr dirty="0"/>
          </a:p>
        </p:txBody>
      </p:sp>
      <p:pic>
        <p:nvPicPr>
          <p:cNvPr id="125" name="Google Shape;125;p19"/>
          <p:cNvPicPr preferRelativeResize="0"/>
          <p:nvPr/>
        </p:nvPicPr>
        <p:blipFill>
          <a:blip r:embed="rId3">
            <a:alphaModFix/>
          </a:blip>
          <a:stretch>
            <a:fillRect/>
          </a:stretch>
        </p:blipFill>
        <p:spPr>
          <a:xfrm>
            <a:off x="975900" y="1460206"/>
            <a:ext cx="3781825" cy="2027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729450" y="1296600"/>
            <a:ext cx="7688700" cy="30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added background images and stuff to make it look more alluring by importing pictures sources:-</a:t>
            </a: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DECB943F-40CE-4FAB-9898-F1A080B8373F}"/>
              </a:ext>
            </a:extLst>
          </p:cNvPr>
          <p:cNvPicPr>
            <a:picLocks noChangeAspect="1"/>
          </p:cNvPicPr>
          <p:nvPr/>
        </p:nvPicPr>
        <p:blipFill>
          <a:blip r:embed="rId3"/>
          <a:stretch>
            <a:fillRect/>
          </a:stretch>
        </p:blipFill>
        <p:spPr>
          <a:xfrm>
            <a:off x="2197395" y="1956391"/>
            <a:ext cx="4394791" cy="26297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1"/>
          <p:cNvSpPr txBox="1">
            <a:spLocks noGrp="1"/>
          </p:cNvSpPr>
          <p:nvPr>
            <p:ph type="body" idx="1"/>
          </p:nvPr>
        </p:nvSpPr>
        <p:spPr>
          <a:xfrm>
            <a:off x="729450" y="1488558"/>
            <a:ext cx="7688700" cy="285141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solidFill>
                  <a:schemeClr val="dk2"/>
                </a:solidFill>
                <a:latin typeface="Roboto"/>
                <a:ea typeface="Roboto"/>
                <a:cs typeface="Roboto"/>
                <a:sym typeface="Roboto"/>
              </a:rPr>
              <a:t>We</a:t>
            </a:r>
            <a:r>
              <a:rPr lang="en" dirty="0"/>
              <a:t> </a:t>
            </a:r>
            <a:r>
              <a:rPr lang="en" sz="1500" dirty="0">
                <a:solidFill>
                  <a:srgbClr val="08090A"/>
                </a:solidFill>
                <a:highlight>
                  <a:srgbClr val="FFFFFF"/>
                </a:highlight>
                <a:latin typeface="Roboto"/>
                <a:ea typeface="Roboto"/>
                <a:cs typeface="Roboto"/>
                <a:sym typeface="Roboto"/>
              </a:rPr>
              <a:t>used bootstrap for styling, the rest of the code is pretty self explanatory and use of functions. We're displaying the data from the apiData state object by accessing it's keys.</a:t>
            </a:r>
            <a:endParaRPr sz="1500" dirty="0">
              <a:solidFill>
                <a:srgbClr val="08090A"/>
              </a:solidFill>
              <a:highlight>
                <a:srgbClr val="FFFFFF"/>
              </a:highlight>
              <a:latin typeface="Roboto"/>
              <a:ea typeface="Roboto"/>
              <a:cs typeface="Roboto"/>
              <a:sym typeface="Roboto"/>
            </a:endParaRPr>
          </a:p>
          <a:p>
            <a:pPr marL="0" lvl="0" indent="0" algn="l" rtl="0">
              <a:spcBef>
                <a:spcPts val="1200"/>
              </a:spcBef>
              <a:spcAft>
                <a:spcPts val="0"/>
              </a:spcAft>
              <a:buNone/>
            </a:pPr>
            <a:endParaRPr sz="1100" dirty="0">
              <a:solidFill>
                <a:srgbClr val="000000"/>
              </a:solidFill>
              <a:latin typeface="Arial"/>
              <a:ea typeface="Arial"/>
              <a:cs typeface="Arial"/>
              <a:sym typeface="Arial"/>
            </a:endParaRPr>
          </a:p>
          <a:p>
            <a:pPr marL="0" lvl="0" indent="0" algn="l" rtl="0">
              <a:spcBef>
                <a:spcPts val="0"/>
              </a:spcBef>
              <a:spcAft>
                <a:spcPts val="1200"/>
              </a:spcAft>
              <a:buNone/>
            </a:pPr>
            <a:endParaRPr dirty="0"/>
          </a:p>
        </p:txBody>
      </p:sp>
      <p:pic>
        <p:nvPicPr>
          <p:cNvPr id="6" name="Picture 5">
            <a:extLst>
              <a:ext uri="{FF2B5EF4-FFF2-40B4-BE49-F238E27FC236}">
                <a16:creationId xmlns:a16="http://schemas.microsoft.com/office/drawing/2014/main" id="{DCBF4B1B-46D7-4DF2-A48A-FE527E46FD0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2156722"/>
            <a:ext cx="9144000" cy="2899859"/>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408</Words>
  <Application>Microsoft Office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Lato</vt:lpstr>
      <vt:lpstr>Arial</vt:lpstr>
      <vt:lpstr>Raleway</vt:lpstr>
      <vt:lpstr>Streamline</vt:lpstr>
      <vt:lpstr>Weather app project FA-4 Evaluation</vt:lpstr>
      <vt:lpstr>INTRODUCTION</vt:lpstr>
      <vt:lpstr>OBJECTIVE</vt:lpstr>
      <vt:lpstr>Unable to find a non-existing location</vt:lpstr>
      <vt:lpstr>BUILDING DESCRIPTION</vt:lpstr>
      <vt:lpstr>PowerPoint Presentation</vt:lpstr>
      <vt:lpstr>PowerPoint Presentation</vt:lpstr>
      <vt:lpstr>PowerPoint Presentation</vt:lpstr>
      <vt:lpstr>PowerPoint Presentation</vt:lpstr>
      <vt:lpstr>CONCLUSION</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Harsimran Singh</cp:lastModifiedBy>
  <cp:revision>4</cp:revision>
  <dcterms:modified xsi:type="dcterms:W3CDTF">2021-05-21T10:25:38Z</dcterms:modified>
</cp:coreProperties>
</file>