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320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C1E4E-4314-4BA0-D9A3-C8B05474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5F35FB-BDC6-711D-A0E9-87CF50CE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9BEAB-2D3D-6780-C2E5-E2E9EE0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2C47E-A498-3812-0C58-990FAB69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3E3F6-B692-8D7A-78D3-12EC0243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0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2A2CC-48C1-F280-112F-D74FE48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B2352D-9F26-D88D-F361-DC5A9B556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302C0-9671-4D76-4185-2F9A5A00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9911B-6A7C-5087-3DCE-F872E8C6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F1571-6068-4791-8329-EED11045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0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87436A-F775-7F7A-BF54-2E9CAF09D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0C828-BF76-2E39-8AC4-6FE9842B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FB363-3E09-56B4-D577-F1E717F5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9842D-AFE6-8740-2043-236252BA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0C855-38ED-879B-35AE-E9A0693C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D205-705B-D59C-FC7D-3F831B2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297B7-FAC8-2E2E-9E7C-740306FE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3917FA-9E61-447E-DEDA-57ADE0E3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4104F9-C3C9-88EF-F4C6-1839031C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D272B-C2B5-C06E-92AB-DF046380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33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022E9-22E8-A6A8-7387-47167DF7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461313-BB10-5B22-934E-1715AA04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21FF8-123C-E003-62AA-772D043C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B6E54-9FBC-8D1E-4EFD-B4B51C3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447A9F-3B22-B0E3-BF2A-A0E414E6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1D22B-0162-9912-1DBC-19FA67D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BF376-AED3-108C-E877-12D3814E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671B86-61CB-B4D8-2972-524779B14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B2C91D-E6D0-38EA-28FF-B7AC58B6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1500EC-4D5E-7243-FD1E-7104AA2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87C1DF-D57C-EBA0-9D42-9FA808D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E35F1-D73E-C7DE-41C2-B7F3DE59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D69FA-00BC-1BEF-C161-BDEE47B6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601BFE-0AAF-F24F-AE42-3B84E13B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E34643-558F-D277-4252-F30453E01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2BF986-53C9-EE61-50CC-47CEA6CF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05EBEB-F156-F744-C513-14198CD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E01DF2-9FDE-9FCF-5BED-4E82C94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AC3BCA-32DE-59F9-7AF3-6F81925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4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DCA1A-903A-C4D5-FC58-C3D16BE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249BCA-8E12-6A1C-A8FF-0E228050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534D8B-8CB7-000C-94EE-7B500CA0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1AEB86-AE49-D945-FF91-65ED7821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DB1964-8AB2-1B76-3A2F-CD01255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27613D-D0EF-55D0-6441-8ADA2362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0A4F2C-98EB-511E-C4F1-123624AC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3A0C3-8997-56EC-7848-D2253769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A9A9C-2623-2F99-16AE-059A0213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5B3BF5-B26F-839E-737E-D80DEE944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636DDE-3EDA-EE7C-073D-29089110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D98551-BEF3-8E3A-2465-77AAAD42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6B122E-EBF4-0E18-FE49-9AB4F69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1148D-4D85-E6C3-84BE-3AAAF123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C1AE6E-3F61-B7C4-BB7F-36092CDE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000508-E02E-D0BE-DC6F-D3C4E1A8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595C6-D1F2-D8CD-56F3-AC612178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5EB0D-F180-0347-8896-198FE1D5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37108D-CF0F-180F-5530-936165BF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8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CF855-9328-D6AA-C730-92A2B2B8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8D4039-4025-AF82-B834-9D56C5B4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6B21F-24DB-7CFE-8912-F7028B902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9E0E-B4AC-4741-8681-01C9AD24BE34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96431-EDD6-BA5B-F857-EEEE06A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583D3D-9AB1-87D9-58BC-D8692B4FF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E73F-D3CC-4CC6-A4FB-A69C8E971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E0C83AC-6DCB-9040-FE99-486246963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78" y="1839210"/>
            <a:ext cx="4962766" cy="3722914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16A019B-74E1-2CD2-154A-927101C6486B}"/>
              </a:ext>
            </a:extLst>
          </p:cNvPr>
          <p:cNvCxnSpPr>
            <a:cxnSpLocks/>
          </p:cNvCxnSpPr>
          <p:nvPr/>
        </p:nvCxnSpPr>
        <p:spPr>
          <a:xfrm flipV="1">
            <a:off x="1388008" y="3700667"/>
            <a:ext cx="1287815" cy="1294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2402E7-6704-CAAC-8BD0-ADD7414EA054}"/>
              </a:ext>
            </a:extLst>
          </p:cNvPr>
          <p:cNvSpPr txBox="1"/>
          <p:nvPr/>
        </p:nvSpPr>
        <p:spPr>
          <a:xfrm>
            <a:off x="308008" y="4847248"/>
            <a:ext cx="2160000" cy="75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SPIKE Prime M angular motor</a:t>
            </a:r>
            <a:endParaRPr kumimoji="1" lang="en-US" altLang="ja-JP" sz="2000" b="1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  <a:p>
            <a:pPr algn="ctr"/>
            <a:endParaRPr kumimoji="1" lang="en-US" altLang="ja-JP" sz="1400" b="1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2B5F4C-6AB4-6161-EBD1-B8C0C122CAD1}"/>
              </a:ext>
            </a:extLst>
          </p:cNvPr>
          <p:cNvSpPr txBox="1"/>
          <p:nvPr/>
        </p:nvSpPr>
        <p:spPr>
          <a:xfrm>
            <a:off x="1002605" y="510139"/>
            <a:ext cx="608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Chassis design / selection</a:t>
            </a:r>
            <a:endParaRPr kumimoji="1" lang="ja-JP" altLang="en-US" sz="3600" dirty="0">
              <a:solidFill>
                <a:schemeClr val="accent5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D5D7A0-E4BF-AC97-CAA5-12D90C439094}"/>
              </a:ext>
            </a:extLst>
          </p:cNvPr>
          <p:cNvCxnSpPr>
            <a:cxnSpLocks/>
          </p:cNvCxnSpPr>
          <p:nvPr/>
        </p:nvCxnSpPr>
        <p:spPr>
          <a:xfrm flipH="1">
            <a:off x="4466122" y="2040556"/>
            <a:ext cx="1376413" cy="1050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257656-ED3B-F6E0-9D5F-9E03D9FB4FE2}"/>
              </a:ext>
            </a:extLst>
          </p:cNvPr>
          <p:cNvSpPr txBox="1"/>
          <p:nvPr/>
        </p:nvSpPr>
        <p:spPr>
          <a:xfrm>
            <a:off x="4758154" y="1295876"/>
            <a:ext cx="2160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i="0" dirty="0">
                <a:solidFill>
                  <a:srgbClr val="1F2328"/>
                </a:solidFill>
                <a:effectLst/>
                <a:latin typeface="Century" panose="02040604050505020304" pitchFamily="18" charset="0"/>
              </a:rPr>
              <a:t>SPIKE Prime L angular motor</a:t>
            </a:r>
            <a:endParaRPr kumimoji="1" lang="en-US" altLang="ja-JP" sz="2000" b="1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  <a:p>
            <a:pPr algn="ctr"/>
            <a:endParaRPr kumimoji="1" lang="en-US" altLang="ja-JP" sz="1600" b="1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273586-0ADA-9913-4DA9-A1DCD08A4F80}"/>
              </a:ext>
            </a:extLst>
          </p:cNvPr>
          <p:cNvSpPr txBox="1"/>
          <p:nvPr/>
        </p:nvSpPr>
        <p:spPr>
          <a:xfrm>
            <a:off x="5822177" y="4847248"/>
            <a:ext cx="165665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entury" panose="02040604050505020304" pitchFamily="18" charset="0"/>
                <a:ea typeface="ＭＳ Ｐゴシック" panose="020B0600070205080204" pitchFamily="50" charset="-128"/>
              </a:rPr>
              <a:t>Space for battery</a:t>
            </a:r>
            <a:endParaRPr kumimoji="1" lang="en-US" altLang="ja-JP" sz="1600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80FD1-178C-1E0F-C2F6-A0F52A2AC889}"/>
              </a:ext>
            </a:extLst>
          </p:cNvPr>
          <p:cNvSpPr/>
          <p:nvPr/>
        </p:nvSpPr>
        <p:spPr>
          <a:xfrm>
            <a:off x="4737620" y="3076719"/>
            <a:ext cx="986845" cy="944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B52AD73-6538-A5AB-4D4E-BCD516057840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744999" y="4035591"/>
            <a:ext cx="905504" cy="8116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72D947-7153-C68E-722F-FAD1E2F2C87A}"/>
              </a:ext>
            </a:extLst>
          </p:cNvPr>
          <p:cNvSpPr txBox="1"/>
          <p:nvPr/>
        </p:nvSpPr>
        <p:spPr>
          <a:xfrm>
            <a:off x="608977" y="1420087"/>
            <a:ext cx="2268977" cy="64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000" dirty="0">
                <a:solidFill>
                  <a:srgbClr val="1F2328"/>
                </a:solidFill>
                <a:latin typeface="Century" panose="02040604050505020304" pitchFamily="18" charset="0"/>
                <a:ea typeface="ＭＳ Ｐゴシック" panose="020B0600070205080204" pitchFamily="50" charset="-128"/>
              </a:rPr>
              <a:t>Camera mount</a:t>
            </a:r>
            <a:endParaRPr kumimoji="1" lang="en-US" altLang="ja-JP" sz="2000" b="1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  <a:p>
            <a:pPr algn="ctr">
              <a:lnSpc>
                <a:spcPct val="150000"/>
              </a:lnSpc>
            </a:pPr>
            <a:endParaRPr kumimoji="1" lang="en-US" altLang="ja-JP" sz="1400" b="1" dirty="0">
              <a:latin typeface="Century" panose="02040604050505020304" pitchFamily="18" charset="0"/>
              <a:ea typeface="ＭＳ Ｐゴシック" panose="020B060007020508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C039E52-9F37-AFAF-6BFF-BE021B05813A}"/>
              </a:ext>
            </a:extLst>
          </p:cNvPr>
          <p:cNvCxnSpPr>
            <a:cxnSpLocks/>
          </p:cNvCxnSpPr>
          <p:nvPr/>
        </p:nvCxnSpPr>
        <p:spPr>
          <a:xfrm>
            <a:off x="1688978" y="2051876"/>
            <a:ext cx="655957" cy="41912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292108C-17B3-4586-2DE1-0978D0D35BD8}"/>
              </a:ext>
            </a:extLst>
          </p:cNvPr>
          <p:cNvSpPr/>
          <p:nvPr/>
        </p:nvSpPr>
        <p:spPr>
          <a:xfrm>
            <a:off x="2399423" y="2487210"/>
            <a:ext cx="957062" cy="836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869E9E-ADDC-1337-4E5A-13D0E537E3DA}"/>
              </a:ext>
            </a:extLst>
          </p:cNvPr>
          <p:cNvSpPr txBox="1"/>
          <p:nvPr/>
        </p:nvSpPr>
        <p:spPr>
          <a:xfrm>
            <a:off x="7731745" y="2199556"/>
            <a:ext cx="3943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Century" panose="02040604050505020304" pitchFamily="18" charset="0"/>
              </a:rPr>
              <a:t>Space is created at the rear of the vehicle to accommodate the mobile battery and battery box.</a:t>
            </a:r>
          </a:p>
          <a:p>
            <a:endParaRPr lang="en-US" altLang="ja-JP" sz="2000" dirty="0">
              <a:latin typeface="Century" panose="02040604050505020304" pitchFamily="18" charset="0"/>
            </a:endParaRPr>
          </a:p>
          <a:p>
            <a:r>
              <a:rPr kumimoji="1" lang="en-US" altLang="ja-JP" sz="2000" dirty="0">
                <a:latin typeface="Century" panose="02040604050505020304" pitchFamily="18" charset="0"/>
              </a:rPr>
              <a:t>By creating a support with LEGO SPIKE, the parts were prevented from falling and the mounting performance was improved.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B0B346A-E6D6-3C44-7354-55C36A352F72}"/>
              </a:ext>
            </a:extLst>
          </p:cNvPr>
          <p:cNvCxnSpPr>
            <a:cxnSpLocks/>
          </p:cNvCxnSpPr>
          <p:nvPr/>
        </p:nvCxnSpPr>
        <p:spPr>
          <a:xfrm flipH="1" flipV="1">
            <a:off x="4391554" y="4169753"/>
            <a:ext cx="2249302" cy="6628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EC6E502-629C-A869-A933-C782310E4D03}"/>
              </a:ext>
            </a:extLst>
          </p:cNvPr>
          <p:cNvSpPr/>
          <p:nvPr/>
        </p:nvSpPr>
        <p:spPr>
          <a:xfrm>
            <a:off x="3910535" y="3323937"/>
            <a:ext cx="398276" cy="944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Century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悠翔 大瀧</dc:creator>
  <cp:lastModifiedBy>悠翔 大瀧</cp:lastModifiedBy>
  <cp:revision>1</cp:revision>
  <dcterms:created xsi:type="dcterms:W3CDTF">2024-11-02T03:02:51Z</dcterms:created>
  <dcterms:modified xsi:type="dcterms:W3CDTF">2024-11-02T03:04:56Z</dcterms:modified>
</cp:coreProperties>
</file>