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E2064-26CB-4228-9C25-209323DDAB5C}" v="10" dt="2024-10-25T16:21:00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輪　祐聖" userId="d42c79be-020e-4900-a269-257c9519a04f" providerId="ADAL" clId="{409E2064-26CB-4228-9C25-209323DDAB5C}"/>
    <pc:docChg chg="undo custSel addSld delSld modSld">
      <pc:chgData name="大輪　祐聖" userId="d42c79be-020e-4900-a269-257c9519a04f" providerId="ADAL" clId="{409E2064-26CB-4228-9C25-209323DDAB5C}" dt="2024-10-25T16:32:57.963" v="99" actId="47"/>
      <pc:docMkLst>
        <pc:docMk/>
      </pc:docMkLst>
      <pc:sldChg chg="del">
        <pc:chgData name="大輪　祐聖" userId="d42c79be-020e-4900-a269-257c9519a04f" providerId="ADAL" clId="{409E2064-26CB-4228-9C25-209323DDAB5C}" dt="2024-10-25T16:17:11.374" v="43" actId="47"/>
        <pc:sldMkLst>
          <pc:docMk/>
          <pc:sldMk cId="1396856327" sldId="256"/>
        </pc:sldMkLst>
      </pc:sldChg>
      <pc:sldChg chg="addSp delSp modSp new mod">
        <pc:chgData name="大輪　祐聖" userId="d42c79be-020e-4900-a269-257c9519a04f" providerId="ADAL" clId="{409E2064-26CB-4228-9C25-209323DDAB5C}" dt="2024-10-25T16:27:02.092" v="97" actId="1076"/>
        <pc:sldMkLst>
          <pc:docMk/>
          <pc:sldMk cId="3817918568" sldId="257"/>
        </pc:sldMkLst>
        <pc:spChg chg="add mod">
          <ac:chgData name="大輪　祐聖" userId="d42c79be-020e-4900-a269-257c9519a04f" providerId="ADAL" clId="{409E2064-26CB-4228-9C25-209323DDAB5C}" dt="2024-10-25T16:27:02.092" v="97" actId="1076"/>
          <ac:spMkLst>
            <pc:docMk/>
            <pc:sldMk cId="3817918568" sldId="257"/>
            <ac:spMk id="4" creationId="{07E35DDE-746F-E82C-E854-FECE683CF994}"/>
          </ac:spMkLst>
        </pc:spChg>
        <pc:picChg chg="add del mod">
          <ac:chgData name="大輪　祐聖" userId="d42c79be-020e-4900-a269-257c9519a04f" providerId="ADAL" clId="{409E2064-26CB-4228-9C25-209323DDAB5C}" dt="2024-10-25T16:07:47.858" v="19" actId="478"/>
          <ac:picMkLst>
            <pc:docMk/>
            <pc:sldMk cId="3817918568" sldId="257"/>
            <ac:picMk id="3" creationId="{8F19F521-2026-F129-4EF4-EAB1741D1268}"/>
          </ac:picMkLst>
        </pc:picChg>
        <pc:picChg chg="add del mod">
          <ac:chgData name="大輪　祐聖" userId="d42c79be-020e-4900-a269-257c9519a04f" providerId="ADAL" clId="{409E2064-26CB-4228-9C25-209323DDAB5C}" dt="2024-10-25T16:26:57.885" v="96" actId="478"/>
          <ac:picMkLst>
            <pc:docMk/>
            <pc:sldMk cId="3817918568" sldId="257"/>
            <ac:picMk id="6" creationId="{E69D1E73-8CA1-D60D-7979-E7396BD51799}"/>
          </ac:picMkLst>
        </pc:picChg>
        <pc:picChg chg="add del mod">
          <ac:chgData name="大輪　祐聖" userId="d42c79be-020e-4900-a269-257c9519a04f" providerId="ADAL" clId="{409E2064-26CB-4228-9C25-209323DDAB5C}" dt="2024-10-25T16:16:56.961" v="38" actId="478"/>
          <ac:picMkLst>
            <pc:docMk/>
            <pc:sldMk cId="3817918568" sldId="257"/>
            <ac:picMk id="8" creationId="{75F1E1EB-6CDE-B92A-7CAB-05C0AB2B28D2}"/>
          </ac:picMkLst>
        </pc:picChg>
      </pc:sldChg>
      <pc:sldChg chg="addSp modSp new del mod">
        <pc:chgData name="大輪　祐聖" userId="d42c79be-020e-4900-a269-257c9519a04f" providerId="ADAL" clId="{409E2064-26CB-4228-9C25-209323DDAB5C}" dt="2024-10-25T16:32:57.963" v="99" actId="47"/>
        <pc:sldMkLst>
          <pc:docMk/>
          <pc:sldMk cId="3222911230" sldId="258"/>
        </pc:sldMkLst>
        <pc:picChg chg="add mod">
          <ac:chgData name="大輪　祐聖" userId="d42c79be-020e-4900-a269-257c9519a04f" providerId="ADAL" clId="{409E2064-26CB-4228-9C25-209323DDAB5C}" dt="2024-10-25T16:18:04.091" v="50" actId="1076"/>
          <ac:picMkLst>
            <pc:docMk/>
            <pc:sldMk cId="3222911230" sldId="258"/>
            <ac:picMk id="3" creationId="{B1DAE250-2AA7-2EB4-A6ED-0733C087037E}"/>
          </ac:picMkLst>
        </pc:picChg>
      </pc:sldChg>
      <pc:sldChg chg="addSp modSp new mod">
        <pc:chgData name="大輪　祐聖" userId="d42c79be-020e-4900-a269-257c9519a04f" providerId="ADAL" clId="{409E2064-26CB-4228-9C25-209323DDAB5C}" dt="2024-10-25T16:18:37.694" v="56" actId="1076"/>
        <pc:sldMkLst>
          <pc:docMk/>
          <pc:sldMk cId="2072905484" sldId="259"/>
        </pc:sldMkLst>
        <pc:picChg chg="add mod">
          <ac:chgData name="大輪　祐聖" userId="d42c79be-020e-4900-a269-257c9519a04f" providerId="ADAL" clId="{409E2064-26CB-4228-9C25-209323DDAB5C}" dt="2024-10-25T16:18:37.694" v="56" actId="1076"/>
          <ac:picMkLst>
            <pc:docMk/>
            <pc:sldMk cId="2072905484" sldId="259"/>
            <ac:picMk id="3" creationId="{1AEF973F-50ED-128C-2BE4-C63AA75833A4}"/>
          </ac:picMkLst>
        </pc:picChg>
      </pc:sldChg>
      <pc:sldChg chg="addSp modSp new del mod">
        <pc:chgData name="大輪　祐聖" userId="d42c79be-020e-4900-a269-257c9519a04f" providerId="ADAL" clId="{409E2064-26CB-4228-9C25-209323DDAB5C}" dt="2024-10-25T16:32:38.030" v="98" actId="47"/>
        <pc:sldMkLst>
          <pc:docMk/>
          <pc:sldMk cId="2052981465" sldId="260"/>
        </pc:sldMkLst>
        <pc:picChg chg="add mod">
          <ac:chgData name="大輪　祐聖" userId="d42c79be-020e-4900-a269-257c9519a04f" providerId="ADAL" clId="{409E2064-26CB-4228-9C25-209323DDAB5C}" dt="2024-10-25T16:19:13.683" v="60" actId="1076"/>
          <ac:picMkLst>
            <pc:docMk/>
            <pc:sldMk cId="2052981465" sldId="260"/>
            <ac:picMk id="3" creationId="{FA4CE774-0136-FFF3-FB1A-246375A48832}"/>
          </ac:picMkLst>
        </pc:picChg>
      </pc:sldChg>
      <pc:sldChg chg="addSp modSp new mod">
        <pc:chgData name="大輪　祐聖" userId="d42c79be-020e-4900-a269-257c9519a04f" providerId="ADAL" clId="{409E2064-26CB-4228-9C25-209323DDAB5C}" dt="2024-10-25T16:19:51.119" v="66" actId="1076"/>
        <pc:sldMkLst>
          <pc:docMk/>
          <pc:sldMk cId="1743029690" sldId="261"/>
        </pc:sldMkLst>
        <pc:picChg chg="add mod">
          <ac:chgData name="大輪　祐聖" userId="d42c79be-020e-4900-a269-257c9519a04f" providerId="ADAL" clId="{409E2064-26CB-4228-9C25-209323DDAB5C}" dt="2024-10-25T16:19:51.119" v="66" actId="1076"/>
          <ac:picMkLst>
            <pc:docMk/>
            <pc:sldMk cId="1743029690" sldId="261"/>
            <ac:picMk id="3" creationId="{47FB39A5-CD3F-C681-1D99-0C33EAF11782}"/>
          </ac:picMkLst>
        </pc:picChg>
      </pc:sldChg>
      <pc:sldChg chg="addSp modSp new mod">
        <pc:chgData name="大輪　祐聖" userId="d42c79be-020e-4900-a269-257c9519a04f" providerId="ADAL" clId="{409E2064-26CB-4228-9C25-209323DDAB5C}" dt="2024-10-25T16:20:43.644" v="72" actId="1076"/>
        <pc:sldMkLst>
          <pc:docMk/>
          <pc:sldMk cId="3134437509" sldId="262"/>
        </pc:sldMkLst>
        <pc:picChg chg="add mod">
          <ac:chgData name="大輪　祐聖" userId="d42c79be-020e-4900-a269-257c9519a04f" providerId="ADAL" clId="{409E2064-26CB-4228-9C25-209323DDAB5C}" dt="2024-10-25T16:20:43.644" v="72" actId="1076"/>
          <ac:picMkLst>
            <pc:docMk/>
            <pc:sldMk cId="3134437509" sldId="262"/>
            <ac:picMk id="3" creationId="{FEAAF9DE-6736-8317-100F-CF4F2B7F6A99}"/>
          </ac:picMkLst>
        </pc:picChg>
      </pc:sldChg>
      <pc:sldChg chg="addSp modSp new mod">
        <pc:chgData name="大輪　祐聖" userId="d42c79be-020e-4900-a269-257c9519a04f" providerId="ADAL" clId="{409E2064-26CB-4228-9C25-209323DDAB5C}" dt="2024-10-25T16:21:07.295" v="78" actId="1076"/>
        <pc:sldMkLst>
          <pc:docMk/>
          <pc:sldMk cId="2163408791" sldId="263"/>
        </pc:sldMkLst>
        <pc:picChg chg="add mod">
          <ac:chgData name="大輪　祐聖" userId="d42c79be-020e-4900-a269-257c9519a04f" providerId="ADAL" clId="{409E2064-26CB-4228-9C25-209323DDAB5C}" dt="2024-10-25T16:21:07.295" v="78" actId="1076"/>
          <ac:picMkLst>
            <pc:docMk/>
            <pc:sldMk cId="2163408791" sldId="263"/>
            <ac:picMk id="3" creationId="{96692D9F-32A1-F4ED-7468-AD9C91766ECC}"/>
          </ac:picMkLst>
        </pc:picChg>
      </pc:sldChg>
      <pc:sldChg chg="delSp modSp add mod">
        <pc:chgData name="大輪　祐聖" userId="d42c79be-020e-4900-a269-257c9519a04f" providerId="ADAL" clId="{409E2064-26CB-4228-9C25-209323DDAB5C}" dt="2024-10-25T16:26:52.589" v="95" actId="1076"/>
        <pc:sldMkLst>
          <pc:docMk/>
          <pc:sldMk cId="2445260847" sldId="264"/>
        </pc:sldMkLst>
        <pc:spChg chg="del">
          <ac:chgData name="大輪　祐聖" userId="d42c79be-020e-4900-a269-257c9519a04f" providerId="ADAL" clId="{409E2064-26CB-4228-9C25-209323DDAB5C}" dt="2024-10-25T16:26:41.755" v="93" actId="478"/>
          <ac:spMkLst>
            <pc:docMk/>
            <pc:sldMk cId="2445260847" sldId="264"/>
            <ac:spMk id="4" creationId="{1A8BD8A4-C45C-6610-5DCD-86BAA99498AE}"/>
          </ac:spMkLst>
        </pc:spChg>
        <pc:picChg chg="mod">
          <ac:chgData name="大輪　祐聖" userId="d42c79be-020e-4900-a269-257c9519a04f" providerId="ADAL" clId="{409E2064-26CB-4228-9C25-209323DDAB5C}" dt="2024-10-25T16:26:52.589" v="95" actId="1076"/>
          <ac:picMkLst>
            <pc:docMk/>
            <pc:sldMk cId="2445260847" sldId="264"/>
            <ac:picMk id="6" creationId="{CA35E2F0-1001-E0D8-1185-0713282337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867A1-9BFA-B5C1-224C-A9C0B52A7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8B0ECA-CB4E-9A01-9D11-39ECA2AE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2329D2-1164-135B-F4CD-73977412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340B59-B36A-E717-2140-B647DBA5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E93888-032C-90BE-9978-4CF673EE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68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740B8-4E21-35CB-3340-AA7AEEA7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A43A88-5190-8836-E777-D52A6E7BC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8BADE2-19D2-6505-2D40-514710F9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54C005-E1CC-46D9-55EC-9C377591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E5D7F2-1B18-D2BC-533A-0971EF90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25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00EA46-32F6-1C10-02E6-2EB74B70A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9D0326-5FA9-C008-30C3-C7397B05B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B90642-06BE-0113-A62C-F607DA7C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7CBC43-E6CB-FB1F-7305-797E140F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BEE15C-6D98-3424-F548-239045BE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52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D5339-4F86-6F1C-63B5-94819493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2BD301-F621-6351-58E2-079F90CE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B7E5E-1D60-6F30-068A-270DC9C6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92FB53-2456-05DE-D248-3E6C74B8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ABF2AC-9C5D-4379-F1C0-F6E3686D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17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143C-29EF-F2DC-DAFD-0E933308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80AD27-630D-B939-BE86-02792F2D8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A6C12F-7AC9-9935-2558-586DC7B4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9A4FF1-3FDD-2749-FA69-6F70BFBC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A39D78-2B41-89A7-7C87-5A215C90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6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AFE1B-7513-A3C5-1948-B220AB5F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D54FAC-3604-9422-F848-C74B95736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504C6A-BE23-E679-37F2-115C0DED0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5B39D9-33A8-088C-8224-36D0348B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0248CC-A579-752E-86CE-72AC320E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95A7B4-0997-B028-121C-191BE8B4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53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F1024-D1B1-7E44-75C8-7C383AD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109B83-2A89-B802-C99E-717411FCD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661C40-BABE-2328-FB1D-2D7350E6C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201FF9-3A0C-5D31-A5A9-FB13502AB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24F47B-2CC1-B633-7A13-BDC00D9BA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5238C65-A11B-3191-61E8-95F8A745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98B601-6879-C7C7-04B9-AB448457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ED532F-4189-6AC5-6D23-75E5C399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3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A2F2F5-92F2-88A9-B137-7521657D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F6D1D4-287C-587B-D943-D230F729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17F5B6-BD0D-820E-B310-750266B0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F9D002-569A-0FFA-A8EC-FB4385D8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89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8AC0CF-80BB-5A7E-D8BD-7EFFFDC1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E80D07-889E-0B17-A138-228DE1F6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B190F5-3342-EFC4-A48E-7341BFF9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50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B4FD6-1E1E-AA76-1215-4EECB337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438D60-9D77-51A2-9861-73C8E05B5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48AE7F-E85B-B98D-AA60-50432DCD0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E37160-A53F-325C-89ED-EF54F8A0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EBEE4A-0DC4-53B3-85B6-7B9A4689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67A167-55FA-E953-B09D-9F0871BA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77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254637-6C10-431A-6B77-F46D7AF3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61E555-BA1A-80E6-437C-2D76C31D6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248733-2882-502A-A2B2-4D2ABB867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A63BA6-1D1B-222A-C517-7CD551D2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5E6B-9BAA-40F2-A41B-6D412E022522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04CD98-1B2C-E09E-0160-A7921573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EF926A-8DAB-78D4-6D82-61AD8F93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49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C41D12-9AA1-E184-F668-A78B84F0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7EC29E-70BE-C02E-1393-8D51DBF9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6176C7-1FC0-D141-1DD1-BA50E6E90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05E6B-9BAA-40F2-A41B-6D412E022522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2B3EF3-6BAE-DE7F-478B-D550CDA9F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BCB3F-4E87-6A0F-C034-E54EA712B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B5E53-A1EA-48D3-A458-0B0B8C213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37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E35DDE-746F-E82C-E854-FECE683CF994}"/>
              </a:ext>
            </a:extLst>
          </p:cNvPr>
          <p:cNvSpPr txBox="1"/>
          <p:nvPr/>
        </p:nvSpPr>
        <p:spPr>
          <a:xfrm>
            <a:off x="2125472" y="2907792"/>
            <a:ext cx="845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How to assemble the steering wheel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791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987D2-9B9C-B023-8227-2898106E3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A35E2F0-1001-E0D8-1185-071328233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21" y="338660"/>
            <a:ext cx="4636558" cy="61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6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AEF973F-50ED-128C-2BE4-C63AA7583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077" y="284480"/>
            <a:ext cx="4717845" cy="62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0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座る, テーブル, ブルー, 板 が含まれている画像&#10;&#10;自動的に生成された説明">
            <a:extLst>
              <a:ext uri="{FF2B5EF4-FFF2-40B4-BE49-F238E27FC236}">
                <a16:creationId xmlns:a16="http://schemas.microsoft.com/office/drawing/2014/main" id="{47FB39A5-CD3F-C681-1D99-0C33EAF1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56" y="274320"/>
            <a:ext cx="4733088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2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板, テーブル, 座る, ブルー が含まれている画像&#10;&#10;自動的に生成された説明">
            <a:extLst>
              <a:ext uri="{FF2B5EF4-FFF2-40B4-BE49-F238E27FC236}">
                <a16:creationId xmlns:a16="http://schemas.microsoft.com/office/drawing/2014/main" id="{FEAAF9DE-6736-8317-100F-CF4F2B7F6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14" y="265333"/>
            <a:ext cx="4746571" cy="632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3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屋内, テーブル, ブルー, 座る が含まれている画像&#10;&#10;自動的に生成された説明">
            <a:extLst>
              <a:ext uri="{FF2B5EF4-FFF2-40B4-BE49-F238E27FC236}">
                <a16:creationId xmlns:a16="http://schemas.microsoft.com/office/drawing/2014/main" id="{96692D9F-32A1-F4ED-7468-AD9C91766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80" y="238760"/>
            <a:ext cx="4786440" cy="63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0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</Words>
  <Application>Microsoft Office PowerPoint</Application>
  <PresentationFormat>ワイド画面</PresentationFormat>
  <Paragraphs>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大輪　祐聖</dc:creator>
  <cp:lastModifiedBy>大輪　祐聖</cp:lastModifiedBy>
  <cp:revision>1</cp:revision>
  <dcterms:created xsi:type="dcterms:W3CDTF">2024-10-24T04:51:30Z</dcterms:created>
  <dcterms:modified xsi:type="dcterms:W3CDTF">2024-10-25T16:33:06Z</dcterms:modified>
</cp:coreProperties>
</file>