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6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03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800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86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4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73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61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959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2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8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6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2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58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24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3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39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08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115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чат-бота в </a:t>
            </a:r>
            <a:r>
              <a:rPr lang="en-US" dirty="0" smtClean="0"/>
              <a:t>telegram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/>
              <a:t>Садриев Тимур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2779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903477"/>
          </a:xfrm>
        </p:spPr>
        <p:txBody>
          <a:bodyPr/>
          <a:lstStyle/>
          <a:p>
            <a:r>
              <a:rPr lang="ru-RU" dirty="0" smtClean="0"/>
              <a:t>Создание бота для помощи людям найти для себя подходящую игру. Для этого в боте представлен рейтинг игр с 2007-2014 г.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6" y="3468484"/>
            <a:ext cx="4826712" cy="33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0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бот умеет?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377170"/>
          </a:xfrm>
        </p:spPr>
        <p:txBody>
          <a:bodyPr/>
          <a:lstStyle/>
          <a:p>
            <a:r>
              <a:rPr lang="ru-RU" dirty="0" smtClean="0"/>
              <a:t>Как я говорил выше, он может предоставить рейтинг игр по годам. Также в нём присутствует поверхностное описание каждой игры в топе. Всего 41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43053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21</TotalTime>
  <Words>61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Берлин</vt:lpstr>
      <vt:lpstr>Создание чат-бота в telegram</vt:lpstr>
      <vt:lpstr>Цель</vt:lpstr>
      <vt:lpstr>Что бот умеет?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чат-бота в telegram</dc:title>
  <dc:creator>Тимур Тим21</dc:creator>
  <cp:lastModifiedBy>Тимур Тим21</cp:lastModifiedBy>
  <cp:revision>3</cp:revision>
  <dcterms:created xsi:type="dcterms:W3CDTF">2023-04-24T11:53:00Z</dcterms:created>
  <dcterms:modified xsi:type="dcterms:W3CDTF">2023-04-24T12:14:43Z</dcterms:modified>
</cp:coreProperties>
</file>