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3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80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867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4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7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61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5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8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06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58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4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3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3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8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B6F99-6895-4F8B-8EE1-389179009FE0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F558-1535-4AB7-8F3C-09B71725C7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115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чат-бота в </a:t>
            </a:r>
            <a:r>
              <a:rPr lang="en-US" dirty="0" smtClean="0"/>
              <a:t>telegram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200" dirty="0" smtClean="0"/>
              <a:t>Садриев Тимур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2779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61" cy="1208737"/>
          </a:xfrm>
        </p:spPr>
        <p:txBody>
          <a:bodyPr/>
          <a:lstStyle/>
          <a:p>
            <a:r>
              <a:rPr lang="ru-RU" dirty="0" smtClean="0"/>
              <a:t>Цель и способ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1961965"/>
            <a:ext cx="9613861" cy="1774594"/>
          </a:xfrm>
        </p:spPr>
        <p:txBody>
          <a:bodyPr>
            <a:normAutofit/>
          </a:bodyPr>
          <a:lstStyle/>
          <a:p>
            <a:r>
              <a:rPr lang="ru-RU" dirty="0" smtClean="0"/>
              <a:t>Для создания чат-бота я использовал библиотеку </a:t>
            </a:r>
            <a:r>
              <a:rPr lang="en-US" dirty="0" err="1" smtClean="0"/>
              <a:t>telebot</a:t>
            </a:r>
            <a:r>
              <a:rPr lang="ru-RU" dirty="0" smtClean="0"/>
              <a:t> и базу данных </a:t>
            </a:r>
            <a:r>
              <a:rPr lang="en-US" dirty="0" smtClean="0"/>
              <a:t>sqlite3</a:t>
            </a:r>
            <a:endParaRPr lang="ru-RU" dirty="0" smtClean="0"/>
          </a:p>
          <a:p>
            <a:r>
              <a:rPr lang="ru-RU" dirty="0" smtClean="0"/>
              <a:t>Создание </a:t>
            </a:r>
            <a:r>
              <a:rPr lang="ru-RU" dirty="0" smtClean="0"/>
              <a:t>бота для помощи людям найти для себя подходящую игру. Для этого в боте представлен рейтинг игр с 2007-2014 г.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29" y="3736558"/>
            <a:ext cx="4444971" cy="31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0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бот умеет?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377170"/>
          </a:xfrm>
        </p:spPr>
        <p:txBody>
          <a:bodyPr/>
          <a:lstStyle/>
          <a:p>
            <a:r>
              <a:rPr lang="ru-RU" dirty="0" smtClean="0"/>
              <a:t>Как я говорил выше, он может предоставить рейтинг игр по годам. Также в нём присутствует поверхностное описание каждой игры в топе. Всего 41 игры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не окончательный список игр. В дальнейше</a:t>
            </a:r>
            <a:r>
              <a:rPr lang="ru-RU" dirty="0" smtClean="0"/>
              <a:t>м я хочу добавить рейтинг с 2000 по 2021. А также </a:t>
            </a:r>
            <a:r>
              <a:rPr lang="ru-RU" dirty="0"/>
              <a:t>б</a:t>
            </a:r>
            <a:r>
              <a:rPr lang="ru-RU" dirty="0" smtClean="0"/>
              <a:t>олее подробно рассказать о каждой игре и упомянуть не такие популярные проекты.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02" y="2005853"/>
            <a:ext cx="2293398" cy="48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279515"/>
          </a:xfrm>
        </p:spPr>
        <p:txBody>
          <a:bodyPr/>
          <a:lstStyle/>
          <a:p>
            <a:r>
              <a:rPr lang="ru-RU" dirty="0" smtClean="0"/>
              <a:t>Данный проект может частично помочь выбрать игру, которая тебе нравится. Также можно узнать чуть больше об игре, если ты раньше видел её название, но не знал даже примерно о чём она. Пока что бот не может полноценно функционировать из-за маленькой библиотеки игр, а также отсутствия функции сортировки по жанрам.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93008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39</TotalTime>
  <Words>163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Берлин</vt:lpstr>
      <vt:lpstr>Создание чат-бота в telegram</vt:lpstr>
      <vt:lpstr>Цель и способ</vt:lpstr>
      <vt:lpstr>Что бот умеет?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чат-бота в telegram</dc:title>
  <dc:creator>Тимур Тим21</dc:creator>
  <cp:lastModifiedBy>Тимур Тим21</cp:lastModifiedBy>
  <cp:revision>6</cp:revision>
  <dcterms:created xsi:type="dcterms:W3CDTF">2023-04-24T11:53:00Z</dcterms:created>
  <dcterms:modified xsi:type="dcterms:W3CDTF">2023-04-24T12:46:42Z</dcterms:modified>
</cp:coreProperties>
</file>