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Игра на </a:t>
            </a:r>
            <a:r>
              <a:rPr lang="en-US" dirty="0" smtClean="0"/>
              <a:t>PyGame</a:t>
            </a:r>
            <a:r>
              <a:rPr lang="ru-RU" dirty="0" smtClean="0"/>
              <a:t>(если это можно так назвать)</a:t>
            </a:r>
            <a:endParaRPr lang="ru-RU" dirty="0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ru-RU" altLang="ru-RU" b="0" dirty="0" smtClean="0">
                <a:solidFill>
                  <a:srgbClr val="6A8759"/>
                </a:solidFill>
                <a:latin typeface="JetBrains Mono"/>
              </a:rPr>
              <a:t>Космический шериф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253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методы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70589" y="2449585"/>
            <a:ext cx="10450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 презентация представляет проект выполненный на библиотеке </a:t>
            </a:r>
            <a:r>
              <a:rPr lang="en-US" dirty="0" smtClean="0"/>
              <a:t>PyGame </a:t>
            </a:r>
            <a:r>
              <a:rPr lang="ru-RU" dirty="0" smtClean="0"/>
              <a:t>версии 2.1.2. Также при создании проекта использовались встроенные библиотеки.</a:t>
            </a:r>
          </a:p>
          <a:p>
            <a:r>
              <a:rPr lang="ru-RU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показать возможности библиотеки </a:t>
            </a:r>
            <a:r>
              <a:rPr lang="en-US" dirty="0" smtClean="0"/>
              <a:t>PyGame, </a:t>
            </a:r>
            <a:r>
              <a:rPr lang="ru-RU" dirty="0" smtClean="0"/>
              <a:t>а также уровень (не) освоения этой библиотеки.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859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10000" y="2441196"/>
            <a:ext cx="47770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Что же нужно делать в этой игре? В ней вы играете за шерифа, который ловит бандитов, параллельно падая на землю из космоса. За один пролёт он обязательно должен ловить одного преступника, иначе проиграет</a:t>
            </a:r>
            <a:r>
              <a:rPr lang="ru-RU" dirty="0" smtClean="0"/>
              <a:t>. </a:t>
            </a:r>
            <a:r>
              <a:rPr lang="ru-RU" dirty="0" smtClean="0"/>
              <a:t>За каждого пойманного преступника вы получаете 1 очко. С каждым кругом скорость увеличивается.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95" y="2441196"/>
            <a:ext cx="3312603" cy="441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3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можно улучшить?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140903" y="2659310"/>
            <a:ext cx="10241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Нужно добавить главный экран, и возможность изменения сложности.</a:t>
            </a:r>
          </a:p>
          <a:p>
            <a:pPr marL="342900" indent="-342900">
              <a:buAutoNum type="arabicPeriod"/>
            </a:pPr>
            <a:r>
              <a:rPr lang="ru-RU" dirty="0" smtClean="0"/>
              <a:t>Корректней изменить изменения скорости.</a:t>
            </a:r>
          </a:p>
          <a:p>
            <a:pPr marL="342900" indent="-342900">
              <a:buAutoNum type="arabicPeriod"/>
            </a:pPr>
            <a:r>
              <a:rPr lang="ru-RU" smtClean="0"/>
              <a:t>Рекорды.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408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63</TotalTime>
  <Words>126</Words>
  <Application>Microsoft Office PowerPoint</Application>
  <PresentationFormat>Широкоэкранный</PresentationFormat>
  <Paragraphs>11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Century Gothic</vt:lpstr>
      <vt:lpstr>JetBrains Mono</vt:lpstr>
      <vt:lpstr>Wingdings 2</vt:lpstr>
      <vt:lpstr>Цитаты</vt:lpstr>
      <vt:lpstr>Космический шериф</vt:lpstr>
      <vt:lpstr>Цель и методы</vt:lpstr>
      <vt:lpstr>Игра</vt:lpstr>
      <vt:lpstr>Как можно улучшить?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Космический шериф</dc:title>
  <dc:creator>Тимур Тим21</dc:creator>
  <cp:lastModifiedBy>Тимур Тим21</cp:lastModifiedBy>
  <cp:revision>6</cp:revision>
  <dcterms:created xsi:type="dcterms:W3CDTF">2023-01-16T12:01:14Z</dcterms:created>
  <dcterms:modified xsi:type="dcterms:W3CDTF">2023-01-16T13:06:55Z</dcterms:modified>
</cp:coreProperties>
</file>