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sldIdLst>
    <p:sldId id="256" r:id="rId2"/>
    <p:sldId id="257" r:id="rId3"/>
    <p:sldId id="258" r:id="rId4"/>
    <p:sldId id="259" r:id="rId5"/>
    <p:sldId id="260" r:id="rId6"/>
    <p:sldId id="273" r:id="rId7"/>
    <p:sldId id="262" r:id="rId8"/>
    <p:sldId id="263" r:id="rId9"/>
    <p:sldId id="264" r:id="rId10"/>
    <p:sldId id="267" r:id="rId11"/>
    <p:sldId id="268" r:id="rId12"/>
    <p:sldId id="269" r:id="rId13"/>
    <p:sldId id="270" r:id="rId14"/>
    <p:sldId id="271" r:id="rId15"/>
    <p:sldId id="272" r:id="rId16"/>
    <p:sldId id="265"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5" autoAdjust="0"/>
    <p:restoredTop sz="94660"/>
  </p:normalViewPr>
  <p:slideViewPr>
    <p:cSldViewPr>
      <p:cViewPr varScale="1">
        <p:scale>
          <a:sx n="64" d="100"/>
          <a:sy n="64" d="100"/>
        </p:scale>
        <p:origin x="-148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0618A5-9EE1-4E8E-B4B0-4E252AC3FAD2}"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82964-0A99-49D2-8F8C-91E06E7F67C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0618A5-9EE1-4E8E-B4B0-4E252AC3FAD2}"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82964-0A99-49D2-8F8C-91E06E7F67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0618A5-9EE1-4E8E-B4B0-4E252AC3FAD2}"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82964-0A99-49D2-8F8C-91E06E7F67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0618A5-9EE1-4E8E-B4B0-4E252AC3FAD2}"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82964-0A99-49D2-8F8C-91E06E7F67C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0618A5-9EE1-4E8E-B4B0-4E252AC3FAD2}"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82964-0A99-49D2-8F8C-91E06E7F67C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0618A5-9EE1-4E8E-B4B0-4E252AC3FAD2}" type="datetimeFigureOut">
              <a:rPr lang="en-US" smtClean="0"/>
              <a:pPr/>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582964-0A99-49D2-8F8C-91E06E7F67C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0618A5-9EE1-4E8E-B4B0-4E252AC3FAD2}" type="datetimeFigureOut">
              <a:rPr lang="en-US" smtClean="0"/>
              <a:pPr/>
              <a:t>4/15/2023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582964-0A99-49D2-8F8C-91E06E7F67C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0618A5-9EE1-4E8E-B4B0-4E252AC3FAD2}" type="datetimeFigureOut">
              <a:rPr lang="en-US" smtClean="0"/>
              <a:pPr/>
              <a:t>4/15/2023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582964-0A99-49D2-8F8C-91E06E7F67C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618A5-9EE1-4E8E-B4B0-4E252AC3FAD2}" type="datetimeFigureOut">
              <a:rPr lang="en-US" smtClean="0"/>
              <a:pPr/>
              <a:t>4/15/2023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582964-0A99-49D2-8F8C-91E06E7F67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0618A5-9EE1-4E8E-B4B0-4E252AC3FAD2}" type="datetimeFigureOut">
              <a:rPr lang="en-US" smtClean="0"/>
              <a:pPr/>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582964-0A99-49D2-8F8C-91E06E7F67C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0618A5-9EE1-4E8E-B4B0-4E252AC3FAD2}" type="datetimeFigureOut">
              <a:rPr lang="en-US" smtClean="0"/>
              <a:pPr/>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582964-0A99-49D2-8F8C-91E06E7F67C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0618A5-9EE1-4E8E-B4B0-4E252AC3FAD2}" type="datetimeFigureOut">
              <a:rPr lang="en-US" smtClean="0"/>
              <a:pPr/>
              <a:t>4/15/2023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582964-0A99-49D2-8F8C-91E06E7F67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i="1" dirty="0">
                <a:latin typeface="Times New Roman" pitchFamily="18" charset="0"/>
                <a:cs typeface="Times New Roman" pitchFamily="18" charset="0"/>
              </a:rPr>
              <a:t>GLOWZONE</a:t>
            </a:r>
            <a:endParaRPr lang="en-US" sz="4800" b="1"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3886200"/>
            <a:ext cx="7391400" cy="1752600"/>
          </a:xfrm>
        </p:spPr>
        <p:txBody>
          <a:bodyPr>
            <a:normAutofit/>
          </a:bodyPr>
          <a:lstStyle/>
          <a:p>
            <a:r>
              <a:rPr lang="en-US" sz="2000" b="1" dirty="0" smtClean="0">
                <a:latin typeface="Times New Roman" pitchFamily="18" charset="0"/>
                <a:cs typeface="Times New Roman" pitchFamily="18" charset="0"/>
              </a:rPr>
              <a:t>                          </a:t>
            </a:r>
            <a:r>
              <a:rPr lang="en-US" sz="2000" b="1" dirty="0" smtClean="0">
                <a:solidFill>
                  <a:schemeClr val="tx1">
                    <a:lumMod val="85000"/>
                    <a:lumOff val="15000"/>
                  </a:schemeClr>
                </a:solidFill>
                <a:latin typeface="Times New Roman" pitchFamily="18" charset="0"/>
                <a:cs typeface="Times New Roman" pitchFamily="18" charset="0"/>
              </a:rPr>
              <a:t>Under </a:t>
            </a:r>
            <a:r>
              <a:rPr lang="en-US" sz="2000" b="1" dirty="0">
                <a:solidFill>
                  <a:schemeClr val="tx1">
                    <a:lumMod val="85000"/>
                    <a:lumOff val="15000"/>
                  </a:schemeClr>
                </a:solidFill>
                <a:latin typeface="Times New Roman" pitchFamily="18" charset="0"/>
                <a:cs typeface="Times New Roman" pitchFamily="18" charset="0"/>
              </a:rPr>
              <a:t>the </a:t>
            </a:r>
            <a:r>
              <a:rPr lang="en-US" sz="2000" b="1" dirty="0" smtClean="0">
                <a:solidFill>
                  <a:schemeClr val="tx1">
                    <a:lumMod val="85000"/>
                    <a:lumOff val="15000"/>
                  </a:schemeClr>
                </a:solidFill>
                <a:latin typeface="Times New Roman" pitchFamily="18" charset="0"/>
                <a:cs typeface="Times New Roman" pitchFamily="18" charset="0"/>
              </a:rPr>
              <a:t>Guidance of </a:t>
            </a:r>
          </a:p>
          <a:p>
            <a:r>
              <a:rPr lang="en-US" sz="2000" b="1" dirty="0" smtClean="0">
                <a:solidFill>
                  <a:schemeClr val="tx1">
                    <a:lumMod val="85000"/>
                    <a:lumOff val="15000"/>
                  </a:schemeClr>
                </a:solidFill>
                <a:latin typeface="Times New Roman" pitchFamily="18" charset="0"/>
                <a:cs typeface="Times New Roman" pitchFamily="18" charset="0"/>
              </a:rPr>
              <a:t>                                                            Mrs.M.Raju, M.Sc IT.,(Ph.D)., </a:t>
            </a:r>
          </a:p>
          <a:p>
            <a:r>
              <a:rPr lang="en-US" sz="2000" b="1" dirty="0" smtClean="0">
                <a:solidFill>
                  <a:schemeClr val="tx1">
                    <a:lumMod val="85000"/>
                    <a:lumOff val="15000"/>
                  </a:schemeClr>
                </a:solidFill>
                <a:latin typeface="Times New Roman" pitchFamily="18" charset="0"/>
                <a:cs typeface="Times New Roman" pitchFamily="18" charset="0"/>
              </a:rPr>
              <a:t>                                         Assistant </a:t>
            </a:r>
            <a:r>
              <a:rPr lang="en-US" sz="2000" b="1" dirty="0">
                <a:solidFill>
                  <a:schemeClr val="tx1">
                    <a:lumMod val="85000"/>
                    <a:lumOff val="15000"/>
                  </a:schemeClr>
                </a:solidFill>
                <a:latin typeface="Times New Roman" pitchFamily="18" charset="0"/>
                <a:cs typeface="Times New Roman" pitchFamily="18" charset="0"/>
              </a:rPr>
              <a:t>Professor</a:t>
            </a:r>
            <a:endParaRPr lang="en-US" sz="2000" dirty="0">
              <a:solidFill>
                <a:schemeClr val="tx1">
                  <a:lumMod val="85000"/>
                  <a:lumOff val="15000"/>
                </a:schemeClr>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SCREEN SHOTS</a:t>
            </a:r>
            <a:endParaRPr lang="en-US" sz="3600" b="1" dirty="0">
              <a:latin typeface="Times New Roman" pitchFamily="18" charset="0"/>
              <a:cs typeface="Times New Roman" pitchFamily="18" charset="0"/>
            </a:endParaRPr>
          </a:p>
        </p:txBody>
      </p:sp>
      <p:pic>
        <p:nvPicPr>
          <p:cNvPr id="5" name="Content Placeholder 4" descr="1.JPG"/>
          <p:cNvPicPr>
            <a:picLocks noGrp="1"/>
          </p:cNvPicPr>
          <p:nvPr>
            <p:ph idx="1"/>
          </p:nvPr>
        </p:nvPicPr>
        <p:blipFill>
          <a:blip r:embed="rId2" cstate="print"/>
          <a:stretch>
            <a:fillRect/>
          </a:stretch>
        </p:blipFill>
        <p:spPr>
          <a:xfrm>
            <a:off x="457200" y="1847082"/>
            <a:ext cx="8229600" cy="403219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descr="11.JPG"/>
          <p:cNvPicPr>
            <a:picLocks noGrp="1"/>
          </p:cNvPicPr>
          <p:nvPr>
            <p:ph idx="1"/>
          </p:nvPr>
        </p:nvPicPr>
        <p:blipFill>
          <a:blip r:embed="rId2" cstate="print"/>
          <a:stretch>
            <a:fillRect/>
          </a:stretch>
        </p:blipFill>
        <p:spPr>
          <a:xfrm>
            <a:off x="457200" y="762000"/>
            <a:ext cx="8229600" cy="4876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descr="12.JPG"/>
          <p:cNvPicPr>
            <a:picLocks noGrp="1"/>
          </p:cNvPicPr>
          <p:nvPr>
            <p:ph idx="1"/>
          </p:nvPr>
        </p:nvPicPr>
        <p:blipFill>
          <a:blip r:embed="rId2" cstate="print"/>
          <a:stretch>
            <a:fillRect/>
          </a:stretch>
        </p:blipFill>
        <p:spPr>
          <a:xfrm>
            <a:off x="457200" y="609600"/>
            <a:ext cx="8229600" cy="54863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descr="4.JPG"/>
          <p:cNvPicPr>
            <a:picLocks noGrp="1"/>
          </p:cNvPicPr>
          <p:nvPr>
            <p:ph idx="1"/>
          </p:nvPr>
        </p:nvPicPr>
        <p:blipFill>
          <a:blip r:embed="rId2" cstate="print"/>
          <a:stretch>
            <a:fillRect/>
          </a:stretch>
        </p:blipFill>
        <p:spPr>
          <a:xfrm>
            <a:off x="852487" y="762001"/>
            <a:ext cx="7439025" cy="5334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descr="1.JPG"/>
          <p:cNvPicPr>
            <a:picLocks noGrp="1"/>
          </p:cNvPicPr>
          <p:nvPr>
            <p:ph idx="1"/>
          </p:nvPr>
        </p:nvPicPr>
        <p:blipFill>
          <a:blip r:embed="rId2" cstate="print"/>
          <a:stretch>
            <a:fillRect/>
          </a:stretch>
        </p:blipFill>
        <p:spPr>
          <a:xfrm>
            <a:off x="457200" y="609600"/>
            <a:ext cx="8229600" cy="5562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descr="3.JPG"/>
          <p:cNvPicPr>
            <a:picLocks noGrp="1"/>
          </p:cNvPicPr>
          <p:nvPr>
            <p:ph idx="1"/>
          </p:nvPr>
        </p:nvPicPr>
        <p:blipFill>
          <a:blip r:embed="rId2" cstate="print"/>
          <a:stretch>
            <a:fillRect/>
          </a:stretch>
        </p:blipFill>
        <p:spPr>
          <a:xfrm>
            <a:off x="457200" y="838200"/>
            <a:ext cx="8229600" cy="5105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Times New Roman" pitchFamily="18" charset="0"/>
                <a:cs typeface="Times New Roman" pitchFamily="18" charset="0"/>
              </a:rPr>
              <a:t>CONCLUSION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5105400"/>
          </a:xfrm>
        </p:spPr>
        <p:txBody>
          <a:bodyPr>
            <a:normAutofit fontScale="92500"/>
          </a:bodyPr>
          <a:lstStyle/>
          <a:p>
            <a:pPr algn="just">
              <a:lnSpc>
                <a:spcPct val="150000"/>
              </a:lnSpc>
            </a:pPr>
            <a:r>
              <a:rPr lang="en-US" sz="2800" dirty="0" smtClean="0">
                <a:latin typeface="Times New Roman" pitchFamily="18" charset="0"/>
                <a:cs typeface="Times New Roman" pitchFamily="18" charset="0"/>
              </a:rPr>
              <a:t>The “GLOWZONE” is a online website which has been developed to satisfy all proposed requirements.</a:t>
            </a:r>
          </a:p>
          <a:p>
            <a:pPr algn="just">
              <a:lnSpc>
                <a:spcPct val="150000"/>
              </a:lnSpc>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The system is highly scalable and user friendly.</a:t>
            </a:r>
          </a:p>
          <a:p>
            <a:pPr algn="just">
              <a:lnSpc>
                <a:spcPct val="150000"/>
              </a:lnSpc>
            </a:pPr>
            <a:r>
              <a:rPr lang="en-US" sz="2800" dirty="0" smtClean="0">
                <a:latin typeface="Times New Roman" pitchFamily="18" charset="0"/>
                <a:cs typeface="Times New Roman" pitchFamily="18" charset="0"/>
              </a:rPr>
              <a:t>This system minimizes the problem arising in the existing manual system and it eliminates the human errors to zero level.</a:t>
            </a:r>
          </a:p>
          <a:p>
            <a:pPr algn="just">
              <a:lnSpc>
                <a:spcPct val="150000"/>
              </a:lnSpc>
            </a:pPr>
            <a:r>
              <a:rPr lang="en-US" sz="2800" dirty="0" smtClean="0">
                <a:latin typeface="Times New Roman" pitchFamily="18" charset="0"/>
                <a:cs typeface="Times New Roman" pitchFamily="18" charset="0"/>
              </a:rPr>
              <a:t>The software executes successfully by fulfilling the objectives of the project.</a:t>
            </a:r>
          </a:p>
          <a:p>
            <a:pPr algn="just">
              <a:lnSpc>
                <a:spcPct val="150000"/>
              </a:lnSpc>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600200"/>
          </a:xfrm>
        </p:spPr>
        <p:txBody>
          <a:bodyPr/>
          <a:lstStyle/>
          <a:p>
            <a:r>
              <a:rPr lang="en-US" sz="6000" b="1" i="1" dirty="0" smtClean="0">
                <a:latin typeface="Times New Roman" pitchFamily="18" charset="0"/>
                <a:cs typeface="Times New Roman" pitchFamily="18" charset="0"/>
              </a:rPr>
              <a:t>THANK YOU</a:t>
            </a:r>
            <a:endParaRPr lang="en-US" sz="6000" b="1" i="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914400"/>
          </a:xfrm>
        </p:spPr>
        <p:txBody>
          <a:bodyPr>
            <a:normAutofit/>
          </a:bodyPr>
          <a:lstStyle/>
          <a:p>
            <a:r>
              <a:rPr lang="en-US" sz="3600" b="1" dirty="0" smtClean="0">
                <a:latin typeface="Times New Roman" pitchFamily="18" charset="0"/>
                <a:cs typeface="Times New Roman" pitchFamily="18" charset="0"/>
              </a:rPr>
              <a:t>AGENDA</a:t>
            </a:r>
            <a:endParaRPr lang="en-US" sz="3600" b="1"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1295400"/>
            <a:ext cx="7239000" cy="5257800"/>
          </a:xfrm>
        </p:spPr>
        <p:txBody>
          <a:bodyPr>
            <a:normAutofit/>
          </a:bodyPr>
          <a:lstStyle/>
          <a:p>
            <a:pPr algn="just">
              <a:buFont typeface="Arial" pitchFamily="34" charset="0"/>
              <a:buChar char="•"/>
            </a:pPr>
            <a:r>
              <a:rPr lang="en-US" dirty="0" smtClean="0">
                <a:solidFill>
                  <a:schemeClr val="tx1">
                    <a:lumMod val="95000"/>
                    <a:lumOff val="5000"/>
                  </a:schemeClr>
                </a:solidFill>
                <a:latin typeface="Times New Roman" pitchFamily="18" charset="0"/>
                <a:cs typeface="Times New Roman" pitchFamily="18" charset="0"/>
              </a:rPr>
              <a:t> </a:t>
            </a:r>
            <a:r>
              <a:rPr lang="en-US" sz="2800" dirty="0" smtClean="0">
                <a:solidFill>
                  <a:schemeClr val="tx1">
                    <a:lumMod val="95000"/>
                    <a:lumOff val="5000"/>
                  </a:schemeClr>
                </a:solidFill>
                <a:latin typeface="Times New Roman" pitchFamily="18" charset="0"/>
                <a:cs typeface="Times New Roman" pitchFamily="18" charset="0"/>
              </a:rPr>
              <a:t>Abstract</a:t>
            </a:r>
          </a:p>
          <a:p>
            <a:pPr algn="just">
              <a:buFont typeface="Arial" pitchFamily="34" charset="0"/>
              <a:buChar char="•"/>
            </a:pPr>
            <a:r>
              <a:rPr lang="en-US" sz="2800" dirty="0">
                <a:solidFill>
                  <a:schemeClr val="tx1">
                    <a:lumMod val="95000"/>
                    <a:lumOff val="5000"/>
                  </a:schemeClr>
                </a:solidFill>
                <a:latin typeface="Times New Roman" pitchFamily="18" charset="0"/>
                <a:cs typeface="Times New Roman" pitchFamily="18" charset="0"/>
              </a:rPr>
              <a:t> </a:t>
            </a:r>
            <a:r>
              <a:rPr lang="en-US" sz="2800" dirty="0" smtClean="0">
                <a:solidFill>
                  <a:schemeClr val="tx1">
                    <a:lumMod val="95000"/>
                    <a:lumOff val="5000"/>
                  </a:schemeClr>
                </a:solidFill>
                <a:latin typeface="Times New Roman" pitchFamily="18" charset="0"/>
                <a:cs typeface="Times New Roman" pitchFamily="18" charset="0"/>
              </a:rPr>
              <a:t>Module Description</a:t>
            </a:r>
          </a:p>
          <a:p>
            <a:pPr algn="just">
              <a:buFont typeface="Arial" pitchFamily="34" charset="0"/>
              <a:buChar char="•"/>
            </a:pPr>
            <a:r>
              <a:rPr lang="en-US" sz="2800" dirty="0">
                <a:solidFill>
                  <a:schemeClr val="tx1">
                    <a:lumMod val="95000"/>
                    <a:lumOff val="5000"/>
                  </a:schemeClr>
                </a:solidFill>
                <a:latin typeface="Times New Roman" pitchFamily="18" charset="0"/>
                <a:cs typeface="Times New Roman" pitchFamily="18" charset="0"/>
              </a:rPr>
              <a:t> </a:t>
            </a:r>
            <a:r>
              <a:rPr lang="en-US" sz="2800" dirty="0" smtClean="0">
                <a:solidFill>
                  <a:schemeClr val="tx1">
                    <a:lumMod val="95000"/>
                    <a:lumOff val="5000"/>
                  </a:schemeClr>
                </a:solidFill>
                <a:latin typeface="Times New Roman" pitchFamily="18" charset="0"/>
                <a:cs typeface="Times New Roman" pitchFamily="18" charset="0"/>
              </a:rPr>
              <a:t>Software/Hardware Specifications</a:t>
            </a:r>
          </a:p>
          <a:p>
            <a:pPr algn="just">
              <a:buFont typeface="Arial" pitchFamily="34" charset="0"/>
              <a:buChar char="•"/>
            </a:pPr>
            <a:r>
              <a:rPr lang="en-US" sz="2800" dirty="0">
                <a:solidFill>
                  <a:schemeClr val="tx1">
                    <a:lumMod val="95000"/>
                    <a:lumOff val="5000"/>
                  </a:schemeClr>
                </a:solidFill>
                <a:latin typeface="Times New Roman" pitchFamily="18" charset="0"/>
                <a:cs typeface="Times New Roman" pitchFamily="18" charset="0"/>
              </a:rPr>
              <a:t> </a:t>
            </a:r>
            <a:r>
              <a:rPr lang="en-US" sz="2800" dirty="0" smtClean="0">
                <a:solidFill>
                  <a:schemeClr val="tx1">
                    <a:lumMod val="95000"/>
                    <a:lumOff val="5000"/>
                  </a:schemeClr>
                </a:solidFill>
                <a:latin typeface="Times New Roman" pitchFamily="18" charset="0"/>
                <a:cs typeface="Times New Roman" pitchFamily="18" charset="0"/>
              </a:rPr>
              <a:t>Existing System and Proposed Systems</a:t>
            </a:r>
          </a:p>
          <a:p>
            <a:pPr algn="just">
              <a:buFont typeface="Arial" pitchFamily="34" charset="0"/>
              <a:buChar char="•"/>
            </a:pPr>
            <a:r>
              <a:rPr lang="en-US" sz="2800" dirty="0" smtClean="0">
                <a:solidFill>
                  <a:schemeClr val="tx1">
                    <a:lumMod val="95000"/>
                    <a:lumOff val="5000"/>
                  </a:schemeClr>
                </a:solidFill>
                <a:latin typeface="Times New Roman" pitchFamily="18" charset="0"/>
                <a:cs typeface="Times New Roman" pitchFamily="18" charset="0"/>
              </a:rPr>
              <a:t> Data Flow Diagram</a:t>
            </a:r>
          </a:p>
          <a:p>
            <a:pPr algn="just">
              <a:buFont typeface="Arial" pitchFamily="34" charset="0"/>
              <a:buChar char="•"/>
            </a:pPr>
            <a:r>
              <a:rPr lang="en-US" sz="2800" dirty="0" smtClean="0">
                <a:solidFill>
                  <a:schemeClr val="tx1">
                    <a:lumMod val="95000"/>
                    <a:lumOff val="5000"/>
                  </a:schemeClr>
                </a:solidFill>
                <a:latin typeface="Times New Roman" pitchFamily="18" charset="0"/>
                <a:cs typeface="Times New Roman" pitchFamily="18" charset="0"/>
              </a:rPr>
              <a:t> ER Diagram</a:t>
            </a:r>
          </a:p>
          <a:p>
            <a:pPr algn="just">
              <a:buFont typeface="Arial" pitchFamily="34" charset="0"/>
              <a:buChar char="•"/>
            </a:pPr>
            <a:r>
              <a:rPr lang="en-US" sz="2800" dirty="0">
                <a:solidFill>
                  <a:schemeClr val="tx1">
                    <a:lumMod val="95000"/>
                    <a:lumOff val="5000"/>
                  </a:schemeClr>
                </a:solidFill>
                <a:latin typeface="Times New Roman" pitchFamily="18" charset="0"/>
                <a:cs typeface="Times New Roman" pitchFamily="18" charset="0"/>
              </a:rPr>
              <a:t> </a:t>
            </a:r>
            <a:r>
              <a:rPr lang="en-US" sz="2800" dirty="0" smtClean="0">
                <a:solidFill>
                  <a:schemeClr val="tx1">
                    <a:lumMod val="95000"/>
                    <a:lumOff val="5000"/>
                  </a:schemeClr>
                </a:solidFill>
                <a:latin typeface="Times New Roman" pitchFamily="18" charset="0"/>
                <a:cs typeface="Times New Roman" pitchFamily="18" charset="0"/>
              </a:rPr>
              <a:t>Screenshots</a:t>
            </a:r>
          </a:p>
          <a:p>
            <a:pPr algn="just">
              <a:buFont typeface="Arial" pitchFamily="34" charset="0"/>
              <a:buChar char="•"/>
            </a:pPr>
            <a:r>
              <a:rPr lang="en-US" sz="2800" dirty="0" smtClean="0">
                <a:solidFill>
                  <a:schemeClr val="tx1">
                    <a:lumMod val="95000"/>
                    <a:lumOff val="5000"/>
                  </a:schemeClr>
                </a:solidFill>
                <a:latin typeface="Times New Roman" pitchFamily="18" charset="0"/>
                <a:cs typeface="Times New Roman" pitchFamily="18" charset="0"/>
              </a:rPr>
              <a:t> Conclusion</a:t>
            </a:r>
          </a:p>
          <a:p>
            <a:pPr algn="just"/>
            <a:endParaRPr lang="en-US" sz="28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3600" b="1" dirty="0" smtClean="0">
                <a:latin typeface="Times New Roman" pitchFamily="18" charset="0"/>
                <a:cs typeface="Times New Roman" pitchFamily="18" charset="0"/>
              </a:rPr>
              <a:t>ABSTRACT</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5029200"/>
          </a:xfrm>
        </p:spPr>
        <p:txBody>
          <a:bodyPr>
            <a:normAutofit/>
          </a:bodyPr>
          <a:lstStyle/>
          <a:p>
            <a:pPr>
              <a:lnSpc>
                <a:spcPct val="150000"/>
              </a:lnSpc>
            </a:pPr>
            <a:r>
              <a:rPr lang="en-US" sz="2200" dirty="0">
                <a:latin typeface="Times New Roman" pitchFamily="18" charset="0"/>
                <a:cs typeface="Times New Roman" pitchFamily="18" charset="0"/>
              </a:rPr>
              <a:t>The objective of developing the project entitled “GLOWZONE” is aimed at computerizing the services provided, cost of the services provided, appointments booked and invoice details</a:t>
            </a:r>
            <a:r>
              <a:rPr lang="en-US" sz="2200" dirty="0" smtClean="0">
                <a:latin typeface="Times New Roman" pitchFamily="18" charset="0"/>
                <a:cs typeface="Times New Roman" pitchFamily="18" charset="0"/>
              </a:rPr>
              <a:t>.</a:t>
            </a:r>
          </a:p>
          <a:p>
            <a:pPr>
              <a:lnSpc>
                <a:spcPct val="150000"/>
              </a:lnSpc>
            </a:pPr>
            <a:r>
              <a:rPr lang="en-US" sz="2200" dirty="0"/>
              <a:t> </a:t>
            </a:r>
            <a:r>
              <a:rPr lang="en-US" sz="2200" dirty="0">
                <a:latin typeface="Times New Roman" pitchFamily="18" charset="0"/>
                <a:cs typeface="Times New Roman" pitchFamily="18" charset="0"/>
              </a:rPr>
              <a:t>The main goal of this project is to increase the processing speed and ensures reliability of data</a:t>
            </a:r>
            <a:r>
              <a:rPr lang="en-US" sz="2200" dirty="0" smtClean="0">
                <a:latin typeface="Times New Roman" pitchFamily="18" charset="0"/>
                <a:cs typeface="Times New Roman" pitchFamily="18" charset="0"/>
              </a:rPr>
              <a:t>.</a:t>
            </a:r>
          </a:p>
          <a:p>
            <a:pPr>
              <a:lnSpc>
                <a:spcPct val="150000"/>
              </a:lnSpc>
            </a:pPr>
            <a:r>
              <a:rPr lang="en-US" sz="2200" dirty="0">
                <a:latin typeface="Times New Roman" pitchFamily="18" charset="0"/>
                <a:cs typeface="Times New Roman" pitchFamily="18" charset="0"/>
              </a:rPr>
              <a:t>The system is intended to maintain the records through a computer that facilitates easy data retrieval and avoids information loss and helps to track and maintain old </a:t>
            </a:r>
            <a:r>
              <a:rPr lang="en-US" sz="2200" dirty="0" smtClean="0">
                <a:latin typeface="Times New Roman" pitchFamily="18" charset="0"/>
                <a:cs typeface="Times New Roman" pitchFamily="18" charset="0"/>
              </a:rPr>
              <a:t>record </a:t>
            </a:r>
            <a:r>
              <a:rPr lang="en-US" sz="2200" dirty="0">
                <a:latin typeface="Times New Roman" pitchFamily="18" charset="0"/>
                <a:cs typeface="Times New Roman" pitchFamily="18" charset="0"/>
              </a:rPr>
              <a:t>which helps in a complete analysis of the </a:t>
            </a:r>
            <a:r>
              <a:rPr lang="en-US" sz="2200" dirty="0" smtClean="0">
                <a:latin typeface="Times New Roman" pitchFamily="18" charset="0"/>
                <a:cs typeface="Times New Roman" pitchFamily="18" charset="0"/>
              </a:rPr>
              <a:t>system</a:t>
            </a:r>
            <a:r>
              <a:rPr lang="en-US" sz="24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Times New Roman" pitchFamily="18" charset="0"/>
                <a:cs typeface="Times New Roman" pitchFamily="18" charset="0"/>
              </a:rPr>
              <a:t>MODULES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1"/>
            <a:ext cx="8229600" cy="4343400"/>
          </a:xfrm>
        </p:spPr>
        <p:txBody>
          <a:bodyPr>
            <a:normAutofit lnSpcReduction="10000"/>
          </a:bodyPr>
          <a:lstStyle/>
          <a:p>
            <a:pPr>
              <a:buNone/>
            </a:pPr>
            <a:endParaRPr lang="en-US" dirty="0" smtClean="0"/>
          </a:p>
          <a:p>
            <a:r>
              <a:rPr lang="en-US" dirty="0" smtClean="0">
                <a:latin typeface="Times New Roman" pitchFamily="18" charset="0"/>
                <a:cs typeface="Times New Roman" pitchFamily="18" charset="0"/>
              </a:rPr>
              <a:t>Admin Module</a:t>
            </a:r>
          </a:p>
          <a:p>
            <a:pPr>
              <a:buNone/>
            </a:pPr>
            <a:r>
              <a:rPr lang="en-US" sz="2800" dirty="0" smtClean="0">
                <a:latin typeface="Times New Roman" pitchFamily="18" charset="0"/>
                <a:cs typeface="Times New Roman" pitchFamily="18" charset="0"/>
              </a:rPr>
              <a:t>                 Admin can sign in and see the appointments booked, invoice details and can add customers. </a:t>
            </a:r>
          </a:p>
          <a:p>
            <a:r>
              <a:rPr lang="en-US" dirty="0" smtClean="0">
                <a:latin typeface="Times New Roman" pitchFamily="18" charset="0"/>
                <a:cs typeface="Times New Roman" pitchFamily="18" charset="0"/>
              </a:rPr>
              <a:t>Customer Module</a:t>
            </a:r>
          </a:p>
          <a:p>
            <a:pPr>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The customer can see the services provided, cost of the services provided and can book the appointments. </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SYSTEM SPECIFICATION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495800"/>
          </a:xfrm>
        </p:spPr>
        <p:txBody>
          <a:bodyPr>
            <a:normAutofit/>
          </a:bodyPr>
          <a:lstStyle/>
          <a:p>
            <a:pPr lvl="1" algn="ctr">
              <a:buNone/>
            </a:pPr>
            <a:r>
              <a:rPr lang="en-US" b="1" dirty="0">
                <a:latin typeface="Times New Roman" pitchFamily="18" charset="0"/>
                <a:cs typeface="Times New Roman" pitchFamily="18" charset="0"/>
              </a:rPr>
              <a:t>HARDWARE </a:t>
            </a:r>
            <a:r>
              <a:rPr lang="en-US" b="1" dirty="0" smtClean="0">
                <a:latin typeface="Times New Roman" pitchFamily="18" charset="0"/>
                <a:cs typeface="Times New Roman" pitchFamily="18" charset="0"/>
              </a:rPr>
              <a:t>SPECIFICATION</a:t>
            </a:r>
            <a:endParaRPr lang="en-US" sz="6000" dirty="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System                 </a:t>
            </a:r>
            <a:r>
              <a:rPr lang="en-US" sz="2400" dirty="0">
                <a:latin typeface="Times New Roman" pitchFamily="18" charset="0"/>
                <a:cs typeface="Times New Roman" pitchFamily="18" charset="0"/>
              </a:rPr>
              <a:t>: Intel dual core</a:t>
            </a:r>
          </a:p>
          <a:p>
            <a:pPr>
              <a:buNone/>
            </a:pPr>
            <a:r>
              <a:rPr lang="en-US" sz="2400" dirty="0" smtClean="0">
                <a:latin typeface="Times New Roman" pitchFamily="18" charset="0"/>
                <a:cs typeface="Times New Roman" pitchFamily="18" charset="0"/>
              </a:rPr>
              <a:t>                 Ram                     : </a:t>
            </a:r>
            <a:r>
              <a:rPr lang="en-US" sz="2400" dirty="0">
                <a:latin typeface="Times New Roman" pitchFamily="18" charset="0"/>
                <a:cs typeface="Times New Roman" pitchFamily="18" charset="0"/>
              </a:rPr>
              <a:t>2GB</a:t>
            </a:r>
          </a:p>
          <a:p>
            <a:pPr>
              <a:buNone/>
            </a:pPr>
            <a:r>
              <a:rPr lang="en-US" sz="2400" dirty="0" smtClean="0">
                <a:latin typeface="Times New Roman" pitchFamily="18" charset="0"/>
                <a:cs typeface="Times New Roman" pitchFamily="18" charset="0"/>
              </a:rPr>
              <a:t>                 Hard </a:t>
            </a:r>
            <a:r>
              <a:rPr lang="en-US" sz="2400" dirty="0">
                <a:latin typeface="Times New Roman" pitchFamily="18" charset="0"/>
                <a:cs typeface="Times New Roman" pitchFamily="18" charset="0"/>
              </a:rPr>
              <a:t>disk             </a:t>
            </a:r>
            <a:r>
              <a:rPr lang="en-US" sz="2400" dirty="0" smtClean="0">
                <a:latin typeface="Times New Roman" pitchFamily="18" charset="0"/>
                <a:cs typeface="Times New Roman" pitchFamily="18" charset="0"/>
              </a:rPr>
              <a:t>:  256GB</a:t>
            </a:r>
          </a:p>
          <a:p>
            <a:pPr lvl="1" algn="ctr">
              <a:buNone/>
            </a:pPr>
            <a:endParaRPr lang="en-US" sz="2400" b="1" dirty="0" smtClean="0">
              <a:latin typeface="Times New Roman" pitchFamily="18" charset="0"/>
              <a:cs typeface="Times New Roman" pitchFamily="18" charset="0"/>
            </a:endParaRPr>
          </a:p>
          <a:p>
            <a:pPr lvl="1" algn="ctr">
              <a:buNone/>
            </a:pPr>
            <a:r>
              <a:rPr lang="en-US" b="1" dirty="0" smtClean="0">
                <a:latin typeface="Times New Roman" pitchFamily="18" charset="0"/>
                <a:cs typeface="Times New Roman" pitchFamily="18" charset="0"/>
              </a:rPr>
              <a:t>SOFTWARE SPECIFICATION</a:t>
            </a:r>
            <a:endParaRPr lang="en-US" sz="6000" b="1" dirty="0" smtClean="0">
              <a:latin typeface="Times New Roman" pitchFamily="18" charset="0"/>
              <a:cs typeface="Times New Roman" pitchFamily="18" charset="0"/>
            </a:endParaRPr>
          </a:p>
          <a:p>
            <a:pPr lvl="1">
              <a:buNone/>
            </a:pPr>
            <a:r>
              <a:rPr lang="en-US" sz="2400" dirty="0" smtClean="0">
                <a:latin typeface="Times New Roman" pitchFamily="18" charset="0"/>
                <a:cs typeface="Times New Roman" pitchFamily="18" charset="0"/>
              </a:rPr>
              <a:t>           Operating System   :  Windows 7 </a:t>
            </a:r>
          </a:p>
          <a:p>
            <a:pPr>
              <a:buNone/>
            </a:pPr>
            <a:r>
              <a:rPr lang="en-US" sz="2400" dirty="0" smtClean="0">
                <a:latin typeface="Times New Roman" pitchFamily="18" charset="0"/>
                <a:cs typeface="Times New Roman" pitchFamily="18" charset="0"/>
              </a:rPr>
              <a:t>                  Front-end               </a:t>
            </a:r>
            <a:r>
              <a:rPr lang="en-US" sz="2400" dirty="0">
                <a:latin typeface="Times New Roman" pitchFamily="18" charset="0"/>
                <a:cs typeface="Times New Roman" pitchFamily="18" charset="0"/>
              </a:rPr>
              <a:t>:  HTML, CSS, JS, </a:t>
            </a:r>
            <a:r>
              <a:rPr lang="en-US" sz="2400" dirty="0" smtClean="0">
                <a:latin typeface="Times New Roman" pitchFamily="18" charset="0"/>
                <a:cs typeface="Times New Roman" pitchFamily="18" charset="0"/>
              </a:rPr>
              <a:t>PHP</a:t>
            </a:r>
            <a:endParaRPr lang="en-US" sz="2400" dirty="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Back-end               :  </a:t>
            </a:r>
            <a:r>
              <a:rPr lang="en-US" sz="2400" dirty="0">
                <a:latin typeface="Times New Roman" pitchFamily="18" charset="0"/>
                <a:cs typeface="Times New Roman" pitchFamily="18" charset="0"/>
              </a:rPr>
              <a:t>SQL Server</a:t>
            </a:r>
          </a:p>
          <a:p>
            <a:pPr>
              <a:buNone/>
            </a:pPr>
            <a:endParaRPr lang="en-US" sz="2400" dirty="0">
              <a:latin typeface="Times New Roman" pitchFamily="18" charset="0"/>
              <a:cs typeface="Times New Roman" pitchFamily="18" charset="0"/>
            </a:endParaRPr>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idx="1"/>
          </p:nvPr>
        </p:nvSpPr>
        <p:spPr>
          <a:xfrm>
            <a:off x="457200" y="457201"/>
            <a:ext cx="4040188" cy="685799"/>
          </a:xfrm>
        </p:spPr>
        <p:txBody>
          <a:bodyPr/>
          <a:lstStyle/>
          <a:p>
            <a:r>
              <a:rPr lang="en-US" sz="2800" dirty="0">
                <a:latin typeface="Times New Roman" pitchFamily="18" charset="0"/>
                <a:cs typeface="Times New Roman" pitchFamily="18" charset="0"/>
              </a:rPr>
              <a:t>EXISTING SYSTEM</a:t>
            </a:r>
          </a:p>
        </p:txBody>
      </p:sp>
      <p:sp>
        <p:nvSpPr>
          <p:cNvPr id="4" name="Content Placeholder 3"/>
          <p:cNvSpPr>
            <a:spLocks noGrp="1"/>
          </p:cNvSpPr>
          <p:nvPr>
            <p:ph sz="half" idx="2"/>
          </p:nvPr>
        </p:nvSpPr>
        <p:spPr>
          <a:xfrm>
            <a:off x="457200" y="1600200"/>
            <a:ext cx="4040188" cy="4525963"/>
          </a:xfrm>
        </p:spPr>
        <p:txBody>
          <a:bodyPr/>
          <a:lstStyle/>
          <a:p>
            <a:pPr>
              <a:buNone/>
            </a:pPr>
            <a:r>
              <a:rPr lang="en-IN" dirty="0" smtClean="0">
                <a:latin typeface="Times New Roman" pitchFamily="18" charset="0"/>
                <a:cs typeface="Times New Roman" pitchFamily="18" charset="0"/>
              </a:rPr>
              <a:t>	In </a:t>
            </a:r>
            <a:r>
              <a:rPr lang="en-IN" dirty="0">
                <a:latin typeface="Times New Roman" pitchFamily="18" charset="0"/>
                <a:cs typeface="Times New Roman" pitchFamily="18" charset="0"/>
              </a:rPr>
              <a:t>the existing system, </a:t>
            </a:r>
            <a:r>
              <a:rPr lang="en-IN" dirty="0" smtClean="0">
                <a:latin typeface="Times New Roman" pitchFamily="18" charset="0"/>
                <a:cs typeface="Times New Roman" pitchFamily="18" charset="0"/>
              </a:rPr>
              <a:t>the customer </a:t>
            </a:r>
            <a:r>
              <a:rPr lang="en-IN" dirty="0">
                <a:latin typeface="Times New Roman" pitchFamily="18" charset="0"/>
                <a:cs typeface="Times New Roman" pitchFamily="18" charset="0"/>
              </a:rPr>
              <a:t>need to go directly to book their appointment. </a:t>
            </a:r>
            <a:r>
              <a:rPr lang="en-US" dirty="0">
                <a:latin typeface="Times New Roman" pitchFamily="18" charset="0"/>
                <a:cs typeface="Times New Roman" pitchFamily="18" charset="0"/>
              </a:rPr>
              <a:t>it makes difficulty and tediousness.</a:t>
            </a:r>
            <a:r>
              <a:rPr lang="en-US" b="1" dirty="0">
                <a:latin typeface="Times New Roman" pitchFamily="18" charset="0"/>
                <a:cs typeface="Times New Roman" pitchFamily="18" charset="0"/>
              </a:rPr>
              <a:t> </a:t>
            </a:r>
            <a:r>
              <a:rPr lang="en-IN" dirty="0">
                <a:latin typeface="Times New Roman" pitchFamily="18" charset="0"/>
                <a:cs typeface="Times New Roman" pitchFamily="18" charset="0"/>
              </a:rPr>
              <a:t>This process makes inconvenience to the customers.</a:t>
            </a: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This process is consumes man power.</a:t>
            </a:r>
            <a:endParaRPr lang="en-US" dirty="0">
              <a:latin typeface="Times New Roman" pitchFamily="18" charset="0"/>
              <a:cs typeface="Times New Roman" pitchFamily="18" charset="0"/>
            </a:endParaRPr>
          </a:p>
        </p:txBody>
      </p:sp>
      <p:sp>
        <p:nvSpPr>
          <p:cNvPr id="5" name="Text Placeholder 4"/>
          <p:cNvSpPr>
            <a:spLocks noGrp="1"/>
          </p:cNvSpPr>
          <p:nvPr>
            <p:ph type="body" sz="quarter" idx="3"/>
          </p:nvPr>
        </p:nvSpPr>
        <p:spPr>
          <a:xfrm>
            <a:off x="4645025" y="457201"/>
            <a:ext cx="4041775" cy="685800"/>
          </a:xfrm>
        </p:spPr>
        <p:txBody>
          <a:bodyPr>
            <a:normAutofit/>
          </a:bodyPr>
          <a:lstStyle/>
          <a:p>
            <a:r>
              <a:rPr lang="en-US" sz="2800" dirty="0" smtClean="0">
                <a:latin typeface="Times New Roman" pitchFamily="18" charset="0"/>
                <a:cs typeface="Times New Roman" pitchFamily="18" charset="0"/>
              </a:rPr>
              <a:t>PROPOSED SYSTEM</a:t>
            </a:r>
            <a:endParaRPr lang="en-US" sz="2800" dirty="0">
              <a:latin typeface="Times New Roman" pitchFamily="18" charset="0"/>
              <a:cs typeface="Times New Roman" pitchFamily="18" charset="0"/>
            </a:endParaRPr>
          </a:p>
        </p:txBody>
      </p:sp>
      <p:sp>
        <p:nvSpPr>
          <p:cNvPr id="6" name="Content Placeholder 5"/>
          <p:cNvSpPr>
            <a:spLocks noGrp="1"/>
          </p:cNvSpPr>
          <p:nvPr>
            <p:ph sz="quarter" idx="4"/>
          </p:nvPr>
        </p:nvSpPr>
        <p:spPr>
          <a:xfrm>
            <a:off x="4645025" y="1600200"/>
            <a:ext cx="4041775" cy="4525963"/>
          </a:xfrm>
        </p:spPr>
        <p:txBody>
          <a:bodyPr>
            <a:normAutofit lnSpcReduction="10000"/>
          </a:bodyPr>
          <a:lstStyle/>
          <a:p>
            <a:pPr>
              <a:buNone/>
            </a:pPr>
            <a:r>
              <a:rPr lang="en-US" dirty="0" smtClean="0">
                <a:latin typeface="Times New Roman" pitchFamily="18" charset="0"/>
                <a:cs typeface="Times New Roman" pitchFamily="18" charset="0"/>
              </a:rPr>
              <a:t>     In </a:t>
            </a:r>
            <a:r>
              <a:rPr lang="en-US" dirty="0">
                <a:latin typeface="Times New Roman" pitchFamily="18" charset="0"/>
                <a:cs typeface="Times New Roman" pitchFamily="18" charset="0"/>
              </a:rPr>
              <a:t>the proposed system we have developed a website which helps the customers and </a:t>
            </a:r>
            <a:r>
              <a:rPr lang="en-US" dirty="0" err="1">
                <a:latin typeface="Times New Roman" pitchFamily="18" charset="0"/>
                <a:cs typeface="Times New Roman" pitchFamily="18" charset="0"/>
              </a:rPr>
              <a:t>labours</a:t>
            </a:r>
            <a:r>
              <a:rPr lang="en-US" dirty="0">
                <a:latin typeface="Times New Roman" pitchFamily="18" charset="0"/>
                <a:cs typeface="Times New Roman" pitchFamily="18" charset="0"/>
              </a:rPr>
              <a:t> by making their work easy. The users can register in this website and they can get their required services at their convenient time. Glow zone is available at customers doorsteps by visiting their home too. It also reduces the man power and time.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dirty="0" smtClean="0">
                <a:latin typeface="Times New Roman" pitchFamily="18" charset="0"/>
                <a:cs typeface="Times New Roman" pitchFamily="18" charset="0"/>
              </a:rPr>
              <a:t>DATA FLOW DIAGRAM</a:t>
            </a:r>
            <a:endParaRPr lang="en-US" sz="3600" b="1" dirty="0">
              <a:latin typeface="Times New Roman" pitchFamily="18" charset="0"/>
              <a:cs typeface="Times New Roman" pitchFamily="18" charset="0"/>
            </a:endParaRPr>
          </a:p>
        </p:txBody>
      </p:sp>
      <p:pic>
        <p:nvPicPr>
          <p:cNvPr id="4" name="Content Placeholder 3" descr="C:\Users\welcome\Downloads\dfd 1.drawio (1).png"/>
          <p:cNvPicPr>
            <a:picLocks noGrp="1"/>
          </p:cNvPicPr>
          <p:nvPr>
            <p:ph idx="1"/>
          </p:nvPr>
        </p:nvPicPr>
        <p:blipFill>
          <a:blip r:embed="rId2" cstate="print"/>
          <a:srcRect/>
          <a:stretch>
            <a:fillRect/>
          </a:stretch>
        </p:blipFill>
        <p:spPr bwMode="auto">
          <a:xfrm>
            <a:off x="685801" y="1219200"/>
            <a:ext cx="7848600" cy="52578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descr="C:\Users\welcome\Downloads\dfd 2.drawio.png"/>
          <p:cNvPicPr>
            <a:picLocks noGrp="1"/>
          </p:cNvPicPr>
          <p:nvPr>
            <p:ph idx="1"/>
          </p:nvPr>
        </p:nvPicPr>
        <p:blipFill>
          <a:blip r:embed="rId2" cstate="print"/>
          <a:srcRect/>
          <a:stretch>
            <a:fillRect/>
          </a:stretch>
        </p:blipFill>
        <p:spPr bwMode="auto">
          <a:xfrm>
            <a:off x="762000" y="609600"/>
            <a:ext cx="7620000" cy="57912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200" b="1" dirty="0" smtClean="0">
                <a:latin typeface="Times New Roman" pitchFamily="18" charset="0"/>
                <a:cs typeface="Times New Roman" pitchFamily="18" charset="0"/>
              </a:rPr>
              <a:t>ENTITY RELATIONSHIP DIAGRAM</a:t>
            </a:r>
            <a:endParaRPr lang="en-US" sz="3200"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rcRect l="20370" t="26944" r="23148" b="8828"/>
          <a:stretch>
            <a:fillRect/>
          </a:stretch>
        </p:blipFill>
        <p:spPr bwMode="auto">
          <a:xfrm>
            <a:off x="685800" y="1371600"/>
            <a:ext cx="7620000" cy="48006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TotalTime>
  <Words>363</Words>
  <Application>Microsoft Office PowerPoint</Application>
  <PresentationFormat>On-screen Show (4:3)</PresentationFormat>
  <Paragraphs>54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GLOWZONE</vt:lpstr>
      <vt:lpstr>AGENDA</vt:lpstr>
      <vt:lpstr>ABSTRACT</vt:lpstr>
      <vt:lpstr>MODULES</vt:lpstr>
      <vt:lpstr>SYSTEM SPECIFICATION</vt:lpstr>
      <vt:lpstr> </vt:lpstr>
      <vt:lpstr>DATA FLOW DIAGRAM</vt:lpstr>
      <vt:lpstr> </vt:lpstr>
      <vt:lpstr>ENTITY RELATIONSHIP DIAGRAM</vt:lpstr>
      <vt:lpstr>SCREEN SHOTS</vt:lpstr>
      <vt:lpstr> </vt:lpstr>
      <vt:lpstr> </vt:lpstr>
      <vt:lpstr> </vt:lpstr>
      <vt:lpstr> </vt:lpstr>
      <vt:lpstr> </vt:lpstr>
      <vt:lpstr>CONCLUSION</vt:lpstr>
      <vt:lpstr>THANK YOU</vt:lpstr>
    </vt:vector>
  </TitlesOfParts>
  <Company>jayam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GLOWZONE</dc:title>
  <dc:creator>welcome</dc:creator>
  <cp:lastModifiedBy>Krithika</cp:lastModifiedBy>
  <cp:revision>11</cp:revision>
  <dcterms:created xsi:type="dcterms:W3CDTF">2022-06-02T15:52:35Z</dcterms:created>
  <dcterms:modified xsi:type="dcterms:W3CDTF">2023-04-15T12:49:13Z</dcterms:modified>
</cp:coreProperties>
</file>