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7" r:id="rId4"/>
    <p:sldId id="272" r:id="rId5"/>
    <p:sldId id="273" r:id="rId6"/>
    <p:sldId id="274" r:id="rId7"/>
    <p:sldId id="275" r:id="rId8"/>
    <p:sldId id="276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cxnSp>
        <p:nvCxnSpPr>
          <p:cNvPr id="13" name="Прямая соединительная линия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cxnSp>
        <p:nvCxnSpPr>
          <p:cNvPr id="15" name="Прямая соединительная линия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ru-RU" noProof="0" smtClean="0"/>
              <a:pPr/>
              <a:t>17.06.2015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ru-RU" noProof="0" smtClean="0"/>
              <a:t>17.06.2015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ru-RU" noProof="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noProof="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noProof="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ru-RU" noProof="0" smtClean="0"/>
              <a:t>17.06.2015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ru-RU" noProof="0" smtClean="0"/>
              <a:t>17.06.2015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cxnSp>
        <p:nvCxnSpPr>
          <p:cNvPr id="22" name="Прямая соединительная линия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ru-RU" noProof="0" dirty="0"/>
          </a:p>
        </p:txBody>
      </p:sp>
      <p:cxnSp>
        <p:nvCxnSpPr>
          <p:cNvPr id="23" name="Прямая соединительная линия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cxnSp>
        <p:nvCxnSpPr>
          <p:cNvPr id="31" name="Прямая соединительная линия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cxnSp>
        <p:nvCxnSpPr>
          <p:cNvPr id="33" name="Прямая соединительная линия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ru-RU" noProof="0" smtClean="0"/>
              <a:pPr/>
              <a:t>17.06.2015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ru-RU" noProof="0" smtClean="0"/>
              <a:t>17.06.2015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ru-RU" noProof="0" smtClean="0"/>
              <a:t>17.06.2015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ru-RU" noProof="0" smtClean="0"/>
              <a:t>17.06.2015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ru-RU" noProof="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ru-RU" noProof="0" dirty="0"/>
          </a:p>
        </p:txBody>
      </p:sp>
      <p:cxnSp>
        <p:nvCxnSpPr>
          <p:cNvPr id="7" name="Прямая соединительная линия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ru-RU" noProof="0" smtClean="0"/>
              <a:t>17.06.2015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ru-RU" noProof="0" dirty="0"/>
          </a:p>
        </p:txBody>
      </p:sp>
      <p:cxnSp>
        <p:nvCxnSpPr>
          <p:cNvPr id="10" name="Прямая соединительная линия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ru-RU" noProof="0" smtClean="0"/>
              <a:t>17.06.2015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ru-RU" noProof="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ru-RU" noProof="0" smtClean="0"/>
              <a:t>17.06.2015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10" name="Прямая соединительная линия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ru-RU" noProof="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ru-RU" noProof="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noProof="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noProof="0" dirty="0"/>
          </a:p>
        </p:txBody>
      </p:sp>
      <p:cxnSp>
        <p:nvCxnSpPr>
          <p:cNvPr id="16" name="Прямая соединительная линия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ru-RU" noProof="0" smtClean="0"/>
              <a:pPr/>
              <a:t>17.06.2015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5400" b="0" i="0" dirty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МНОГОСЛОЙНЫЕ ПЕРЦЕПТРОНЫ ДЛЯ СЖАТИЯ ИЗОБРАЖЕНИЙ</a:t>
            </a:r>
            <a:endParaRPr lang="ru-RU" sz="54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ru-RU" sz="3200" b="0" i="0" dirty="0" smtClean="0">
                <a:solidFill>
                  <a:srgbClr val="465562"/>
                </a:solidFill>
              </a:rPr>
              <a:t>Демонстрация алгоритма</a:t>
            </a:r>
            <a:endParaRPr lang="ru-RU" sz="3200" b="0" i="0" dirty="0">
              <a:solidFill>
                <a:srgbClr val="4655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3600" b="0" i="0" dirty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Представленный материал</a:t>
            </a:r>
            <a:endParaRPr lang="ru-RU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ru-RU" sz="2800" b="0" i="0" dirty="0" smtClean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Исходное изображение.</a:t>
            </a:r>
            <a:endParaRPr lang="ru-RU" sz="2800" b="0" i="0" dirty="0" smtClean="0">
              <a:solidFill>
                <a:srgbClr val="465562"/>
              </a:solidFill>
              <a:latin typeface="Euphemia"/>
              <a:ea typeface="+mn-ea"/>
              <a:cs typeface="+mn-cs"/>
            </a:endParaRP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ru-RU" sz="2800" b="0" i="0" dirty="0" smtClean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Изображение после дискретизации.</a:t>
            </a:r>
            <a:endParaRPr lang="ru-RU" sz="2800" b="0" i="0" dirty="0" smtClean="0">
              <a:solidFill>
                <a:srgbClr val="465562"/>
              </a:solidFill>
              <a:latin typeface="Euphemia"/>
              <a:ea typeface="+mn-ea"/>
              <a:cs typeface="+mn-cs"/>
            </a:endParaRP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ru-RU" dirty="0" smtClean="0">
                <a:solidFill>
                  <a:srgbClr val="465562"/>
                </a:solidFill>
                <a:latin typeface="Euphemia"/>
              </a:rPr>
              <a:t>Сжатый образ</a:t>
            </a:r>
            <a:r>
              <a:rPr lang="ru-RU" sz="2800" b="0" i="0" dirty="0" smtClean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.</a:t>
            </a: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ru-RU" dirty="0" smtClean="0">
                <a:solidFill>
                  <a:srgbClr val="465562"/>
                </a:solidFill>
                <a:latin typeface="Euphemia"/>
              </a:rPr>
              <a:t>Итоговое изображение</a:t>
            </a:r>
            <a:endParaRPr lang="ru-RU" sz="2800" b="0" i="0" dirty="0">
              <a:solidFill>
                <a:srgbClr val="465562"/>
              </a:solidFill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изображение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16" y="980728"/>
            <a:ext cx="6264696" cy="469852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Размер: 800</a:t>
            </a:r>
            <a:r>
              <a:rPr lang="en-US" dirty="0" smtClean="0"/>
              <a:t>x600</a:t>
            </a:r>
          </a:p>
          <a:p>
            <a:r>
              <a:rPr lang="ru-RU" dirty="0" smtClean="0"/>
              <a:t>Глубина цвета: 8 бит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Изображение после дискретизации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16" y="980728"/>
            <a:ext cx="6196012" cy="464700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Размер: 800х600</a:t>
            </a:r>
          </a:p>
          <a:p>
            <a:r>
              <a:rPr lang="ru-RU" dirty="0" smtClean="0"/>
              <a:t>Глубина цвета: 3 бита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9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Сжатый образ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16" y="980728"/>
            <a:ext cx="6120680" cy="459050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Размер: 200</a:t>
            </a:r>
            <a:r>
              <a:rPr lang="en-US" dirty="0" smtClean="0"/>
              <a:t>x150</a:t>
            </a:r>
          </a:p>
          <a:p>
            <a:r>
              <a:rPr lang="ru-RU" dirty="0" smtClean="0"/>
              <a:t>Сохраняется вместе с метаданными и </a:t>
            </a:r>
            <a:r>
              <a:rPr lang="ru-RU" dirty="0" err="1" smtClean="0"/>
              <a:t>сериализованным</a:t>
            </a:r>
            <a:r>
              <a:rPr lang="ru-RU" dirty="0" smtClean="0"/>
              <a:t> декодером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74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Итоговое изображение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992" y="980728"/>
            <a:ext cx="6196012" cy="464700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Размер: 800</a:t>
            </a:r>
            <a:r>
              <a:rPr lang="en-US" dirty="0" smtClean="0"/>
              <a:t>x600</a:t>
            </a:r>
          </a:p>
          <a:p>
            <a:r>
              <a:rPr lang="ru-RU" dirty="0" smtClean="0"/>
              <a:t>Глубина цвета</a:t>
            </a:r>
            <a:r>
              <a:rPr lang="ru-RU" dirty="0" smtClean="0"/>
              <a:t>: 3 бита</a:t>
            </a:r>
          </a:p>
          <a:p>
            <a:r>
              <a:rPr lang="ru-RU" dirty="0" smtClean="0"/>
              <a:t>Потеря размера: 85%</a:t>
            </a:r>
          </a:p>
          <a:p>
            <a:r>
              <a:rPr lang="ru-RU" dirty="0"/>
              <a:t>Соотношение сигнал-шум: 12,44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8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3600" b="0" i="0" dirty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Сравнение</a:t>
            </a:r>
            <a:endParaRPr lang="ru-RU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73" y="2420888"/>
            <a:ext cx="4440493" cy="3330370"/>
          </a:xfrm>
        </p:spPr>
      </p:pic>
      <p:pic>
        <p:nvPicPr>
          <p:cNvPr id="6" name="Объект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56" y="2420888"/>
            <a:ext cx="4440493" cy="33303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9749" y="1859217"/>
            <a:ext cx="161973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/>
              <a:t>исходное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234109" y="1834344"/>
            <a:ext cx="125156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/>
              <a:t>сжатое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1954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_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3AD825C-09C7-4A07-B577-302FECE18B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числом «пи» (широкоэкранный формат)</Template>
  <TotalTime>0</TotalTime>
  <Words>79</Words>
  <Application>Microsoft Office PowerPoint</Application>
  <PresentationFormat>Произвольный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Euphemia</vt:lpstr>
      <vt:lpstr>Math_16x9</vt:lpstr>
      <vt:lpstr>МНОГОСЛОЙНЫЕ ПЕРЦЕПТРОНЫ ДЛЯ СЖАТИЯ ИЗОБРАЖЕНИЙ</vt:lpstr>
      <vt:lpstr>Представленный материал</vt:lpstr>
      <vt:lpstr>Исходное изображение</vt:lpstr>
      <vt:lpstr>Изображение после дискретизации</vt:lpstr>
      <vt:lpstr>Сжатый образ</vt:lpstr>
      <vt:lpstr>Итоговое изображение</vt:lpstr>
      <vt:lpstr>Сравнение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2015-06-16T21:08:39Z</dcterms:created>
  <dcterms:modified xsi:type="dcterms:W3CDTF">2015-06-16T21:59:26Z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