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07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445D-2446-5841-A9F1-C58DCF813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E5DB0-41BF-0843-8D72-E80A9B527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77B9-3755-2542-A42B-361F051B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3A27-456B-AD45-9632-F964751E73F1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CAC0B-791A-E548-864D-D3EB111C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23884-4BEB-9C43-9A9B-4473D259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2CC-6C95-8E41-831A-79BA0CF2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3D32-71F3-624B-A0D1-F1650C0F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4A88C-7F19-DD40-A27F-4589F4663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EAE38-B1BE-A24D-92E8-A995A290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3A27-456B-AD45-9632-F964751E73F1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67336-C506-6A49-8639-B841D279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EA5C5-3990-D24A-8B73-35E8ED61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2CC-6C95-8E41-831A-79BA0CF2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6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C70B6-2B3B-ED43-9A33-F5135F60D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E0615-5A19-5943-8606-D93DDE8FB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49E2B-2BAC-4149-82E1-6D4CF75D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3A27-456B-AD45-9632-F964751E73F1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DC659-D033-7444-9267-5BC17F13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C9B30-7BC7-084A-9B7B-5A3D1A88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2CC-6C95-8E41-831A-79BA0CF2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7A97-F97F-1049-BB6E-257E62A0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C99E-5479-FA48-90BE-FC7DEA7DF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82111-C0B6-714A-85EC-91211FFB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3A27-456B-AD45-9632-F964751E73F1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4F69F-4A0F-164A-9D82-C0663166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98BD-CA93-0247-8262-9C88F72A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2CC-6C95-8E41-831A-79BA0CF2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5836-F9BC-B848-B516-1E138BF1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E7B5-9674-E64E-8688-41BE67235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8476E-EF59-6A4E-BD92-4F3201BA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3A27-456B-AD45-9632-F964751E73F1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B24F-AC90-E047-9135-41F91EE7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DE581-7132-F54F-A9D3-36872036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2CC-6C95-8E41-831A-79BA0CF2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5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C1D9-75B4-064D-BA08-C6B514A0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963C-49BC-2441-90F7-2BA4BB09A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D9CB5-92A9-3040-ADBB-7F85C207F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59A3E-1BF4-0C46-B2DA-E2F31794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3A27-456B-AD45-9632-F964751E73F1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ADA33-9CA7-FE4D-939C-47F14B1D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AB3B0-CBE2-D243-962B-547C05D7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2CC-6C95-8E41-831A-79BA0CF2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9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0216-A53B-8B45-BB0C-2854FF0D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01E84-1316-6C4A-9EEC-1619E8D95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89D38-DEF7-E14B-AD57-597B35843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7D5C7-006F-1E45-BB11-715F7D4DA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AF964-34F4-C145-BBFE-39C2D1974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0E9BC-2BAA-3B4F-972B-E20C8BC6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3A27-456B-AD45-9632-F964751E73F1}" type="datetimeFigureOut">
              <a:rPr lang="en-US" smtClean="0"/>
              <a:t>11/1/19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72525-F53C-1445-842E-EC2C04C2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84041-6D68-6E4D-A3EA-AA231850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2CC-6C95-8E41-831A-79BA0CF2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2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52A5-10AD-DA42-B8CF-86ED55B7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67AA2-F86A-4944-8F74-9FBFD0EF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3A27-456B-AD45-9632-F964751E73F1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E9F43-9D83-7748-A4FC-8C751826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79725-318C-3749-8051-B4C5398C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2CC-6C95-8E41-831A-79BA0CF2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5C7A6-95E3-1D44-960C-70BF9961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3A27-456B-AD45-9632-F964751E73F1}" type="datetimeFigureOut">
              <a:rPr lang="en-US" smtClean="0"/>
              <a:t>11/1/19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E3F3F-D969-0D4A-BAD8-A697259E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E579-24AB-404E-AD5D-079212FB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2CC-6C95-8E41-831A-79BA0CF2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2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5301-7CF3-1D44-90C0-7B4B1A28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5BF7-BD84-A848-B6F5-945D917E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2B6E-5900-374A-B12C-D9F121E84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0B2C8-3C39-6346-B005-9BC60970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3A27-456B-AD45-9632-F964751E73F1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20B8B-E085-9E4C-8C0F-148B2E1C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93A23-974F-7344-BE87-714AA4CF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2CC-6C95-8E41-831A-79BA0CF2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7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5B4A-68DA-EE43-A323-DA328FA4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E80B7-914D-A046-8F2F-C6F32133E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B1CFA-A7AD-F249-8591-6A1341945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049EA-B7AA-314A-8B3D-FB9ABAB5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3A27-456B-AD45-9632-F964751E73F1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259CB-0A8C-594D-A684-50A732D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3E36C-4A31-A04B-9234-2097398A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2CC-6C95-8E41-831A-79BA0CF2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0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F1F94-D771-BE4E-BA3F-EF996EA1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B09F-D2F8-2C41-AC70-6C0D9664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F8E11-FA61-9F46-9D1C-4CAAD0113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73A27-456B-AD45-9632-F964751E73F1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31D6-C3CE-3D4F-80BE-A027F74F5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9A9FD-F055-1C41-B15B-43AEACF30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DB2CC-6C95-8E41-831A-79BA0CF2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C5ECD0-D1F3-9E4F-9D26-566CE7F81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372"/>
            <a:ext cx="6214533" cy="5675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27246-3890-D346-AF71-FA8D5F649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578705"/>
            <a:ext cx="6096000" cy="550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2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894699-5DDD-454F-90DA-E233A16B9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3500"/>
            <a:ext cx="3467100" cy="298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163BF3-74D3-9144-9E1E-A8C4A23C3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873500"/>
            <a:ext cx="3467100" cy="298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45F587-5997-784B-AD7C-4A77F5EBD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566" y="3873500"/>
            <a:ext cx="4076700" cy="2984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598201-EBC1-C444-A9A4-A375774B1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23349"/>
            <a:ext cx="3661551" cy="25086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BFC68F-FE15-954E-A276-E607A8118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0051" y="141291"/>
            <a:ext cx="3678049" cy="23165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271DA9-A2EB-5D49-BC87-7819BDBAD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2666" y="0"/>
            <a:ext cx="3890433" cy="25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9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6A81F5-3CD2-D743-B9D7-C6D85A1E2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2400"/>
            <a:ext cx="3314700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8C187A-DE6F-FA45-9FA7-70BD60D7A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739" y="3962400"/>
            <a:ext cx="3314700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B1D694-91F8-5A4A-8B64-37CD334C8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478" y="3937000"/>
            <a:ext cx="4114800" cy="289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979CF3-127F-BB4E-AA28-FC237D423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663010" cy="2577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600CBB-6EE5-BE48-8BAB-3A7FE4B6B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1566" y="0"/>
            <a:ext cx="4205678" cy="25776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F85B2B-12EA-4D47-BA8C-489B1871E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5800" y="0"/>
            <a:ext cx="3886200" cy="26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D385AFD-E734-9845-B15A-5CFAE22C4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32"/>
            <a:ext cx="3898900" cy="276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CC84A7-EA2E-EA45-A072-34DF58C89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0"/>
            <a:ext cx="3365500" cy="3073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9FB467-2E7B-B748-8C92-52C9B9009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0" y="0"/>
            <a:ext cx="3390900" cy="307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A50874-C164-8D49-AA6B-5F35C8197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784600"/>
            <a:ext cx="3886200" cy="276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4CEF28-5D90-F347-AC5F-BB9C8C4B9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050" y="3784601"/>
            <a:ext cx="3302000" cy="3073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58C302-A420-224D-BBC0-F52415688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1900" y="3784600"/>
            <a:ext cx="33401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9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FBE864-22FC-A741-8C02-4701354C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51" y="0"/>
            <a:ext cx="5362749" cy="3396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9A0EC3-F4CC-7947-84D2-C957A3D6B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864" y="-74927"/>
            <a:ext cx="5308936" cy="3438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537523-5791-B443-99D1-6D0C94154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51" y="3550796"/>
            <a:ext cx="5308935" cy="3307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B30B46-E366-5441-B78E-864C73049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564" y="3396408"/>
            <a:ext cx="5308936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7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7B69B0-F63C-D945-A423-09E01670B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0"/>
            <a:ext cx="3568700" cy="3073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8B0CE5-BBEE-2048-B5C2-7A72E620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3429000"/>
            <a:ext cx="3568700" cy="307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4B2CC2-17CF-1C4B-9F67-652C98564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300" y="0"/>
            <a:ext cx="3568700" cy="307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FF14CD-C7CB-2440-9542-95C07583E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950" y="0"/>
            <a:ext cx="3340100" cy="307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A5F4DC-01E8-B445-BFA2-B5F372E6B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5950" y="3454401"/>
            <a:ext cx="3378200" cy="307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F35514-4D93-0E44-A8AE-5C5B637C79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3300" y="3429000"/>
            <a:ext cx="3568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4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7D7BDA-1435-A94B-8F74-22F627CB4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70933"/>
            <a:ext cx="4102100" cy="289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2583B3-FCCA-8246-BFF0-0BF40F1CA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3699933"/>
            <a:ext cx="4102100" cy="289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04A93-B8C1-FD48-AA5C-8F4CC8C24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70933"/>
            <a:ext cx="3860800" cy="289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56B4F5-D381-1649-A1EC-215DCF80A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100" y="3699933"/>
            <a:ext cx="3898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6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Hartman</dc:creator>
  <cp:lastModifiedBy>Rich Hartman</cp:lastModifiedBy>
  <cp:revision>9</cp:revision>
  <dcterms:created xsi:type="dcterms:W3CDTF">2019-11-01T03:21:29Z</dcterms:created>
  <dcterms:modified xsi:type="dcterms:W3CDTF">2019-11-01T21:51:32Z</dcterms:modified>
</cp:coreProperties>
</file>