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F0EF-E7CF-2048-A85A-43CA056CCBA9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A3B7A-C555-ED41-A431-59AE1F27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A3B7A-C555-ED41-A431-59AE1F274B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D7A7-992F-3E4F-AE4B-F25E38851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7E82F-476E-B541-B35C-5D257392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F231-6844-DB48-BB5E-15DFB3C6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0287F-245F-5A47-975E-BE247171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6623-A274-5C4F-81B6-30885387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0981-A9EA-6B4F-9D1E-A6EE736F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53B82-12E2-6844-AD4A-9851013EE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5295-EB6E-2148-B5D8-6E4189B1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34AB-C9CA-8B44-8197-E72E5924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F8D7A-CE67-584D-A53F-9A9D9756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59D74-32F6-814F-B7E5-736A2E189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4028A-21B6-514B-98D6-B48D74129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AE33-20F6-8248-A941-1508986A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E49AB-5E3D-234B-A300-FDFDEE3C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38A9-7401-A34E-BBB5-12256C30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6544-8D15-2149-A78D-9CCA192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37C2-8881-9F4E-A255-65C35A57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167-B5F5-B24B-8F60-28660706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C048-6219-3D4D-96AA-C4B8F2B6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B405-37FD-6A4E-ABE0-A0807D5E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C8C2-2007-CD4B-A495-5B261432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42FA-D1BA-3A4E-AED7-BCED9D25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9D9A-B5AD-664A-B9D3-01B8A9DB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D0BB-68F8-3542-9D8A-0C72FF0E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835A-9AC4-AC43-B71B-4D637208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AB01-F6AB-7149-A298-27931953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836B-BEDA-FB44-94B8-B1F78162C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F1A64-42EA-A747-AAE9-587CD8A9F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C0B9A-A85A-BE42-9E89-870B0BD6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0BEB-82BB-9B46-9569-78850575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D94D0-B37F-AA48-B48C-DB299570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9596-09A3-5C48-A767-E0D26E1D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13E21-A5FE-624A-B265-83AE804AA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A3D5-DE5E-6742-8242-2D237FA6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2AECC-683D-FE44-B42F-DD6A3379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A751-DB74-774D-8E4E-05D522C0E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22800-8607-994E-9BE0-979AFB67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045BA-5F5E-A74A-9350-A74A7D81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C0849-047B-4E4C-901E-7333BCBB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CDB9-3CB3-6E46-8C6A-500A4282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DDCEB-4BB6-C843-87EA-2A53BE7B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AFEEB-BA0E-8A45-B1B3-64697DA3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52E3F-AC28-AC45-88B9-140300B5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CB600-A349-6849-B8F6-17DD935F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FFD93-F3F5-3649-95BA-03741018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305B8-5AA0-C040-B9FB-88A156D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52F2-6557-774B-B266-A2C5B336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4E8D-5457-C64A-AE5E-5EA92F6F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2DC02-ECB0-6F41-8CA0-F1B1EA76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5540-9717-8C4D-B12F-EFB9296C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3933E-6D4E-C347-B19F-3F9C728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3D2F-EA72-F049-8E8A-CABC2C26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1A6D-2E5A-D84F-B880-8B451205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63F09-9C54-AC4F-BB4A-DDB49D1FE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B5C60-DD38-CA47-8609-959B0FB74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C68F-C6A7-4542-B026-C019F3BA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AA93-1167-A641-B0C0-233DCAC0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70492-D09F-014C-8FD7-8F625F66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1D5FA-9652-3645-8958-0D7D4B12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D697F-42F1-9E4D-8E04-459BC4080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0B36-19DA-5E47-89C2-3139D202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5B83-124D-3D4F-B389-F9D2252C1EE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EAA4-2984-5248-A9FA-B919BC7D5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F9BB-C407-254B-A8C0-84E0C7CAC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8E0F-A52C-534D-8448-9C4F3D387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1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89BAE5-F2D5-4344-BAB5-42217961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383878" cy="4360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4A9F8-12DB-844C-9E0D-BAA4AE551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88" y="4145070"/>
            <a:ext cx="3026823" cy="2712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D8C79-53BF-8545-943B-8AAB42CA9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57" y="0"/>
            <a:ext cx="5377543" cy="4360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A3601A-AF3B-2146-8CDD-A18064B2441F}"/>
              </a:ext>
            </a:extLst>
          </p:cNvPr>
          <p:cNvSpPr txBox="1"/>
          <p:nvPr/>
        </p:nvSpPr>
        <p:spPr>
          <a:xfrm>
            <a:off x="2275114" y="293914"/>
            <a:ext cx="11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80493-353C-754B-9EDD-577BFA9EAB1C}"/>
              </a:ext>
            </a:extLst>
          </p:cNvPr>
          <p:cNvSpPr txBox="1"/>
          <p:nvPr/>
        </p:nvSpPr>
        <p:spPr>
          <a:xfrm>
            <a:off x="8691649" y="293914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Ordered by speed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3F099-C860-0C4F-876E-061F1ACB4792}"/>
              </a:ext>
            </a:extLst>
          </p:cNvPr>
          <p:cNvSpPr txBox="1"/>
          <p:nvPr/>
        </p:nvSpPr>
        <p:spPr>
          <a:xfrm>
            <a:off x="5755564" y="4283968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effect</a:t>
            </a:r>
          </a:p>
        </p:txBody>
      </p:sp>
    </p:spTree>
    <p:extLst>
      <p:ext uri="{BB962C8B-B14F-4D97-AF65-F5344CB8AC3E}">
        <p14:creationId xmlns:p14="http://schemas.microsoft.com/office/powerpoint/2010/main" val="250957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676F77-2074-9547-B18E-9F885C247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3918" cy="4414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D86D4-21D5-FB4A-A984-D9972977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0" y="1"/>
            <a:ext cx="5048250" cy="4524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02E2F6-6569-A04B-97EE-46D2706954EA}"/>
              </a:ext>
            </a:extLst>
          </p:cNvPr>
          <p:cNvSpPr txBox="1"/>
          <p:nvPr/>
        </p:nvSpPr>
        <p:spPr>
          <a:xfrm>
            <a:off x="4311633" y="5543550"/>
            <a:ext cx="364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Only the 3 most discriminating trials</a:t>
            </a:r>
          </a:p>
        </p:txBody>
      </p:sp>
    </p:spTree>
    <p:extLst>
      <p:ext uri="{BB962C8B-B14F-4D97-AF65-F5344CB8AC3E}">
        <p14:creationId xmlns:p14="http://schemas.microsoft.com/office/powerpoint/2010/main" val="378021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D8C2D8-DEBC-0E41-863C-CCE1FEE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213"/>
            <a:ext cx="6028010" cy="416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C46EE2-6B92-0842-8064-0B0B69E2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71" y="-25400"/>
            <a:ext cx="4931229" cy="4419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999E2-F818-A54F-B794-F3B0FFBAEE31}"/>
              </a:ext>
            </a:extLst>
          </p:cNvPr>
          <p:cNvSpPr txBox="1"/>
          <p:nvPr/>
        </p:nvSpPr>
        <p:spPr>
          <a:xfrm>
            <a:off x="4311633" y="5543550"/>
            <a:ext cx="364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Only the 2 most discriminating trials</a:t>
            </a:r>
          </a:p>
        </p:txBody>
      </p:sp>
    </p:spTree>
    <p:extLst>
      <p:ext uri="{BB962C8B-B14F-4D97-AF65-F5344CB8AC3E}">
        <p14:creationId xmlns:p14="http://schemas.microsoft.com/office/powerpoint/2010/main" val="291640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AD167E-10CB-6F43-9295-4C648633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22" y="0"/>
            <a:ext cx="5589373" cy="350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3EA60-75CA-FB46-B148-BB8D3E46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1"/>
            <a:ext cx="3657600" cy="281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305BD-5C4E-F14D-85F3-A53F7860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038600"/>
            <a:ext cx="3657600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F51E9-B4D0-E94B-92CC-542A8A904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771" y="4038600"/>
            <a:ext cx="3657600" cy="281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F7BBA3-1511-A144-ABFB-09962FD8DB99}"/>
              </a:ext>
            </a:extLst>
          </p:cNvPr>
          <p:cNvSpPr txBox="1"/>
          <p:nvPr/>
        </p:nvSpPr>
        <p:spPr>
          <a:xfrm>
            <a:off x="1203468" y="367937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Shams only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72B08-A18D-5E4A-92B4-8F65E509C13E}"/>
              </a:ext>
            </a:extLst>
          </p:cNvPr>
          <p:cNvSpPr txBox="1"/>
          <p:nvPr/>
        </p:nvSpPr>
        <p:spPr>
          <a:xfrm>
            <a:off x="5185205" y="3679371"/>
            <a:ext cx="18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Fractionated only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30B51-6B64-B044-A739-8A514E309EF2}"/>
              </a:ext>
            </a:extLst>
          </p:cNvPr>
          <p:cNvSpPr txBox="1"/>
          <p:nvPr/>
        </p:nvSpPr>
        <p:spPr>
          <a:xfrm>
            <a:off x="9642153" y="3679371"/>
            <a:ext cx="120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Acute only</a:t>
            </a:r>
          </a:p>
        </p:txBody>
      </p:sp>
    </p:spTree>
    <p:extLst>
      <p:ext uri="{BB962C8B-B14F-4D97-AF65-F5344CB8AC3E}">
        <p14:creationId xmlns:p14="http://schemas.microsoft.com/office/powerpoint/2010/main" val="418652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47BCCAE-FA4D-9C46-920C-CA155B1D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1943100"/>
            <a:ext cx="3429000" cy="2819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2E9E45-B080-3147-8926-5804CDF69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38" y="1909762"/>
            <a:ext cx="3429000" cy="297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620298-5E63-0344-B112-AFACCE896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612" y="1909762"/>
            <a:ext cx="3429000" cy="2971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1376FF-4F33-264B-860A-5C39BC5D428C}"/>
              </a:ext>
            </a:extLst>
          </p:cNvPr>
          <p:cNvSpPr txBox="1"/>
          <p:nvPr/>
        </p:nvSpPr>
        <p:spPr>
          <a:xfrm>
            <a:off x="4183071" y="5343525"/>
            <a:ext cx="334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DON’T HAVE FULL RPM DATA SET</a:t>
            </a:r>
          </a:p>
        </p:txBody>
      </p:sp>
    </p:spTree>
    <p:extLst>
      <p:ext uri="{BB962C8B-B14F-4D97-AF65-F5344CB8AC3E}">
        <p14:creationId xmlns:p14="http://schemas.microsoft.com/office/powerpoint/2010/main" val="313268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32</Words>
  <Application>Microsoft Macintosh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Hartman</dc:creator>
  <cp:lastModifiedBy>Rich Hartman</cp:lastModifiedBy>
  <cp:revision>11</cp:revision>
  <cp:lastPrinted>2019-06-01T00:24:18Z</cp:lastPrinted>
  <dcterms:created xsi:type="dcterms:W3CDTF">2019-05-30T18:08:47Z</dcterms:created>
  <dcterms:modified xsi:type="dcterms:W3CDTF">2019-06-05T17:43:03Z</dcterms:modified>
</cp:coreProperties>
</file>