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1411" y="-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84E1-90BA-40B7-8058-83C33CEE6EE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1" y="444051"/>
            <a:ext cx="1580250" cy="1015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35" y="446580"/>
            <a:ext cx="1580250" cy="1015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2136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cip00_000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39" y="451658"/>
            <a:ext cx="1580250" cy="1015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443" y="444048"/>
            <a:ext cx="1580250" cy="1015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747" y="444046"/>
            <a:ext cx="1580250" cy="10152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76330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cip05_010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51" y="451657"/>
            <a:ext cx="1580250" cy="10152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277856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cip05_025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79383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cip05_045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35778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cip05_060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585104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cip05_090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683596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cip05_120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787931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cip05_180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31" y="1489194"/>
            <a:ext cx="1580250" cy="1015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1835" y="1489193"/>
            <a:ext cx="1580250" cy="1015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7139" y="1488810"/>
            <a:ext cx="1580250" cy="1015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2443" y="1488809"/>
            <a:ext cx="1580250" cy="1015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531" y="2504458"/>
            <a:ext cx="1580250" cy="10152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1835" y="2504457"/>
            <a:ext cx="1580250" cy="10152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139" y="2504072"/>
            <a:ext cx="1580250" cy="1015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531" y="3519720"/>
            <a:ext cx="1580250" cy="1015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91835" y="3519719"/>
            <a:ext cx="1580250" cy="1015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47139" y="3537614"/>
            <a:ext cx="1580250" cy="10152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531" y="4565189"/>
            <a:ext cx="1580250" cy="10152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91835" y="4557176"/>
            <a:ext cx="1580250" cy="10152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47139" y="4565188"/>
            <a:ext cx="1580250" cy="10152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6531" y="5581122"/>
            <a:ext cx="1580250" cy="10152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1835" y="5588467"/>
            <a:ext cx="1580250" cy="10152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47139" y="5580454"/>
            <a:ext cx="1580250" cy="10152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02443" y="5572441"/>
            <a:ext cx="1580250" cy="10152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18510" y="6587708"/>
            <a:ext cx="1580250" cy="10152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91835" y="6595721"/>
            <a:ext cx="1580250" cy="10152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647139" y="6595053"/>
            <a:ext cx="1580250" cy="10152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38529" y="7602975"/>
            <a:ext cx="1580250" cy="10152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191835" y="7617665"/>
            <a:ext cx="1580250" cy="101526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647139" y="7625545"/>
            <a:ext cx="1580250" cy="10152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182937" y="4565187"/>
            <a:ext cx="1580250" cy="10152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82693" y="4552881"/>
            <a:ext cx="1580250" cy="10152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182449" y="4534986"/>
            <a:ext cx="1580250" cy="10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8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12</cp:revision>
  <dcterms:created xsi:type="dcterms:W3CDTF">2019-06-13T12:21:45Z</dcterms:created>
  <dcterms:modified xsi:type="dcterms:W3CDTF">2019-06-27T14:15:39Z</dcterms:modified>
</cp:coreProperties>
</file>