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398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84E1-90BA-40B7-8058-83C33CEE6E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402C-FB9B-475F-8EA1-1C3A44CA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1" y="444051"/>
            <a:ext cx="1580250" cy="1015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35" y="446580"/>
            <a:ext cx="1580250" cy="1015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2136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cip00_000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39" y="451658"/>
            <a:ext cx="1580250" cy="1015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443" y="444048"/>
            <a:ext cx="1580250" cy="101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747" y="444046"/>
            <a:ext cx="1580250" cy="10152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76330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cip20_010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51" y="451657"/>
            <a:ext cx="1580250" cy="10152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277856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cip20_025</a:t>
            </a:r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31" y="2501260"/>
            <a:ext cx="1580250" cy="10152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1835" y="2501260"/>
            <a:ext cx="1580250" cy="1015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7139" y="2501259"/>
            <a:ext cx="1580250" cy="1015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2443" y="2501257"/>
            <a:ext cx="1580250" cy="1015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531" y="3516524"/>
            <a:ext cx="1580250" cy="10152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379383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cip20_045</a:t>
            </a:r>
            <a:endParaRPr lang="en-US" sz="11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1835" y="3516524"/>
            <a:ext cx="1580250" cy="10152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139" y="3516523"/>
            <a:ext cx="1580250" cy="10152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531" y="4558469"/>
            <a:ext cx="1580250" cy="101526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0" y="4835778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cip20_060</a:t>
            </a:r>
            <a:endParaRPr lang="en-US" sz="11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91835" y="4558468"/>
            <a:ext cx="1580250" cy="10152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6531" y="1466924"/>
            <a:ext cx="1580250" cy="10152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1835" y="1466923"/>
            <a:ext cx="1580250" cy="101526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0" y="585104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cip20_090</a:t>
            </a:r>
            <a:endParaRPr lang="en-US" sz="11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6531" y="5575012"/>
            <a:ext cx="1580250" cy="10152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91835" y="5573735"/>
            <a:ext cx="1580250" cy="10152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47139" y="5573735"/>
            <a:ext cx="1580250" cy="10152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02443" y="5573734"/>
            <a:ext cx="1580250" cy="10152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57747" y="5573732"/>
            <a:ext cx="1580250" cy="10152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9813" y="6573759"/>
            <a:ext cx="1580250" cy="101526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0" y="683596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cip20_120</a:t>
            </a:r>
            <a:endParaRPr lang="en-US" sz="11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91835" y="6580742"/>
            <a:ext cx="1580250" cy="101526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40421" y="6590904"/>
            <a:ext cx="1580250" cy="10152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09161" y="6580742"/>
            <a:ext cx="1580250" cy="101526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0" y="787931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cip20_180</a:t>
            </a:r>
            <a:endParaRPr lang="en-US" sz="11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36531" y="7602992"/>
            <a:ext cx="1580250" cy="101526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29569" y="7602992"/>
            <a:ext cx="1580250" cy="101526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678155" y="7613154"/>
            <a:ext cx="1580250" cy="101526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647139" y="4561960"/>
            <a:ext cx="1580250" cy="101526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647139" y="1476457"/>
            <a:ext cx="1580250" cy="10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8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6</cp:revision>
  <dcterms:created xsi:type="dcterms:W3CDTF">2019-06-13T12:21:45Z</dcterms:created>
  <dcterms:modified xsi:type="dcterms:W3CDTF">2019-06-13T13:28:38Z</dcterms:modified>
</cp:coreProperties>
</file>