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25" d="100"/>
          <a:sy n="125" d="100"/>
        </p:scale>
        <p:origin x="1902" y="-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1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9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9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3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9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0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9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4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884E1-90BA-40B7-8058-83C33CEE6EE9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8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32" Type="http://schemas.openxmlformats.org/officeDocument/2006/relationships/image" Target="../media/image31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31" Type="http://schemas.openxmlformats.org/officeDocument/2006/relationships/image" Target="../media/image30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31" y="444051"/>
            <a:ext cx="1580250" cy="1015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835" y="446580"/>
            <a:ext cx="1580250" cy="1015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72136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cip00_000</a:t>
            </a:r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139" y="451658"/>
            <a:ext cx="1580250" cy="1015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2443" y="444048"/>
            <a:ext cx="1580250" cy="1015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7747" y="444046"/>
            <a:ext cx="1580250" cy="10152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1763302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cip3_010</a:t>
            </a:r>
            <a:endParaRPr lang="en-US" sz="11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3051" y="451657"/>
            <a:ext cx="1580250" cy="101526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2778569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cip3_025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3793833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cip3_045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835778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cip3_060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5851044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cip3_090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0" y="6835965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cip3_120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7879316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cip3_180</a:t>
            </a:r>
            <a:endParaRPr lang="en-US" sz="11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531" y="1466927"/>
            <a:ext cx="1580250" cy="10152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1437" y="1466925"/>
            <a:ext cx="1580250" cy="10152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84424" y="1459313"/>
            <a:ext cx="1580250" cy="10152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7635" y="2489801"/>
            <a:ext cx="1580250" cy="10152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06216" y="2497408"/>
            <a:ext cx="1580250" cy="10152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84424" y="2482187"/>
            <a:ext cx="1580250" cy="10152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8848" y="3512675"/>
            <a:ext cx="1580250" cy="10152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05401" y="3517379"/>
            <a:ext cx="1580250" cy="10152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73963" y="3522083"/>
            <a:ext cx="1580250" cy="10152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42525" y="3531491"/>
            <a:ext cx="1580250" cy="101526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8848" y="4561669"/>
            <a:ext cx="1580250" cy="101526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01437" y="4571077"/>
            <a:ext cx="1580250" cy="101526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5067" y="4571076"/>
            <a:ext cx="1580250" cy="10152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8848" y="5568181"/>
            <a:ext cx="1580250" cy="10152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655067" y="5559419"/>
            <a:ext cx="1580250" cy="10152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02443" y="5555038"/>
            <a:ext cx="1580250" cy="101526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557747" y="5550657"/>
            <a:ext cx="1580250" cy="101526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191835" y="5579745"/>
            <a:ext cx="1580250" cy="101526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90044" y="6564763"/>
            <a:ext cx="1580250" cy="101526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098787" y="6555877"/>
            <a:ext cx="1580250" cy="101526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180211" y="6563496"/>
            <a:ext cx="1580250" cy="101526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23185" y="6559114"/>
            <a:ext cx="1580250" cy="101526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90044" y="7598192"/>
            <a:ext cx="1580250" cy="101526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201437" y="7607077"/>
            <a:ext cx="1580250" cy="101526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661306" y="7607077"/>
            <a:ext cx="1580250" cy="10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8</Words>
  <Application>Microsoft Office PowerPoint</Application>
  <PresentationFormat>A4 Paper (210x297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</dc:creator>
  <cp:lastModifiedBy>Milos Tisma</cp:lastModifiedBy>
  <cp:revision>13</cp:revision>
  <dcterms:created xsi:type="dcterms:W3CDTF">2019-06-13T12:21:45Z</dcterms:created>
  <dcterms:modified xsi:type="dcterms:W3CDTF">2019-06-14T10:26:33Z</dcterms:modified>
</cp:coreProperties>
</file>