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5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84E1-90BA-40B7-8058-83C33CEE6EE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213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uv10_000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63302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uv10_010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77856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uv10_025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79383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uv10_045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35778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uv10_060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58510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uv10_090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683596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uv10_120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787931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uv10_180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1" y="1470906"/>
            <a:ext cx="1580250" cy="1015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27" y="1470905"/>
            <a:ext cx="1580250" cy="101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003" y="1470904"/>
            <a:ext cx="1580250" cy="1015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1" y="2486171"/>
            <a:ext cx="1580250" cy="1015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464" y="2486169"/>
            <a:ext cx="1580250" cy="1015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003" y="2486167"/>
            <a:ext cx="1580250" cy="10152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51" y="3511969"/>
            <a:ext cx="1580250" cy="1015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8464" y="3522500"/>
            <a:ext cx="1580250" cy="1015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03" y="3509779"/>
            <a:ext cx="1580250" cy="1015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925" y="4537767"/>
            <a:ext cx="1580250" cy="1015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7975" y="4537766"/>
            <a:ext cx="1580250" cy="1015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2218" y="4550486"/>
            <a:ext cx="1580250" cy="10152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925" y="5563564"/>
            <a:ext cx="1580250" cy="10152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7975" y="5569648"/>
            <a:ext cx="1580250" cy="10152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82218" y="5586262"/>
            <a:ext cx="1580250" cy="10152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925" y="6548170"/>
            <a:ext cx="1580250" cy="10152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17975" y="6554254"/>
            <a:ext cx="1580250" cy="1015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2218" y="6544280"/>
            <a:ext cx="1580250" cy="10152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4251" y="7589598"/>
            <a:ext cx="1580250" cy="101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78627" y="430628"/>
            <a:ext cx="1580250" cy="1015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63003" y="436987"/>
            <a:ext cx="1580250" cy="101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5795" y="436512"/>
            <a:ext cx="1580250" cy="1015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17975" y="7609675"/>
            <a:ext cx="1580250" cy="101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82218" y="7617348"/>
            <a:ext cx="1580250" cy="10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12</cp:revision>
  <dcterms:created xsi:type="dcterms:W3CDTF">2019-06-13T12:21:45Z</dcterms:created>
  <dcterms:modified xsi:type="dcterms:W3CDTF">2019-06-18T07:49:45Z</dcterms:modified>
</cp:coreProperties>
</file>