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5" r:id="rId5"/>
    <p:sldId id="262" r:id="rId6"/>
    <p:sldId id="259" r:id="rId7"/>
    <p:sldId id="266" r:id="rId8"/>
    <p:sldId id="263" r:id="rId9"/>
    <p:sldId id="257" r:id="rId10"/>
    <p:sldId id="256" r:id="rId11"/>
    <p:sldId id="258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5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115 107 6688 0 0,'3'-13'112'0'0,"-2"9"-81"0"0,0 0-1 0 0,-1 0 0 0 0,1 0 1 0 0,-1-1-1 0 0,1 1 0 0 0,-1 0 1 0 0,0 0-1 0 0,-1-1 0 0 0,0-5 1 0 0,0 8 201 0 0,1-1 0 0 0,0 1 1 0 0,0-1-1 0 0,0 1 1 0 0,0-1-1 0 0,0 1 0 0 0,1 0 1 0 0,-1-1-1 0 0,1 1 0 0 0,0-1 1 0 0,0 1-1 0 0,0 0 0 0 0,0 0 1 0 0,0-1-1 0 0,0 1 0 0 0,0 0 1 0 0,1 0-1 0 0,1-2 0 0 0,-4 16 2137 0 0,-2 19-2467 0 0,2-2 128 0 0,6 53 0 0 0,-1-28-15 0 0,1 101-191 0 0,-6 0 0 0 0,-24 164 0 0 0,18-263 176 0 0,-8 50 0 0 0,8-90-74 0 0,6-14 176 0 0,1-1 0 0 0,-1 0-1 0 0,0 1 1 0 0,1-1 0 0 0,-1 0 0 0 0,1 1-1 0 0,-1-1 1 0 0,1 0 0 0 0,-1 3 0 0 0,1-7-49 0 0,0 1 1 0 0,-1 0-1 0 0,0 0 1 0 0,1 0 0 0 0,-1 0-1 0 0,0 0 1 0 0,0 0 0 0 0,0 1-1 0 0,0-1 1 0 0,-1 0 0 0 0,-1-1-1 0 0,1-1 14 0 0,-3-4-25 0 0,1 0 0 0 0,0 0-1 0 0,0 0 1 0 0,0-1 0 0 0,1 1-1 0 0,1-1 1 0 0,0 0 0 0 0,0 0-1 0 0,-1-18 1 0 0,1-5 11 0 0,5-49-1 0 0,0 11-23 0 0,-2 16-59 0 0,0 13-2 0 0,-1-1 0 0 0,-2 0 0 0 0,-11-57 1 0 0,6 73 31 0 0,1 2 3 0 0,-4-34 0 0 0,9 51 8 0 0,1 0 0 0 0,0 0 0 0 0,0-1 0 0 0,1 1 1 0 0,-1 0-1 0 0,2 0 0 0 0,-1 0 0 0 0,1-1 0 0 0,3-6 0 0 0,16-28 2 0 0,-6 14-82 0 0,-14 27 66 0 0,-1 0 0 0 0,1 0 0 0 0,0 0 0 0 0,0 0 0 0 0,0 0 0 0 0,0 0 1 0 0,0 0-1 0 0,0 0 0 0 0,0 0 0 0 0,0 0 0 0 0,0 1 0 0 0,0-1 0 0 0,0 0 0 0 0,1 1 0 0 0,-1-1 0 0 0,0 1 0 0 0,0 0 1 0 0,1-1-1 0 0,-1 1 0 0 0,0 0 0 0 0,1 0 0 0 0,-1 0 0 0 0,0 0 0 0 0,1 0 0 0 0,-1 0 0 0 0,0 0 0 0 0,1 0 0 0 0,1 1 1 0 0,0-1-10 0 0,0 1 0 0 0,0-1 1 0 0,-1 1-1 0 0,1 0 1 0 0,0 1-1 0 0,0-1 1 0 0,0 0-1 0 0,-1 1 0 0 0,1-1 1 0 0,-1 1-1 0 0,1 0 1 0 0,2 3-1 0 0,7 6-19 0 0,-5-4 10 0 0,0 1 0 0 0,0-1 0 0 0,10 17 1 0 0,14 33 20 0 0,29 80 0 0 0,-51-117-7 0 0,-6-16 20 0 0,-1 1 0 0 0,0-1 1 0 0,0 1-1 0 0,0 0 0 0 0,-1 0 0 0 0,1 0 0 0 0,-1 0 1 0 0,0 0-1 0 0,-1 0 0 0 0,1 0 0 0 0,-1 7 1 0 0,-4 35 137 0 0,3-12-471 0 0,2-19-54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9:06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81 5296 0 0,'0'0'394'0'0,"-2"-1"-263"0"0,-1-1 164 0 0,-1 0 0 0 0,1-1-1 0 0,0 1 1 0 0,-1-1 0 0 0,1 0-1 0 0,1 0 1 0 0,-1 0 0 0 0,0-1-1 0 0,-3-6 1 0 0,-1 1 1034 0 0,4 6-852 0 0,0 0 0 0 0,1 0-1 0 0,-1 1 1 0 0,0-1 0 0 0,0 1 0 0 0,-5-3 0 0 0,-3-2 3287 0 0,13 6-3754 0 0,0 0-1 0 0,0 0 0 0 0,-1 0 0 0 0,1 1 0 0 0,0-1 0 0 0,0 1 0 0 0,0-1 0 0 0,0 1 0 0 0,0 0 1 0 0,0 0-1 0 0,0 0 0 0 0,0 0 0 0 0,0 0 0 0 0,0 0 0 0 0,0 0 0 0 0,2 1 0 0 0,18 0-4 0 0,-9-1 146 0 0,-6 1 231 0 0,0-1 1 0 0,0-1 0 0 0,0 1 0 0 0,12-3-1 0 0,-17 3-382 0 0,0 0 0 0 0,0 0 0 0 0,1 0 0 0 0,-1 0 0 0 0,0 0 0 0 0,0 1 0 0 0,0-1 0 0 0,0 1 0 0 0,0 0 0 0 0,0-1 0 0 0,0 1 0 0 0,4 2 0 0 0,2 1 0 0 0,6 1 103 0 0,7 4-108 0 0,1-2 0 0 0,0 0-1 0 0,0-1 1 0 0,37 5-1 0 0,-26-9 131 0 0,121 6 67 0 0,-50-6-529 0 0,-93-2 614 0 0,0-1 0 0 0,-1-1 0 0 0,0 0 0 0 0,17-5-1 0 0,-20 4 316 0 0,-7 3-591 0 0,1 0-1 0 0,-1 0 1 0 0,0 0-1 0 0,1 0 1 0 0,-1 0-1 0 0,1 0 1 0 0,-1 0-1 0 0,0 0 1 0 0,1 0-1 0 0,-1 0 1 0 0,1 0-1 0 0,-1 1 1 0 0,0-1-1 0 0,1 0 0 0 0,-1 0 1 0 0,0 0-1 0 0,1 1 1 0 0,-1-1-1 0 0,0 0 1 0 0,0 1-1 0 0,1-1 1 0 0,-1 0-1 0 0,0 1 1 0 0,1-1-1 0 0,-1 0 1 0 0,0 1-1 0 0,0-1 1 0 0,0 0-1 0 0,0 1 1 0 0,1-1-1 0 0,-1 1 1 0 0,0 0-1 0 0,2 3 0 0 0,8 10 0 0 0,-4-9 0 0 0,-1-2 0 0 0,-1-2-952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4632 0 0,'26'0'352'0'0,"-27"0"-336"0"0,1 0 0 0 0,0 0-1 0 0,-1 0 1 0 0,1 1 0 0 0,-1-1 0 0 0,1 0 0 0 0,0 0 0 0 0,-1 0-1 0 0,1 1 1 0 0,0-1 0 0 0,0 0 0 0 0,-1 0 0 0 0,1 1 0 0 0,0-1-1 0 0,-1 0 1 0 0,1 1 0 0 0,0-1 0 0 0,0 0 0 0 0,0 1 0 0 0,-1-1-1 0 0,1 0 1 0 0,0 1 0 0 0,0-1 0 0 0,0 1 0 0 0,0-1 0 0 0,0 0-1 0 0,0 1 1 0 0,0-1 0 0 0,0 1 0 0 0,0-1 0 0 0,0 0 0 0 0,0 1-1 0 0,0-1 1 0 0,0 1 0 0 0,0-1 0 0 0,0 0 0 0 0,0 1 0 0 0,0-1-1 0 0,0 1 1 0 0,0-1 0 0 0,1 0 0 0 0,-1 1 0 0 0,0-1 0 0 0,0 0-1 0 0,0 1 1 0 0,1-1 0 0 0,-1 1 0 0 0,7 2 141 0 0,-6-3-148 0 0,-1 0-1 0 0,1 1 1 0 0,0-1 0 0 0,0 0 0 0 0,-1 1 0 0 0,1-1-1 0 0,0 1 1 0 0,0-1 0 0 0,-1 1 0 0 0,1-1-1 0 0,0 1 1 0 0,-1-1 0 0 0,1 1 0 0 0,-1 0-1 0 0,1-1 1 0 0,-1 1 0 0 0,1 0 0 0 0,-1-1 0 0 0,1 1-1 0 0,-1 0 1 0 0,0 0 0 0 0,1-1 0 0 0,-1 1-1 0 0,0 0 1 0 0,0 0 0 0 0,0 0 0 0 0,1 0-1 0 0,-1-1 1 0 0,0 1 0 0 0,0 0 0 0 0,0 0 0 0 0,0 0-1 0 0,0 0 1 0 0,-1 1 0 0 0,-15 73 127 0 0,-2-14 109 0 0,17-59-240 0 0,1-2-6 0 0,0 1 1 0 0,0-1 0 0 0,0 1-1 0 0,0-1 1 0 0,0 1 0 0 0,0-1 0 0 0,0 1-1 0 0,0-1 1 0 0,0 1 0 0 0,0-1-1 0 0,0 1 1 0 0,0-1 0 0 0,0 1-1 0 0,0-1 1 0 0,1 1 0 0 0,-1-1 0 0 0,0 1-1 0 0,0-1 1 0 0,0 1 0 0 0,1-1-1 0 0,-1 0 1 0 0,0 1 0 0 0,1-1-1 0 0,-1 1 1 0 0,0-1 0 0 0,1 0-1 0 0,0 1 1 0 0,0 0-2 0 0,0-1-1 0 0,0 1 0 0 0,-1-1 1 0 0,1 1-1 0 0,0-1 1 0 0,0 1-1 0 0,0-1 1 0 0,1 0-1 0 0,-1 0 0 0 0,0 1 1 0 0,0-1-1 0 0,0 0 1 0 0,0 0-1 0 0,0 0 0 0 0,0 0 1 0 0,0 0-1 0 0,0 0 1 0 0,0-1-1 0 0,0 1 1 0 0,0 0-1 0 0,0-1 0 0 0,0 1 1 0 0,1-1-1 0 0,0 1 2 0 0,5-3 7 0 0,0 1 0 0 0,0-1-1 0 0,0 0 1 0 0,0-1-1 0 0,-1 1 1 0 0,0-1-1 0 0,0-1 1 0 0,0 1 0 0 0,9-10-1 0 0,3-5 38 0 0,23-31-1 0 0,-2 2 48 0 0,-39 48-70 0 0,1 0-1 0 0,-1-1 1 0 0,0 1 0 0 0,0 0-1 0 0,0 0 1 0 0,0 0 0 0 0,0 0-1 0 0,0-1 1 0 0,1 1 0 0 0,-1 0-1 0 0,0 0 1 0 0,0 0 0 0 0,0 0-1 0 0,0 0 1 0 0,1-1-1 0 0,-1 1 1 0 0,0 0 0 0 0,0 0-1 0 0,0 0 1 0 0,1 0 0 0 0,-1 0-1 0 0,0 0 1 0 0,0 0 0 0 0,0 0-1 0 0,1 0 1 0 0,-1 0 0 0 0,0 0-1 0 0,0 0 1 0 0,1 0-1 0 0,-1 0 1 0 0,0 0 0 0 0,0 0-1 0 0,0 0 1 0 0,1 0 0 0 0,-1 0-1 0 0,0 0 1 0 0,0 0 0 0 0,0 0-1 0 0,1 1 1 0 0,-1-1 0 0 0,0 0-1 0 0,0 0 1 0 0,4 12 229 0 0,-3 23-286 0 0,-1-30 147 0 0,-1-2-93 0 0,1-2-14 0 0,0 0-1 0 0,0-1 1 0 0,0 1 0 0 0,0 0-1 0 0,0-1 1 0 0,0 1-1 0 0,0-1 1 0 0,0 1 0 0 0,0 0-1 0 0,0-1 1 0 0,0 1-1 0 0,0 0 1 0 0,0-1 0 0 0,1 1-1 0 0,-1-1 1 0 0,0 1-1 0 0,0 0 1 0 0,1-1 0 0 0,-1 1-1 0 0,0-1 1 0 0,1 1 0 0 0,-1-1-1 0 0,1 1 1 0 0,0-1 4 0 0,-1 0 1 0 0,1 0 0 0 0,-1 0 0 0 0,1 0-1 0 0,0 0 1 0 0,-1 0 0 0 0,1 0 0 0 0,-1-1-1 0 0,1 1 1 0 0,-1 0 0 0 0,1 0 0 0 0,-1-1-1 0 0,1 1 1 0 0,-1 0 0 0 0,1-1-1 0 0,-1 1 1 0 0,1-1 0 0 0,-1 1 3 0 0,6-5 42 0 0,0 0 0 0 0,0 0 0 0 0,-1 0 0 0 0,0 0 0 0 0,0-1 0 0 0,-1 0 0 0 0,0 0 0 0 0,0-1 0 0 0,6-11 0 0 0,12-22-196 0 0,-17 31 42 0 0,0 1 211 0 0,-5 8-106 0 0,0 0 0 0 0,1 0 1 0 0,-1-1-1 0 0,0 1 1 0 0,0 0-1 0 0,0 0 0 0 0,0 0 1 0 0,0 0-1 0 0,0 0 0 0 0,0 0 1 0 0,0 0-1 0 0,0 0 1 0 0,0 0-1 0 0,0 0 0 0 0,0 0 1 0 0,0-1-1 0 0,0 1 0 0 0,0 0 1 0 0,0 0-1 0 0,0 0 1 0 0,0 0-1 0 0,0 0 0 0 0,0 0 1 0 0,0 0-1 0 0,0 0 0 0 0,0-1 1 0 0,0 1-1 0 0,0 0 1 0 0,0 0-1 0 0,0 0 0 0 0,0 0 1 0 0,0 0-1 0 0,0 0 0 0 0,0 0 1 0 0,0 0-1 0 0,0 0 0 0 0,0-1 1 0 0,0 1-1 0 0,0 0 1 0 0,0 0-1 0 0,0 0 0 0 0,0 0 1 0 0,0 0-1 0 0,-1 0 0 0 0,1 0 1 0 0,0 0-1 0 0,0 0 1 0 0,0 0-1 0 0,0 0 0 0 0,0 0 1 0 0,0 0-1 0 0,0 1 40 0 0,-1 0 0 0 0,1 0 0 0 0,0 0 1 0 0,-1 0-1 0 0,1 0 0 0 0,-1 0 0 0 0,1 0 0 0 0,-1 0 0 0 0,1 0 0 0 0,-2 1 0 0 0,-2 4-36 0 0,0 0 0 0 0,0 0 0 0 0,-4 10 0 0 0,7-12 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42 7568 0 0,'9'-4'52'0'0,"12"-6"110"0"0,-21 9-107 0 0,0 0-1 0 0,-1 1 1 0 0,1-1-1 0 0,0 1 1 0 0,0-1-1 0 0,0 0 1 0 0,0 1-1 0 0,0-1 1 0 0,-1 1-1 0 0,1-1 1 0 0,0 0-1 0 0,-1 1 1 0 0,1-1-1 0 0,0 1 1 0 0,-1-1-1 0 0,1 1 1 0 0,-1-1-1 0 0,1 1 1 0 0,-1-1-1 0 0,0 1 1 0 0,-8-11 355 0 0,7 10-400 0 0,1 1 0 0 0,0-1 1 0 0,0 1-1 0 0,-1-1 0 0 0,1 1 0 0 0,-1 0 0 0 0,1-1 1 0 0,0 1-1 0 0,-1 0 0 0 0,1 0 0 0 0,-1 0 0 0 0,1 0 1 0 0,-1 0-1 0 0,1 0 0 0 0,0 0 0 0 0,-1 1 0 0 0,1-1 1 0 0,-1 0-1 0 0,1 1 0 0 0,0-1 0 0 0,-1 1 0 0 0,1-1 1 0 0,0 1-1 0 0,0 0 0 0 0,-1 0 0 0 0,1 0 0 0 0,0-1 1 0 0,0 1-1 0 0,0 0 0 0 0,0 0 0 0 0,0 0 0 0 0,0 1 1 0 0,-1 1-1 0 0,-3 4-111 0 0,-1 1 0 0 0,2 0 1 0 0,-9 17-1 0 0,11-20 81 0 0,-9 24-385 0 0,10-22 363 0 0,1-6-39 0 0,8-2-124 0 0,9-10 205 0 0,-10 8 0 0 0,3 3 0 0 0,-1 4 0 0 0,-3 3 0 0 0,0-1-12 0 0,-6-5 7 0 0,1-1 0 0 0,-1 0 0 0 0,1 0 1 0 0,-1 0-1 0 0,0 0 0 0 0,1 0 1 0 0,-1 0-1 0 0,1 0 0 0 0,-1 0 0 0 0,1 0 1 0 0,-1 0-1 0 0,0 0 0 0 0,1-1 0 0 0,-1 1 1 0 0,1 0-1 0 0,-1 0 0 0 0,0 0 0 0 0,1 0 1 0 0,-1-1-1 0 0,1 1 0 0 0,-1 0 0 0 0,0-1 1 0 0,1 1-1 0 0,0-1-39 0 0,12-6-457 0 0,3-1-156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52 154 3856 0 0,'-4'17'182'0'0,"1"0"0"0"0,1 1-1 0 0,0-1 1 0 0,0 19 0 0 0,3-37-179 0 0,0-1 0 0 0,0 0 0 0 0,0 1 0 0 0,1-1 0 0 0,-1 1 0 0 0,0 0 0 0 0,0-1 0 0 0,1 1 0 0 0,-1 0 0 0 0,1 0-1 0 0,-1-1 1 0 0,4 0 0 0 0,4-5 127 0 0,17-25 1006 0 0,-20 26 2847 0 0,-7 11-3339 0 0,2 7-417 0 0,-2-1 0 0 0,0 1 0 0 0,0 0 0 0 0,-5 18 1 0 0,-6 15-228 0 0,-7 54 0 0 0,15-74 0 0 0,-2-1 0 0 0,-11 32 0 0 0,1-8 0 0 0,14-38 3 0 0,0-4-10 0 0,0 0 1 0 0,0 0-1 0 0,0 0 1 0 0,-4 5-1 0 0,18-29-635 0 0,40-169 53 0 0,-18 52 1100 0 0,-25 104-255 0 0,2-6 62 0 0,21-51 0 0 0,-26 75-295 0 0,-2 1 38 0 0,2 0 0 0 0,-1 1-1 0 0,2-1 1 0 0,0 1-1 0 0,0 0 1 0 0,1 1 0 0 0,11-12-1 0 0,-19 21-54 0 0,1 1 0 0 0,-1-1 0 0 0,1 0 0 0 0,-1 1 0 0 0,1-1 0 0 0,0 1 0 0 0,-1-1 0 0 0,1 1 0 0 0,0-1 0 0 0,-1 1 0 0 0,1-1 0 0 0,0 1 0 0 0,0 0 0 0 0,0-1 0 0 0,-1 1 0 0 0,1 0 0 0 0,0 0 0 0 0,0 0 0 0 0,0-1-1 0 0,0 1 1 0 0,-1 0 0 0 0,1 0 0 0 0,0 0 0 0 0,0 0 0 0 0,0 1 0 0 0,0-1 0 0 0,-1 0 0 0 0,1 0 0 0 0,0 0 0 0 0,0 1 0 0 0,0-1 0 0 0,-1 0 0 0 0,1 1 0 0 0,0-1 0 0 0,0 1 0 0 0,-1-1 0 0 0,1 1 0 0 0,0-1 0 0 0,-1 1 0 0 0,1-1 0 0 0,0 2 0 0 0,1 0 9 0 0,-1 0 1 0 0,0 1-1 0 0,1-1 1 0 0,-1 0 0 0 0,0 1-1 0 0,0-1 1 0 0,-1 1 0 0 0,1-1-1 0 0,-1 1 1 0 0,1-1-1 0 0,-1 1 1 0 0,0 3 0 0 0,-1 12 99 0 0,-1-1 1 0 0,-1 1-1 0 0,0-1 0 0 0,-2 1 1 0 0,0-1-1 0 0,-10 23 1 0 0,11-29-7 0 0,1-6-100 0 0,1 0 0 0 0,-1 0-1 0 0,0 0 1 0 0,0-1 0 0 0,0 1 0 0 0,-1-1 0 0 0,0 0 0 0 0,0 0 0 0 0,0 0-1 0 0,-6 4 1 0 0,2-4 62 0 0,3-4 4 0 0,3 0-83 0 0,1-1 1 0 0,-1 1-1 0 0,1 0 1 0 0,0-1-1 0 0,-1 0 1 0 0,1 1-1 0 0,0-1 1 0 0,0 0-1 0 0,-1 0 1 0 0,1 1-1 0 0,0-1 1 0 0,0 0-1 0 0,0 0 1 0 0,0 0-1 0 0,0-1 1 0 0,0 1-1 0 0,0 0 1 0 0,0-1-1 0 0,-1-1-1 0 0,2 3 4 0 0,-5-8-313 0 0,1-6-373 0 0,4 6 649 0 0,5 0-664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6968 0 0,'0'0'629'0'0,"1"-1"-518"0"0,6-4 208 0 0,0 1 1 0 0,0-1-1 0 0,0 1 0 0 0,0 0 1 0 0,1 1-1 0 0,0 0 1 0 0,0 0-1 0 0,-1 1 0 0 0,1-1 1 0 0,1 2-1 0 0,-1-1 1 0 0,0 1-1 0 0,0 1 0 0 0,1-1 1 0 0,12 2-1 0 0,-11 2-329 0 0,1 0 0 0 0,-1 0 0 0 0,18 10 0 0 0,-18-9-48 0 0,1 2 67 0 0,2 0-206 0 0,0-1-1 0 0,16 5 1 0 0,-24-9 111 0 0,0 0 1 0 0,0 0-1 0 0,0-1 0 0 0,0 1 0 0 0,1-1 1 0 0,-1 0-1 0 0,0 0 0 0 0,0-1 0 0 0,9-2 1 0 0,2-1-107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5888 0 0,'-9'4'120'0'0,"5"0"40"0"0,-1 0-160 0 0,1-1 0 0 0,4 1 0 0 0,-4 4 832 0 0,0 4 128 0 0,-1-2 32 0 0,1 2 8 0 0,0 8-464 0 0,-1-1-96 0 0,1-1-24 0 0,-5 6 0 0 0,1-1-304 0 0,4 3-112 0 0,-5 2 72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6720 0 0,'0'-1'197'0'0,"0"2"-27"0"0,-1-1-148 0 0,1 0-1 0 0,0 0 1 0 0,-1 1 0 0 0,1-1 0 0 0,0 0 0 0 0,-1 1 0 0 0,1-1-1 0 0,0 0 1 0 0,0 1 0 0 0,-1-1 0 0 0,1 1 0 0 0,0-1 0 0 0,0 0 0 0 0,0 1-1 0 0,-1-1 1 0 0,1 1 0 0 0,0-1 0 0 0,0 1 0 0 0,0-1 0 0 0,0 1-1 0 0,0-1 1 0 0,0 1 0 0 0,-11 52 1677 0 0,-12 99-965 0 0,-11 59-555 0 0,9-67-374 0 0,2 2-251 0 0,19-115 334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6504 0 0,'-1'1'341'0'0,"-4"1"-110"0"0,1 0-1 0 0,-1 1 1 0 0,1-1 0 0 0,-1 1-1 0 0,1 0 1 0 0,0 0 0 0 0,1 1-1 0 0,-1-1 1 0 0,0 1 0 0 0,1 0-1 0 0,0 0 1 0 0,0 0 0 0 0,-5 8-1 0 0,-3 12-183 0 0,-1-3-95 0 0,2 1 0 0 0,1 1 0 0 0,0 0-1 0 0,1 0 1 0 0,-6 37 0 0 0,12-44-216 0 0,0 1 0 0 0,1 0 0 0 0,0 0 0 0 0,4 29 0 0 0,-3-45 197 0 0,0 0 1 0 0,0 0-1 0 0,0 0 1 0 0,1-1-1 0 0,-1 1 1 0 0,0 0-1 0 0,1 0 1 0 0,-1 0 0 0 0,1 0-1 0 0,-1-1 1 0 0,1 1-1 0 0,-1 0 1 0 0,1 0-1 0 0,-1-1 1 0 0,1 1-1 0 0,-1 0 1 0 0,1-1-1 0 0,0 1 1 0 0,0-1-1 0 0,-1 1 1 0 0,1-1 0 0 0,0 1-1 0 0,0-1 1 0 0,0 0-1 0 0,-1 1 1 0 0,1-1-1 0 0,0 0 1 0 0,0 1-1 0 0,0-1 1 0 0,1 0-1 0 0,0 0-46 0 0,-1 0 0 0 0,0 0 0 0 0,1 0 0 0 0,-1 0 0 0 0,0-1 0 0 0,1 1 0 0 0,-1 0 0 0 0,1-1 0 0 0,-1 1 0 0 0,0-1 0 0 0,0 1 0 0 0,1-1 0 0 0,-1 0 0 0 0,0 1 0 0 0,0-1 0 0 0,0 0 0 0 0,0 0 0 0 0,0 0 0 0 0,2-2 0 0 0,5-7 467 0 0,0 0 0 0 0,-1-1 0 0 0,-1 0 0 0 0,0 0 1 0 0,0-1-1 0 0,-1 0 0 0 0,-1 0 0 0 0,5-20 0 0 0,-8 26 8 0 0,0 0-1 0 0,0 0 1 0 0,-1 0-1 0 0,0 0 0 0 0,-1 0 1 0 0,1 1-1 0 0,-3-12 1 0 0,2 14-271 0 0,0 0 0 0 0,0-1 1 0 0,-1 1-1 0 0,1 0 0 0 0,-1 0 1 0 0,1 0-1 0 0,-1 0 0 0 0,0 0 1 0 0,0 0-1 0 0,-1 0 0 0 0,1 0 1 0 0,-1 1-1 0 0,1 0 0 0 0,-5-4 1 0 0,0 1-44 0 0,1-1 1 0 0,0 0-1 0 0,0 0 1 0 0,1 0-1 0 0,-1-1 1 0 0,-7-13 0 0 0,11 17-3 0 0,1 1-34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7104 0 0,'0'0'208'0'0,"-9"0"720"0"0,2-1-691 0 0,0 2 0 0 0,0-1 0 0 0,0 1 0 0 0,0-1-1 0 0,0 2 1 0 0,1-1 0 0 0,-1 1 0 0 0,0 0 0 0 0,1 1 0 0 0,0-1 0 0 0,-1 1 0 0 0,1 1 0 0 0,-11 6 0 0 0,-8 8-221 0 0,8-6-73 0 0,-18 16 0 0 0,30-24 40 0 0,1 1 1 0 0,0-1-1 0 0,0 1 1 0 0,0 0-1 0 0,0 0 1 0 0,1 0-1 0 0,0 0 1 0 0,-4 9-1 0 0,-3 9-67 0 0,6-14 51 0 0,0 0-1 0 0,-4 17 0 0 0,7-23 21 0 0,1-1 0 0 0,-1 1 0 0 0,1 0 0 0 0,0 0 0 0 0,0 0 0 0 0,0-1 0 0 0,0 1 0 0 0,0 0 0 0 0,1 0 0 0 0,-1 0 0 0 0,1-1 0 0 0,0 1 0 0 0,0 0 0 0 0,1 2 0 0 0,-1-4 13 0 0,0 1-1 0 0,0-1 1 0 0,-1 0 0 0 0,1 0-1 0 0,0 0 1 0 0,0 1-1 0 0,0-1 1 0 0,1 0-1 0 0,-1 0 1 0 0,0 0-1 0 0,0-1 1 0 0,0 1 0 0 0,1 0-1 0 0,-1 0 1 0 0,1-1-1 0 0,-1 1 1 0 0,0-1-1 0 0,1 1 1 0 0,-1-1 0 0 0,1 0-1 0 0,-1 1 1 0 0,1-1-1 0 0,-1 0 1 0 0,1 0-1 0 0,-1 0 1 0 0,1 0-1 0 0,-1 0 1 0 0,1 0 0 0 0,1-1-1 0 0,5-1 2 0 0,0 0-1 0 0,0 0 0 0 0,0-1 1 0 0,8-4-1 0 0,-5 2 1 0 0,4-3-8 0 0,-1 0 0 0 0,0 0 1 0 0,-1-1-1 0 0,0-1 0 0 0,0 0 1 0 0,22-24-1 0 0,15-20-1036 0 0,-44 50 725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8 6440 0 0,'-6'-7'5657'0'0,"4"8"-5645"0"0,0 1 1 0 0,-1-1 0 0 0,1 1-1 0 0,0 0 1 0 0,0-1-1 0 0,0 1 1 0 0,0 0-1 0 0,1 0 1 0 0,-1 0-1 0 0,0 1 1 0 0,1-1-1 0 0,0 0 1 0 0,-1 1-1 0 0,1-1 1 0 0,0 1-1 0 0,0-1 1 0 0,0 3-1 0 0,-3 9 38 0 0,1-1 0 0 0,-2 17 0 0 0,1-11-34 0 0,-72 337 221 0 0,73-346-293 0 0,1 0 0 0 0,1 0 0 0 0,0 11 0 0 0,0-17-53 0 0,1-1-1 0 0,0 1 1 0 0,0-1-1 0 0,1 1 1 0 0,-1-1 0 0 0,1 1-1 0 0,0-1 1 0 0,0 0-1 0 0,0 1 1 0 0,0-1-1 0 0,0 0 1 0 0,3 4-1 0 0,-4-6 59 0 0,1-1 0 0 0,0 1-1 0 0,0 0 1 0 0,-1-1 0 0 0,1 1-1 0 0,0-1 1 0 0,0 1 0 0 0,0-1-1 0 0,0 1 1 0 0,0-1 0 0 0,-1 1-1 0 0,1-1 1 0 0,0 0 0 0 0,0 0-1 0 0,0 1 1 0 0,0-1 0 0 0,0 0-1 0 0,0 0 1 0 0,0 0 0 0 0,0 0-1 0 0,0 0 1 0 0,0 0 0 0 0,0 0-1 0 0,0-1 1 0 0,0 1 0 0 0,0 0 0 0 0,0 0-1 0 0,0-1 1 0 0,0 1 0 0 0,0-1-1 0 0,0 1 1 0 0,-1-1 0 0 0,2 0-1 0 0,4-2-113 0 0,0-1 0 0 0,-1-1 0 0 0,9-7-1 0 0,-7 6 110 0 0,5-5 82 0 0,-1-1-1 0 0,19-24 1 0 0,-11 12 867 0 0,-18 23-845 0 0,-1 1 0 0 0,1-1-1 0 0,0 1 1 0 0,-1-1-1 0 0,1 1 1 0 0,-1-1 0 0 0,0 0-1 0 0,1 1 1 0 0,-1-1 0 0 0,1 0-1 0 0,-1 1 1 0 0,0-1-1 0 0,1 0 1 0 0,-1 0 0 0 0,0 1-1 0 0,0-1 1 0 0,0 0 0 0 0,0 0-1 0 0,0 1 1 0 0,0-1-1 0 0,0 0 1 0 0,0 0 0 0 0,0 1-1 0 0,0-1 1 0 0,0 0 0 0 0,0 0-1 0 0,0 1 1 0 0,0-1-1 0 0,-1 0 1 0 0,1 0 0 0 0,0 1-1 0 0,-1-1 1 0 0,1 0 0 0 0,0 1-1 0 0,-1-1 1 0 0,1 1-1 0 0,-1-1 1 0 0,1 0 0 0 0,-1 1-1 0 0,1-1 1 0 0,-1 1 0 0 0,0-1-1 0 0,1 1 1 0 0,-1 0-1 0 0,0-1 1 0 0,1 1 0 0 0,-1-1-1 0 0,0 1 1 0 0,-2-1 63 0 0,0 0 1 0 0,1 0-1 0 0,-1 0 0 0 0,0 0 0 0 0,0 1 1 0 0,1-1-1 0 0,-1 1 0 0 0,0 0 1 0 0,0 0-1 0 0,0 0 0 0 0,-4 1 1 0 0,4 0-131 0 0,-1 0 0 0 0,1 0 0 0 0,0 1 0 0 0,0-1 0 0 0,0 1 0 0 0,0 0 0 0 0,0 0 0 0 0,0 0 0 0 0,1 0 1 0 0,-4 3-1 0 0,-22 29-253 0 0,27-33 268 0 0,0 1 0 0 0,0 0 0 0 0,0 0 1 0 0,0 0-1 0 0,0-1 0 0 0,0 1 0 0 0,0 0 1 0 0,1 0-1 0 0,-1 0 0 0 0,1 0 0 0 0,0 0 1 0 0,-1 0-1 0 0,1 0 0 0 0,0 0 0 0 0,0 0 1 0 0,0 0-1 0 0,0 1 0 0 0,1-1 0 0 0,-1 0 1 0 0,1 0-1 0 0,-1 0 0 0 0,1 0 0 0 0,0-1 1 0 0,-1 1-1 0 0,1 0 0 0 0,0 0 0 0 0,0 0 1 0 0,0 0-1 0 0,1-1 0 0 0,-1 1 0 0 0,3 2 1 0 0,0 0-8 0 0,0 0 0 0 0,0 0 0 0 0,1-1 0 0 0,0 1 0 0 0,0-1 0 0 0,0 0 0 0 0,0 0 0 0 0,0-1 0 0 0,0 0 1 0 0,7 2-1 0 0,28 6 126 0 0,84 10 0 0 0,-73-19-152 0 0,-28-2-396 0 0,-15 1 241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7568 0 0,'0'0'992'0'0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9:0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58 9128 0 0,'-8'-1'433'0'0,"-12"-2"151"0"0,-21-6-631 0 0,16 0 2994 0 0,24 9-2344 0 0,-6-14 2952 0 0,6-8-1211 0 0,6 23-2121 0 0,1-1-1 0 0,-1 1 1 0 0,0 0-1 0 0,0 0 1 0 0,0 0-1 0 0,0 1 1 0 0,0 0-1 0 0,6 3 0 0 0,35 22-710 0 0,-44-26 506 0 0,24 17 257 0 0,-13-8-489 0 0,25 13 1 0 0,9 11 263 0 0,-35-26 185 0 0,21 18 0 0 0,-4-2-227 0 0,-24-19-8 0 0,0 0 0 0 0,1 0 0 0 0,-2 0 0 0 0,1 1 0 0 0,7 12 0 0 0,-11-16 1 0 0,-1-1 0 0 0,0 0-1 0 0,1-1 1 0 0,-1 1-1 0 0,0-1 1 0 0,1 1-1 0 0,-1-1 0 0 0,0 1 1 0 0,1-1-1 0 0,-1 1 1 0 0,1-1-1 0 0,-1 1 1 0 0,1-1-1 0 0,-1 0 1 0 0,1 1-1 0 0,-1-1 1 0 0,1 0-1 0 0,-1 1 1 0 0,1-1-1 0 0,0 0 1 0 0,-1 0-1 0 0,1 1 1 0 0,0-1-1 0 0,-1 0 9 0 0,1 0 0 0 0,-1 0 0 0 0,0 1 0 0 0,0-1 1 0 0,0 0-1 0 0,0 0 0 0 0,1 1 0 0 0,-1-1 0 0 0,0 0 0 0 0,0 0 0 0 0,0 1 0 0 0,0-1 0 0 0,0 0 0 0 0,0 0 0 0 0,0 1 0 0 0,1-1 0 0 0,-1 0 0 0 0,0 0 0 0 0,0 1 0 0 0,0-1 0 0 0,0 0 0 0 0,0 1 0 0 0,0-1 0 0 0,0 0 0 0 0,0 0 0 0 0,-1 1 0 0 0,1-1 0 0 0,0 0 0 0 0,0 1 0 0 0,0-1 0 0 0,0 0 0 0 0,0 1 0 0 0,-5 7 397 0 0,2-7-451 0 0,0 0 1 0 0,1 1-1 0 0,-1-1 0 0 0,0-1 0 0 0,0 1 0 0 0,0 0 0 0 0,0-1 0 0 0,0 0 1 0 0,0 1-1 0 0,0-1 0 0 0,0 0 0 0 0,0 0 0 0 0,-5-2 0 0 0,3 1 272 0 0,0 1-1 0 0,0-1 0 0 0,0 1 1 0 0,0 0-1 0 0,0 0 0 0 0,0 0 0 0 0,-8 2 1 0 0,10-2-213 0 0,0 1 1 0 0,-1 0-1 0 0,1 0 1 0 0,0 0 0 0 0,0 0-1 0 0,0 0 1 0 0,0 0-1 0 0,0 1 1 0 0,0 0 0 0 0,0 0-1 0 0,0 0 1 0 0,-4 3-1 0 0,0 6-14 0 0,6-9 0 0 0,0-1 0 0 0,1 1 0 0 0,-1-1 0 0 0,0 1 0 0 0,-1-1 0 0 0,1 0 0 0 0,0 1 0 0 0,0-1 0 0 0,0 0 0 0 0,-3 1 0 0 0,1 1 0 0 0,0-1 0 0 0,0 1 1 0 0,0 0-1 0 0,0 0 0 0 0,0 0 0 0 0,1 0 0 0 0,0 0 0 0 0,-1 1 0 0 0,1-1 0 0 0,-2 5 0 0 0,-15 41 0 0 0,4-10-133 0 0,14-36-87 0 0,-1 1-1 0 0,1-1 1 0 0,0 1 0 0 0,0-1-1 0 0,1 1 1 0 0,-1 0-1 0 0,1 0 1 0 0,-1 5-1 0 0,0-2-1239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9320 0 0,'-4'0'192'0'0,"-6"2"56"0"0,7 2-248 0 0,-1 0 0 0 0,0 4 0 0 0,-1 0 0 0 0,1 4 512 0 0,-6-5 48 0 0,7 5 16 0 0,-1-5 0 0 0,-2 4-312 0 0,3-3-56 0 0,-1 4-16 0 0,0-4 0 0 0,4 0-192 0 0,-6-5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7968 0 0,'-4'65'4142'0'0,"4"-65"-4047"0"0,0 3-90 0 0,13 2-378 0 0,11-1 360 0 0,-18-4 40 0 0,0 1 0 0 0,0 1 0 0 0,-1-1 0 0 0,1 1 0 0 0,0 0 0 0 0,-1 0 0 0 0,1 1 0 0 0,-1 0 0 0 0,0 0 0 0 0,0 0 0 0 0,0 0 0 0 0,6 7 1 0 0,-1-3 212 0 0,-7-5-192 0 0,0 0 0 0 0,0 0 0 0 0,1 0 0 0 0,-1 0 0 0 0,1 0 0 0 0,-1-1 0 0 0,1 0 0 0 0,0 0 0 0 0,0 0 0 0 0,-1 0 0 0 0,1 0 0 0 0,0-1 0 0 0,6 1 0 0 0,3 3-48 0 0,-4 0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1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65 147 4392 0 0,'1'-19'-11'0'0,"0"10"380"0"0,-1 0 0 0 0,0-1-1 0 0,-1 1 1 0 0,0 0-1 0 0,-3-14 1 0 0,3 18 285 0 0,0 0 0 0 0,0-1 0 0 0,0 1 1 0 0,0-11-1 0 0,-1 0 695 0 0,1 11-107 0 0,0 9 1680 0 0,-7 310-2430 0 0,3-55-372 0 0,5-227-56 0 0,0-26-43 0 0,1 0 1 0 0,-1 0-1 0 0,1 0 0 0 0,2 8 1 0 0,-3-14-22 0 0,0 0 0 0 0,0 0 0 0 0,0 1 0 0 0,0-1 0 0 0,0 0 0 0 0,1 0 0 0 0,-1 1 0 0 0,0-1 0 0 0,0 0 0 0 0,0 0 0 0 0,0 1 0 0 0,0-1 0 0 0,1 0 0 0 0,-1 0 0 0 0,0 1 0 0 0,0-1 0 0 0,0 0 0 0 0,1 0 0 0 0,-1 0 0 0 0,0 0 0 0 0,0 1 0 0 0,1-1 0 0 0,-1 0 1 0 0,0 0-1 0 0,0 0 0 0 0,1 0 0 0 0,-1 0 0 0 0,0 0 0 0 0,0 0 0 0 0,1 0 0 0 0,-1 0 0 0 0,3-1 9 0 0,1-1 20 0 0,1-1-1 0 0,-1 0 1 0 0,0 0-1 0 0,0 0 1 0 0,0 0-1 0 0,0-1 1 0 0,-1 1-1 0 0,7-9 1 0 0,-1 1 56 0 0,-6 8-59 0 0,-1 1-14 0 0,1-1 3 0 0,2-1 0 0 0,3-2-12 0 0,7-4-3 0 0,9-4 0 0 0,-16 10 0 0 0,0 0 0 0 0,1 1 0 0 0,0 0 0 0 0,-1 0 0 0 0,14-2 0 0 0,-17 5 7 0 0,0 0-1 0 0,0 0 1 0 0,0 1-1 0 0,-1-1 0 0 0,1 1 1 0 0,0 0-1 0 0,0 0 1 0 0,-1 1-1 0 0,8 3 0 0 0,-11-5 58 0 0,7 8 79 0 0,-7-7-111 0 0,-1 1 0 0 0,1-1 0 0 0,-1 0 0 0 0,0 1 0 0 0,1-1 0 0 0,-1 0 0 0 0,0 1 0 0 0,0-1 1 0 0,0 1-1 0 0,0-1 0 0 0,0 0 0 0 0,0 1 0 0 0,0-1 0 0 0,0 1 0 0 0,-1-1 0 0 0,1 0 0 0 0,0 1 0 0 0,-1-1 0 0 0,1 0 0 0 0,-1 1 0 0 0,0-1 0 0 0,1 0 0 0 0,-1 0 0 0 0,0 0 0 0 0,0 0 0 0 0,0 1 0 0 0,0-1 0 0 0,0 0 0 0 0,0-1 0 0 0,0 1 0 0 0,0 0 0 0 0,-2 1 0 0 0,-146 64 2439 0 0,132-60-2496 0 0,-24 15 221 0 0,30-14-144 0 0,4-4 4 0 0,1 1 1 0 0,0 0 0 0 0,-12 10-1 0 0,16-12-69 0 0,0 0 0 0 0,0 1 0 0 0,0 0-1 0 0,0-1 1 0 0,0 1 0 0 0,1 0 0 0 0,-1 0 0 0 0,1 0-1 0 0,0 0 1 0 0,-1 6 0 0 0,-3 14-1484 0 0,5-15 163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11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12840 0 0,'0'0'618'0'0,"-8"4"50"0"0,-1 1-418 0 0,0 1 0 0 0,0 0-1 0 0,1 0 1 0 0,0 0 0 0 0,-11 12 0 0 0,9-8 221 0 0,-1-1 1 0 0,-14 11-1 0 0,21-18-444 0 0,1 1 0 0 0,0 0-1 0 0,0 0 1 0 0,0 0 0 0 0,-3 4-1 0 0,5-7-29 0 0,1 1 0 0 0,-1 0 0 0 0,1 0 0 0 0,-1-1 0 0 0,1 1-1 0 0,0 0 1 0 0,-1 0 0 0 0,1 0 0 0 0,0-1 0 0 0,0 1-1 0 0,0 0 1 0 0,0 0 0 0 0,-1 0 0 0 0,1 0 0 0 0,0 0-1 0 0,0 0 1 0 0,1-1 0 0 0,-1 1 0 0 0,0 0 0 0 0,0 0-1 0 0,0 0 1 0 0,0 0 0 0 0,1-1 0 0 0,-1 1 0 0 0,0 0-1 0 0,2 1 1 0 0,11 13-175 0 0,-13-14 172 0 0,42 36-499 0 0,-35-32 414 0 0,-2 0 94 0 0,7 16-3 0 0,-11-19 41 0 0,0 0 0 0 0,-1 0 0 0 0,1 0 0 0 0,-1 0 0 0 0,1 0 1 0 0,-1 0-1 0 0,1 0 0 0 0,-1 0 0 0 0,0-1 0 0 0,0 1 0 0 0,0 0 1 0 0,0 0-1 0 0,0 0 0 0 0,-1 0 0 0 0,1 0 0 0 0,-1 0 0 0 0,1 0 1 0 0,-2 3-1 0 0,1-3 73 0 0,1-1-1 0 0,-1 0 1 0 0,0 1 0 0 0,0-1 0 0 0,1 0 0 0 0,-1 0-1 0 0,0 0 1 0 0,0 0 0 0 0,0 0 0 0 0,0 0 0 0 0,0 0 0 0 0,-1 0-1 0 0,1 0 1 0 0,0 0 0 0 0,0 0 0 0 0,-1-1 0 0 0,1 1 0 0 0,0-1-1 0 0,-1 1 1 0 0,1-1 0 0 0,0 1 0 0 0,-1-1 0 0 0,1 0 0 0 0,-4 1-1 0 0,1-2 23 0 0,-5-1-431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1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 5960 0 0,'0'0'442'0'0,"-1"-1"-298"0"0,-1-1-56 0 0,-7-3 3083 0 0,8 5-3099 0 0,1 0 1 0 0,-1 0 0 0 0,1 1-1 0 0,-1-1 1 0 0,0 0 0 0 0,1 0-1 0 0,-1 0 1 0 0,1 1 0 0 0,-1-1-1 0 0,1 0 1 0 0,-1 1 0 0 0,1-1-1 0 0,-1 0 1 0 0,1 1 0 0 0,-1-1-1 0 0,1 1 1 0 0,-1-1 0 0 0,1 1 0 0 0,-1 0-1 0 0,-10 22 137 0 0,10-22 37 0 0,-2 10-175 0 0,1 0 0 0 0,1-1 0 0 0,-1 1 0 0 0,2 0 0 0 0,0 16 0 0 0,0-20-40 0 0,-1 59 247 0 0,1 48 107 0 0,2-61-401 0 0,13 173 733 0 0,-11-199-728 0 0,1 0-1 0 0,2 0 0 0 0,0-1 0 0 0,2 1 0 0 0,0-2 0 0 0,16 29 1 0 0,-19-42 64 0 0,1 0 1 0 0,10 12 0 0 0,-14-20-36 0 0,-1-1 1 0 0,1 0 0 0 0,1 0 0 0 0,-1 0 0 0 0,0 0 0 0 0,1-1-1 0 0,-1 0 1 0 0,1 1 0 0 0,0-1 0 0 0,5 2 0 0 0,5-2-2076 0 0,-10-3 332 0 0,5 1-2585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1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10208 0 0,'-24'10'1698'0'0,"18"-8"-1019"0"0,1 0 0 0 0,-1 0 0 0 0,1 1 0 0 0,-8 4 0 0 0,8-5 958 0 0,3-1-524 0 0,5 4-1257 0 0,4 0 117 0 0,-1 1-1 0 0,-1 0 0 0 0,1 0 0 0 0,-1 0 1 0 0,0 1-1 0 0,0 0 0 0 0,-1 0 0 0 0,0 0 0 0 0,0 0 1 0 0,-1 1-1 0 0,0-1 0 0 0,0 1 0 0 0,-1 0 1 0 0,0 0-1 0 0,0 0 0 0 0,-1 0 0 0 0,1 12 0 0 0,-8 6 436 0 0,-16-34 496 0 0,11 6-450 0 0,-1-1 0 0 0,1-1-1 0 0,-12-5 1 0 0,-5-8-197 0 0,20 10-257 0 0,1 1-12 0 0,6 4-56 0 0,2 3-679 0 0,1-1 240 0 0,0 1-1 0 0,0-1 1 0 0,-1 1-1 0 0,1 0 1 0 0,0 0 0 0 0,-1 0-1 0 0,2 1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1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8496 0 0,'0'0'408'0'0,"-1"0"-180"0"0,-2 0 82 0 0,-1 5 50 0 0,0 10 6031 0 0,2-6-2897 0 0,0-7-3470 0 0,1 0 0 0 0,-1 0 0 0 0,1 0-1 0 0,0 1 1 0 0,-1-1 0 0 0,1 1 0 0 0,0-1-1 0 0,1 1 1 0 0,-1 0 0 0 0,0-1 0 0 0,1 1-1 0 0,-1 0 1 0 0,1 4 0 0 0,-1-2 17 0 0,1-1-1 0 0,-1 1 1 0 0,0 0 0 0 0,-2 5-1 0 0,1-6-34 0 0,1 0-1 0 0,0 1 0 0 0,0-1 0 0 0,1 1 0 0 0,-1-1 0 0 0,1 1 0 0 0,0-1 1 0 0,0 1-1 0 0,1-1 0 0 0,-1 1 0 0 0,1-1 0 0 0,0 0 0 0 0,2 7 0 0 0,1-5-5 0 0,-4-5 0 0 0,1-1 0 0 0,0 1 0 0 0,0 0 0 0 0,-1-1 0 0 0,1 0 0 0 0,0 1 0 0 0,0-1 0 0 0,0 1 0 0 0,-1-1 0 0 0,1 0 0 0 0,0 0 0 0 0,0 1 0 0 0,0-1 0 0 0,0 0 0 0 0,0 0 0 0 0,0 0 0 0 0,0 0 0 0 0,-1 0 0 0 0,1 0 0 0 0,0 0 0 0 0,1-1 0 0 0,15-5 0 0 0,-14 5 0 0 0,1-2 16 0 0,0 1 0 0 0,0-1 0 0 0,-1 0 0 0 0,1 0 0 0 0,0 0 0 0 0,-1-1 0 0 0,5-5 0 0 0,-3 5-16 0 0,-4 3 0 0 0,8-6 2 0 0,-2-4-17 0 0,-7 10 12 0 0,0 1-1 0 0,0 0 0 0 0,1-1 1 0 0,-1 1-1 0 0,0 0 1 0 0,1-1-1 0 0,-1 1 1 0 0,0 0-1 0 0,1-1 1 0 0,-1 1-1 0 0,1 0 1 0 0,-1 0-1 0 0,0-1 1 0 0,1 1-1 0 0,-1 0 1 0 0,1 0-1 0 0,-1 0 0 0 0,1 0 1 0 0,-1 0-1 0 0,1 0 1 0 0,-1-1-1 0 0,0 1 1 0 0,1 0-1 0 0,-1 0 1 0 0,1 0-1 0 0,-1 1 1 0 0,1-1-1 0 0,-1 0 1 0 0,1 0-1 0 0,-1 0 1 0 0,1 0-1 0 0,-1 0 1 0 0,0 0-1 0 0,1 1 0 0 0,-1-1 1 0 0,1 0-1 0 0,-1 0 1 0 0,1 1-1 0 0,-1-1 1 0 0,0 0-1 0 0,1 1 1 0 0,-1-1-1 0 0,0 0 1 0 0,1 1-1 0 0,-1-1 1 0 0,0 0-1 0 0,0 1 1 0 0,1-1-1 0 0,-1 1 0 0 0,15 28 102 0 0,-11-20-134 0 0,-2-5 51 0 0,-1-2-27 0 0,0 0 1 0 0,-1 0-1 0 0,1-1 0 0 0,1 1 0 0 0,-1 0 1 0 0,0-1-1 0 0,0 1 0 0 0,3 2 0 0 0,-3-4 5 0 0,0 1 0 0 0,0-1-1 0 0,-1 0 1 0 0,1 1-1 0 0,0-1 1 0 0,0 0-1 0 0,0 0 1 0 0,0 1-1 0 0,0-1 1 0 0,0 0-1 0 0,0 0 1 0 0,0 0-1 0 0,0 0 1 0 0,0-1-1 0 0,0 1 1 0 0,0 0-1 0 0,0 0 1 0 0,0 0-1 0 0,0-1 1 0 0,2 0-1 0 0,2-1 8 0 0,0-1 0 0 0,0 0 0 0 0,1 0 0 0 0,-2-1 0 0 0,1 0 0 0 0,0 0 0 0 0,-1 0 0 0 0,0 0 0 0 0,0 0 0 0 0,0-1 0 0 0,0 0 0 0 0,-1 0 0 0 0,0 0 0 0 0,0 0 0 0 0,0 0 0 0 0,2-7 0 0 0,-1 5 0 0 0,-3 6 0 0 0,0-1 0 0 0,0 1 0 0 0,0 0 0 0 0,0-1 0 0 0,0 1 0 0 0,-1-1 0 0 0,1 0 0 0 0,-1 1 0 0 0,1-1 0 0 0,-1-2 0 0 0,1-4 0 0 0,-2 1-10 0 0,-1 3-49 0 0,2 3 46 0 0,0 1 0 0 0,-1 0 0 0 0,1 0-1 0 0,0-1 1 0 0,0 1 0 0 0,0 0 0 0 0,0 0 0 0 0,0 0 0 0 0,0-1-1 0 0,0 1 1 0 0,0 0 0 0 0,0 0 0 0 0,0-1 0 0 0,0 1 0 0 0,0 0-1 0 0,0 0 1 0 0,0-1 0 0 0,0 1 0 0 0,0 0 0 0 0,0 0 0 0 0,1-1 0 0 0,-1 1-1 0 0,0 0 1 0 0,0 0 0 0 0,0 0 0 0 0,0-1 0 0 0,0 1 0 0 0,0 0-1 0 0,1 0 1 0 0,-1 0 0 0 0,0 0 0 0 0,0-1 0 0 0,0 1 0 0 0,1 0-1 0 0,-1 0 1 0 0,0 0 0 0 0,0 0 0 0 0,0 0 0 0 0,1 0 0 0 0,-1-1-1 0 0,0 1 1 0 0,10-4-2458 0 0,-4 4 293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11520 0 0,'0'0'1157'0'0,"-15"8"-598"0"0,4-2-116 0 0,1 2 0 0 0,0-1 0 0 0,1 2 0 0 0,0-1 0 0 0,0 1 0 0 0,-8 11 0 0 0,13-13-207 0 0,0-1-1 0 0,1 1 1 0 0,-3 7 0 0 0,2-5 70 0 0,4-9-294 0 0,0 1 0 0 0,0-1 1 0 0,0 1-1 0 0,0-1 0 0 0,0 1 0 0 0,0-1 0 0 0,0 1 0 0 0,0-1 0 0 0,0 1 0 0 0,0-1 1 0 0,0 1-1 0 0,0-1 0 0 0,1 1 0 0 0,-1-1 0 0 0,0 1 0 0 0,0-1 0 0 0,1 1 0 0 0,-1-1 1 0 0,0 1-1 0 0,1-1 0 0 0,-1 0 0 0 0,0 1 0 0 0,1-1 0 0 0,-1 1 0 0 0,1-1 0 0 0,-1 0 1 0 0,0 0-1 0 0,1 1 0 0 0,-1-1 0 0 0,2 0 0 0 0,-1 1-11 0 0,-1 0 0 0 0,1-1 0 0 0,0 1 0 0 0,0-1 0 0 0,0 0 0 0 0,1 1 0 0 0,-1-1 0 0 0,0 0 0 0 0,0 1 0 0 0,0-1 0 0 0,0 0 0 0 0,0 0 0 0 0,2 0-1 0 0,7-3 20 0 0,-1-1-1 0 0,0 1 0 0 0,1-2 0 0 0,-2 1 1 0 0,1-1-1 0 0,14-11 0 0 0,-22 15-82 0 0,-1 0-82 0 0,0 0 147 0 0,0-1 1 0 0,1 1-1 0 0,-1 0 1 0 0,0 0-1 0 0,0 0 1 0 0,1 0-1 0 0,-1 0 1 0 0,1 0-1 0 0,-1 0 1 0 0,1 0-1 0 0,-1 0 0 0 0,1 0 1 0 0,0 0-1 0 0,-1 0 1 0 0,1 0-1 0 0,0 0 1 0 0,0 1-1 0 0,-1-1 1 0 0,2-1-1 0 0,8-8-2 0 0,-10 10 0 0 0,0 0-1 0 0,0 1 1 0 0,0-1-1 0 0,0 0 1 0 0,0 0-1 0 0,0 0 1 0 0,0 1-1 0 0,0-1 1 0 0,0 0-1 0 0,0 0 1 0 0,0 0-1 0 0,0 0 0 0 0,0 1 1 0 0,1-1-1 0 0,-1 0 1 0 0,0 0-1 0 0,0 0 1 0 0,0 0-1 0 0,0 0 1 0 0,0 1-1 0 0,0-1 1 0 0,0 0-1 0 0,0 0 1 0 0,1 0-1 0 0,-1 0 0 0 0,0 0 1 0 0,0 0-1 0 0,0 0 1 0 0,0 1-1 0 0,1-1 1 0 0,-1 0-1 0 0,0 0 1 0 0,0 0-1 0 0,0 0 1 0 0,0 0-1 0 0,1 0 1 0 0,-1 0-1 0 0,0 0 0 0 0,0 0 1 0 0,0 0-1 0 0,0 0 1 0 0,1 0-1 0 0,-1 0 1 0 0,0 0-1 0 0,0 0 1 0 0,0 0-1 0 0,0 0 1 0 0,1 0-1 0 0,-1 0 1 0 0,0-1-1 0 0,0 1 0 0 0,0 0 1 0 0,0 0-1 0 0,1 0 1 0 0,-1 0-1 0 0,0 0 1 0 0,0 0-1 0 0,0 0 1 0 0,0 0-1 0 0,0-1 1 0 0,0 1-1 0 0,0 0 1 0 0,1 0-1 0 0,-1 0 0 0 0,0 0 1 0 0,0-1-1 0 0,0 1 1 0 0,0 0-1 0 0,0 0 1 0 0,1 10-115 0 0,-1 38-341 0 0,-2-37 456 0 0,1-10 0 0 0,1 0 0 0 0,-1 0 0 0 0,1 0 0 0 0,0 0 0 0 0,-1 0 0 0 0,1 0 0 0 0,0 0 0 0 0,0 1 0 0 0,0-1 0 0 0,0 0 0 0 0,0 0 0 0 0,0 0 0 0 0,0 0 0 0 0,1 2 0 0 0,1 6 38 0 0,0-1 0 0 0,0 1 0 0 0,-1 0-1 0 0,0-1 1 0 0,0 1 0 0 0,-2 12-1 0 0,1-15 6 0 0,-1-1 0 0 0,0 0 0 0 0,0 1-1 0 0,-1-1 1 0 0,0 0 0 0 0,-4 10-1 0 0,3-9-20 0 0,0 1-1 0 0,1 0 0 0 0,-4 14 0 0 0,4-11-20 0 0,0-1-1 0 0,-7 17 1 0 0,6-17-7 0 0,0 0 1 0 0,-4 16 0 0 0,6-18-44 0 0,-1-1 0 0 0,0 1 1 0 0,-6 11-1 0 0,0 1-11 0 0,1-3 268 0 0,6-12-211 0 0,-6 1 129 0 0,7-5-122 0 0,0 0 1 0 0,0 1-1 0 0,0-1 1 0 0,0 0-1 0 0,0 0 0 0 0,0 0 1 0 0,0 0-1 0 0,-1 0 1 0 0,1 0-1 0 0,0 0 1 0 0,0 0-1 0 0,0 0 0 0 0,0 1 1 0 0,0-1-1 0 0,-1 0 1 0 0,1 0-1 0 0,0 0 1 0 0,0 0-1 0 0,0 0 1 0 0,0 0-1 0 0,0 0 0 0 0,-1 0 1 0 0,1 0-1 0 0,0 0 1 0 0,0 0-1 0 0,0 0 1 0 0,0 0-1 0 0,-1 0 0 0 0,1 0 1 0 0,0-1-1 0 0,0 1 1 0 0,0 0-1 0 0,0 0 1 0 0,0 0-1 0 0,-1 0 0 0 0,1 0 1 0 0,0 0-1 0 0,0 0 1 0 0,0 0-1 0 0,0 0 1 0 0,0-1-1 0 0,0 1 1 0 0,0 0-1 0 0,0 0 0 0 0,-1 0 1 0 0,1 0-1 0 0,0 0 1 0 0,0 0-1 0 0,0-1 1 0 0,0 1-1 0 0,0 0 0 0 0,0 0 1 0 0,0 0-1 0 0,0 0 1 0 0,0-1-1 0 0,0 1 1 0 0,0 0-1 0 0,-1 1 51 0 0,-1 1-34 0 0,4-16 112 0 0,8-33 43 0 0,0-1-66 0 0,-8 33-26 0 0,8-25 0 0 0,-8 34-91 0 0,7-24 68 0 0,2 0 0 0 0,1 1 0 0 0,1 0 0 0 0,21-34 0 0 0,-19 40-63 0 0,-13 17 10 0 0,1 1 0 0 0,1 0 1 0 0,-1 0-1 0 0,1 1 0 0 0,-1-1 1 0 0,2 1-1 0 0,8-8 0 0 0,11-7 6 0 0,-11 8 11 0 0,23-13 0 0 0,-28 19-2 0 0,-7 4 394 0 0,7 8-265 0 0,2 10-152 0 0,0 1 0 0 0,-1 0 0 0 0,10 29 0 0 0,-19-47 3 0 0,0 1-1 0 0,1 0 1 0 0,-1 0-1 0 0,0 0 0 0 0,0 0 1 0 0,0 0-1 0 0,0 0 0 0 0,0 0 1 0 0,0 0-1 0 0,0 0 0 0 0,0 0 1 0 0,0 0-1 0 0,0 0 1 0 0,0 0-1 0 0,-1 0 0 0 0,1 0 1 0 0,0 0-1 0 0,-1 0 0 0 0,1 0 1 0 0,-1 0-1 0 0,1 0 1 0 0,-2 1-1 0 0,0 0 45 0 0,0 0 0 0 0,-1 1 1 0 0,1-1-1 0 0,-1 0 0 0 0,-4 2 0 0 0,-14 12 261 0 0,17-12-234 0 0,0 0 0 0 0,-1 0 1 0 0,0-1-1 0 0,0 1 1 0 0,0-1-1 0 0,0 0 0 0 0,0 0 1 0 0,-1-1-1 0 0,0 0 0 0 0,1 0 1 0 0,-1 0-1 0 0,0 0 1 0 0,0-1-1 0 0,0 0 0 0 0,0 0 1 0 0,0-1-1 0 0,0 0 0 0 0,0 0 1 0 0,0 0-1 0 0,0-1 1 0 0,0 1-1 0 0,-9-4 0 0 0,14 4-68 0 0,-1-1-1 0 0,1 1 0 0 0,0-1 1 0 0,0 0-1 0 0,0 1 0 0 0,0-1 1 0 0,1 0-1 0 0,-1 0 0 0 0,0 0 1 0 0,0 0-1 0 0,0 0 1 0 0,0-1-1 0 0,-9-8 39 0 0,-1 1-35 0 0,10 8-68 0 0,0 0-1 0 0,0 0 1 0 0,0 0 0 0 0,0 0 0 0 0,0 1-1 0 0,0-1 1 0 0,0 0 0 0 0,-1 1 0 0 0,1-1-1 0 0,0 0 1 0 0,0 1 0 0 0,-1-1 0 0 0,1 1-1 0 0,0 0 1 0 0,-1 0 0 0 0,1-1 0 0 0,-2 1-1 0 0,3 0-60 0 0,0 0-1 0 0,0 0 1 0 0,-1 0-1 0 0,1 0 1 0 0,0 0-1 0 0,0 0 1 0 0,0 0 0 0 0,-1 1-1 0 0,1-1 1 0 0,0 0-1 0 0,0 0 1 0 0,0 0-1 0 0,0 0 1 0 0,-1 0-1 0 0,1 0 1 0 0,0 0-1 0 0,0 1 1 0 0,0-1-1 0 0,0 0 1 0 0,0 0-1 0 0,-1 0 1 0 0,1 0-1 0 0,0 1 1 0 0,0-1-1 0 0,0 0 1 0 0,0 0-1 0 0,0 0 1 0 0,0 1-1 0 0,0-1 1 0 0,0 0 0 0 0,0 0-1 0 0,0 0 1 0 0,0 1-1 0 0,0-1 1 0 0,0 0-1 0 0,0 0 1 0 0,0 0-1 0 0,0 1 1 0 0,0-1-1 0 0,0 0 1 0 0,0 0-1 0 0,0 0 1 0 0,0 1-1 0 0,0 1-979 0 0,0 9-5358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9072 0 0,'0'0'681'0'0,"-14"8"543"0"0,12-6-1065 0 0,0 1-1 0 0,1-1 1 0 0,-1 1 0 0 0,0-1 0 0 0,1 1-1 0 0,0 0 1 0 0,-1-1 0 0 0,1 1 0 0 0,-1 3-1 0 0,-6 14 966 0 0,6-11-973 0 0,2-5-150 0 0,-3 32-3788 0 0,3-24-522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5584 0 0,'1'-1'34'0'0,"0"0"0"0"0,0-1-1 0 0,0 1 1 0 0,0-1 0 0 0,0 1 0 0 0,0-1 0 0 0,-1 1 0 0 0,1-1 0 0 0,-1 0-1 0 0,1 1 1 0 0,-1-1 0 0 0,1-2 0 0 0,2-17 4924 0 0,-3 22-4716 0 0,-8 80 1102 0 0,-3 66-26 0 0,-1-27-582 0 0,9 171-863 0 0,3-217-2474 0 0,0-72 1451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9:1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53 139 6688 0 0,'0'0'880'0'0,"-5"1"128"0"0,3 0-907 0 0,0 0 0 0 0,-1 0 0 0 0,1 0 0 0 0,0 1 0 0 0,0-1 0 0 0,0 1 0 0 0,0 0 0 0 0,0-1 0 0 0,0 1 0 0 0,0 0 0 0 0,1 0 0 0 0,-1 0 1 0 0,1 1-1 0 0,0-1 0 0 0,-1 0 0 0 0,1 0 0 0 0,0 1 0 0 0,0-1 0 0 0,0 1 0 0 0,1-1 0 0 0,-2 4 0 0 0,-1 7 702 0 0,1 1 1 0 0,-2 23-1 0 0,4-28-732 0 0,-2 50 231 0 0,6 69 1 0 0,-3-115-319 0 0,1 1 0 0 0,0-1 0 0 0,0 0 1 0 0,1 0-1 0 0,1 0 0 0 0,8 19 0 0 0,-2-9-270 0 0,-2-16 166 0 0,-7-6 118 0 0,0-1 1 0 0,0 0 0 0 0,0 0 0 0 0,-1 0 0 0 0,1 0 0 0 0,0 0 0 0 0,0 0-1 0 0,0 0 1 0 0,0 0 0 0 0,0 0 0 0 0,0 0 0 0 0,0 0 0 0 0,-1-1 0 0 0,1 1-1 0 0,0 0 1 0 0,0-1 0 0 0,0 1 0 0 0,0 0 0 0 0,-1-1 0 0 0,1 1 0 0 0,0-1-1 0 0,-1 1 1 0 0,1-1 0 0 0,0 0 0 0 0,0-1 0 0 0,17-20 6 0 0,-15 17-4 0 0,4-6-63 0 0,-1-1 1 0 0,-1 0-1 0 0,0 0 1 0 0,4-14-1 0 0,-2 4 0 0 0,16-40 64 0 0,26-79 226 0 0,-42 117-253 0 0,-2-1 1 0 0,-1 0 0 0 0,-1 0 0 0 0,0-33-1 0 0,-3 52 36 0 0,0-1-1 0 0,0 1 0 0 0,-1 0 1 0 0,0-1-1 0 0,-1 1 0 0 0,-2-11 1 0 0,3 15 23 0 0,-1 0 0 0 0,1-1 0 0 0,0 1 1 0 0,0 0-1 0 0,-1-1 0 0 0,0 1 0 0 0,1 0 1 0 0,-1 0-1 0 0,0 0 0 0 0,0 0 0 0 0,0 1 0 0 0,0-1 1 0 0,0 0-1 0 0,-1 1 0 0 0,1 0 0 0 0,0-1 0 0 0,-1 1 1 0 0,-2-1-1 0 0,2 1 179 0 0,-1 0 1 0 0,1 0 0 0 0,0 0-1 0 0,-1 1 1 0 0,1-1-1 0 0,0 1 1 0 0,-1 0 0 0 0,1 0-1 0 0,-1 0 1 0 0,1 0-1 0 0,-6 2 1 0 0,8-2-196 0 0,-1 1-1 0 0,1-1 1 0 0,0 1 0 0 0,0-1 0 0 0,-1 1 0 0 0,1 0-1 0 0,0 0 1 0 0,0-1 0 0 0,0 1 0 0 0,0 0 0 0 0,0 0-1 0 0,0 0 1 0 0,0 0 0 0 0,0 0 0 0 0,0 0 0 0 0,0 0-1 0 0,1 1 1 0 0,-1-1 0 0 0,0 0 0 0 0,1 0 0 0 0,-1 1-1 0 0,1-1 1 0 0,-1 0 0 0 0,1 1 0 0 0,0-1-1 0 0,-1 0 1 0 0,1 1 0 0 0,0-1 0 0 0,0 1 0 0 0,0 1-1 0 0,0 6-41 0 0,0 0 0 0 0,1 1 0 0 0,0-1 0 0 0,1 0 0 0 0,2 10 0 0 0,5 8-153 0 0,0 1-1 0 0,1-1 1 0 0,19 31-1 0 0,-26-50 27 0 0,2-1 1 0 0,-1 0-1 0 0,1-1 1 0 0,0 1-1 0 0,0-1 1 0 0,1 0-1 0 0,-1 0 1 0 0,2-1-1 0 0,-1 0 1 0 0,0 0-1 0 0,1 0 1 0 0,0-1-1 0 0,0 0 1 0 0,0 0-1 0 0,1 0 1 0 0,12 3-1 0 0,-15-6 96 0 0,0 0 0 0 0,0 0-1 0 0,0-1 1 0 0,0 1-1 0 0,0-1 1 0 0,0 0 0 0 0,0-1-1 0 0,0 1 1 0 0,0-1 0 0 0,-1 0-1 0 0,1 0 1 0 0,5-2-1 0 0,-3 0-25 0 0,-1 0-1 0 0,0 0 0 0 0,0-1 1 0 0,0 0-1 0 0,0 0 1 0 0,-1 0-1 0 0,9-9 0 0 0,2-5-53 0 0,-1 0 0 0 0,-1-1 0 0 0,22-42 0 0 0,-28 48 184 0 0,-5 5 264 0 0,0 1-692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32 9072 0 0,'0'0'681'0'0,"0"-1"-469"0"0,0-6 3396 0 0,0 8-3203 0 0,-5 9-338 0 0,1-1 0 0 0,0 1-1 0 0,1-1 1 0 0,0 1 0 0 0,1 0-1 0 0,0 0 1 0 0,-1 13 0 0 0,3-21-67 0 0,1 1 0 0 0,-1 0 0 0 0,1-1 0 0 0,-1 1 0 0 0,1-1 0 0 0,2 5 0 0 0,1 6 0 0 0,0-6 0 0 0,4-1 0 0 0,-7-6 1 0 0,0 1 0 0 0,0-1 0 0 0,-1 0 0 0 0,1 0 0 0 0,0 0 0 0 0,0 0 0 0 0,0 0 0 0 0,-1 0 0 0 0,1 0 0 0 0,0 0 0 0 0,0 0 0 0 0,-1-1 0 0 0,1 1 0 0 0,0 0 0 0 0,0 0 0 0 0,-1-1 0 0 0,1 1 0 0 0,0 0 0 0 0,0-1 0 0 0,-1 1 0 0 0,1-1 0 0 0,-1 1 0 0 0,1-1 0 0 0,0 1 0 0 0,-1-1 0 0 0,1 0 0 0 0,-1 1 0 0 0,1-1 0 0 0,-1 1 0 0 0,0-1 0 0 0,1 0 0 0 0,-1 0 0 0 0,0 1 0 0 0,1-1 0 0 0,-1 0 0 0 0,0 0 0 0 0,0 1 0 0 0,1-1 0 0 0,-1 0 0 0 0,0 0 0 0 0,0 1 0 0 0,0-1 0 0 0,0 0 0 0 0,0 0 0 0 0,0 0 0 0 0,0 1 0 0 0,-1-1 0 0 0,1 0 0 0 0,0 0 0 0 0,0 1 0 0 0,-1-1 0 0 0,1-1 0 0 0,-3-3 27 0 0,0 0 0 0 0,1 0 0 0 0,0-1 1 0 0,0 1-1 0 0,1-1 0 0 0,-2-10 0 0 0,2 10 60 0 0,0 0 0 0 0,-1 1-1 0 0,0-1 1 0 0,0 0 0 0 0,-3-7 0 0 0,1 5 104 0 0,-6-5 181 0 0,-20-13 268 0 0,29 26-587 0 0,6 11-1310 0 0,-1-2-2479 0 0,0 2-1239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9416 0 0,'0'0'1792'0'0,"-2"1"-907"0"0,-13 5-276 0 0,0 1 1 0 0,1 0-1 0 0,0 0 1 0 0,0 2-1 0 0,1 0 1 0 0,-17 15 0 0 0,23-19-551 0 0,1 2 1 0 0,0-1 0 0 0,0 1 0 0 0,-4 8 0 0 0,8-12-54 0 0,0 0-1 0 0,1 0 1 0 0,-1 0-1 0 0,1 0 1 0 0,0 0-1 0 0,0 0 0 0 0,0 1 1 0 0,1-1-1 0 0,-1 0 1 0 0,1 1-1 0 0,0-1 1 0 0,0 0-1 0 0,0 6 0 0 0,1-2-5 0 0,0 1 0 0 0,0-1 0 0 0,1 0 0 0 0,3 8 0 0 0,-4-13 0 0 0,-1 0 0 0 0,1 0 0 0 0,0 0 0 0 0,0 0 0 0 0,1 0 0 0 0,-1-1 0 0 0,0 1 0 0 0,1 0 0 0 0,-1-1 0 0 0,1 1 0 0 0,-1-1 0 0 0,1 1 0 0 0,0-1 0 0 0,-1 0 0 0 0,1 1 0 0 0,0-1 0 0 0,3 1 0 0 0,17 7-25 0 0,-16-6-12 0 0,-1 0 0 0 0,1-1-1 0 0,0 0 1 0 0,0 0 0 0 0,0-1-1 0 0,0 1 1 0 0,0-1 0 0 0,8 0-1 0 0,6-2-986 0 0,-16-1 490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7488 0 0,'0'0'3192'0'0,"0"2"-2446"0"0,3 4-424 0 0,-1-1 0 0 0,0 1-1 0 0,0 0 1 0 0,-1 0 0 0 0,1 1-1 0 0,-2-1 1 0 0,1 0 0 0 0,-1 0-1 0 0,1 1 1 0 0,-2 10 0 0 0,-3 6 257 0 0,-9 37-1 0 0,0 4 122 0 0,3 4-188 0 0,1-8-199 0 0,-2 88-1 0 0,10-135-331 0 0,1 26-236 0 0,0-38 201 0 0,0 1 0 0 0,0-1 0 0 0,1 1 0 0 0,-1 0 0 0 0,0-1 0 0 0,1 1 0 0 0,-1-1 0 0 0,1 1 0 0 0,0-1 0 0 0,-1 1 0 0 0,1-1 0 0 0,0 0 0 0 0,0 1 0 0 0,0-1 0 0 0,0 0 0 0 0,0 0 0 0 0,0 1 0 0 0,2 0 0 0 0,-2-1 5 0 0,0-1-1 0 0,0 1 1 0 0,0-1-1 0 0,0 0 0 0 0,0 0 1 0 0,0 0-1 0 0,0 1 0 0 0,0-1 1 0 0,0 0-1 0 0,0 0 0 0 0,0 0 1 0 0,0 0-1 0 0,0-1 0 0 0,0 1 1 0 0,0 0-1 0 0,0 0 0 0 0,0-1 1 0 0,0 1-1 0 0,0 0 0 0 0,1-2 1 0 0,21-12-965 0 0,-12 6 497 0 0,1 0 79 0 0,-1-1 1 0 0,0 0-1 0 0,0-1 0 0 0,-1 0 0 0 0,-1-1 0 0 0,13-16 0 0 0,-1 0-545 0 0,5-9 16 0 0,-24 33 924 0 0,0 0-1 0 0,-1 0 0 0 0,1 0 1 0 0,-1 0-1 0 0,0-1 0 0 0,0 1 0 0 0,0 0 1 0 0,0-1-1 0 0,0-6 0 0 0,-1 8 442 0 0,-27 10 612 0 0,6-4 19 0 0,1 1-1 0 0,-37 14 1 0 0,53-16-953 0 0,1-1 1 0 0,-1 1-1 0 0,1-1 1 0 0,0 1-1 0 0,0 0 1 0 0,0 0-1 0 0,0 1 1 0 0,0-1-1 0 0,1 0 1 0 0,-1 1-1 0 0,-2 6 1 0 0,-12 14 537 0 0,15-21-507 0 0,-1 0 1 0 0,1 1-1 0 0,0 0 1 0 0,0-1-1 0 0,0 1 1 0 0,1 0-1 0 0,-1 0 1 0 0,1 0 0 0 0,0 0-1 0 0,0 0 1 0 0,0 0-1 0 0,0 0 1 0 0,1 0-1 0 0,0 8 1 0 0,0-10-107 0 0,1 0 0 0 0,-1 0-1 0 0,1-1 1 0 0,-1 1 0 0 0,1 0 0 0 0,0-1 0 0 0,0 1 0 0 0,0-1-1 0 0,0 1 1 0 0,0-1 0 0 0,0 1 0 0 0,0-1 0 0 0,0 0 0 0 0,1 1-1 0 0,-1-1 1 0 0,0 0 0 0 0,1 0 0 0 0,2 1 0 0 0,1 2-1 0 0,0-1-1 0 0,0 0 1 0 0,1-1 0 0 0,8 4 0 0 0,63 13 0 0 0,-21 0 0 0 0,-52-18-253 0 0,0 0 1 0 0,0 0 0 0 0,0 0 0 0 0,0-1-1 0 0,0 0 1 0 0,6 0 0 0 0,-6 0-496 0 0,5 0-4290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11600 0 0,'0'0'264'0'0,"-5"5"636"0"0,3-1-891 0 0,1-1 1 0 0,-1 1-1 0 0,1 0 1 0 0,0 0-1 0 0,0 0 1 0 0,0 0-1 0 0,0 0 1 0 0,0 0-1 0 0,1 7 1 0 0,-5 22 347 0 0,4-28-199 0 0,0 1 1 0 0,1-1-1 0 0,0 0 1 0 0,0 1-1 0 0,1 8 1 0 0,0 10 132 0 0,-1-17-279 0 0,1-1 0 0 0,0 1-1 0 0,0 0 1 0 0,0 0 0 0 0,0-1 0 0 0,5 11-1 0 0,4 6-4059 0 0,-6-15-460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2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68 10120 0 0,'-4'-14'288'0'0,"4"10"64"0"0,-4-4-288 0 0,4 0-64 0 0,0 0 0 0 0,-5 5 0 0 0,5-5 616 0 0,0 4 112 0 0,0 0 16 0 0,0 1 8 0 0,0-1-592 0 0,5 4-96 0 0,-5 4-64 0 0,0-1 0 0 0,4 9-5544 0 0</inkml:trace>
  <inkml:trace contextRef="#ctx0" brushRef="#br0" timeOffset="1">82 313 9416 0 0,'0'0'449'0'0,"9"0"32"0"0,-2-3-406 0 0,-1 1 0 0 0,1-1 0 0 0,-1 0 0 0 0,0-1 0 0 0,0 1 0 0 0,0-1 0 0 0,0-1 0 0 0,8-7 0 0 0,-6 5 159 0 0,1 0 1 0 0,13-8 0 0 0,-7 6-185 0 0,-9 5-49 0 0,0 0 0 0 0,0 1 1 0 0,1 0-1 0 0,10-5 0 0 0,-16 8 1 0 0,1 0 0 0 0,-1-1 0 0 0,0 1-1 0 0,1 0 1 0 0,-1 0 0 0 0,0-1 0 0 0,1 1 0 0 0,-1 0-1 0 0,1 0 1 0 0,-1 1 0 0 0,0-1 0 0 0,1 0 0 0 0,-1 0-1 0 0,0 1 1 0 0,1-1 0 0 0,-1 1 0 0 0,0-1 0 0 0,0 1-1 0 0,1-1 1 0 0,-1 1 0 0 0,0 0 0 0 0,0 0 0 0 0,0-1-1 0 0,0 1 1 0 0,0 0 0 0 0,0 0 0 0 0,0 0 0 0 0,0 0-1 0 0,0 0 1 0 0,0 2 0 0 0,4 6 4 0 0,-1 1 0 0 0,0-1 0 0 0,-1 1 0 0 0,0 0 0 0 0,-1 1 0 0 0,2 10 0 0 0,1 8 91 0 0,0 4 78 0 0,-4-27 144 0 0,-1 1 0 0 0,2-1-1 0 0,-1 1 1 0 0,0-1 0 0 0,6 13 0 0 0,-2-4 539 0 0,-4-13-793 0 0,0 0 0 0 0,-1 1 0 0 0,1-1 0 0 0,0 0 0 0 0,1 0 0 0 0,-1 0-1 0 0,0 0 1 0 0,0 0 0 0 0,1 0 0 0 0,-1 0 0 0 0,1 0 0 0 0,0-1 0 0 0,-1 1 0 0 0,3 1 0 0 0,-3-2-138 0 0,0-1 1 0 0,-1 1 0 0 0,1-1-1 0 0,-1 1 1 0 0,1-1 0 0 0,0 1-1 0 0,-1-1 1 0 0,1 0 0 0 0,0 0-1 0 0,0 1 1 0 0,-1-1 0 0 0,1 0-1 0 0,0 0 1 0 0,0 0 0 0 0,-1 1-1 0 0,1-1 1 0 0,0 0 0 0 0,0 0-1 0 0,0 0 1 0 0,-1 0 0 0 0,1-1-1 0 0,0 1 1 0 0,0 0 0 0 0,-1 0-1 0 0,1 0 1 0 0,0-1 0 0 0,1 1-1 0 0,-2 0 49 0 0,5-4-742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70 9760 0 0,'4'-8'569'0'0,"-2"2"-268"0"0,0 1 0 0 0,-1-1 0 0 0,0 0 0 0 0,0 0 0 0 0,0 0 0 0 0,-1 0-1 0 0,0-14 5015 0 0,-5 20-5231 0 0,0 1 0 0 0,0 0-1 0 0,0 0 1 0 0,1 0 0 0 0,-1 1 0 0 0,0 0-1 0 0,1 0 1 0 0,-1 0 0 0 0,1 0 0 0 0,-1 1-1 0 0,1 0 1 0 0,-6 5 0 0 0,-23 13-68 0 0,21-16-16 0 0,0 1 0 0 0,1 1 0 0 0,0 0 0 0 0,0 1 0 0 0,0 0 0 0 0,-11 12 0 0 0,20-18-2 0 0,-1 1 3 0 0,0 0 0 0 0,0 0 0 0 0,0 0 0 0 0,1 1 0 0 0,0-1 0 0 0,-1 0-1 0 0,-1 5 1 0 0,4-7-3 0 0,0 1 0 0 0,0-1 0 0 0,-1 0 0 0 0,1 0 0 0 0,0 1 0 0 0,0-1 0 0 0,0 0 0 0 0,0 1 0 0 0,0-1 0 0 0,1 0-1 0 0,-1 0 1 0 0,0 1 0 0 0,0-1 0 0 0,1 0 0 0 0,-1 0 0 0 0,1 1 0 0 0,-1-1 0 0 0,1 0 0 0 0,0 0 0 0 0,-1 0 0 0 0,1 0 0 0 0,0 0 0 0 0,0 0-1 0 0,0 0 1 0 0,0 0 0 0 0,0 0 0 0 0,1 1 0 0 0,3 1-5 0 0,-1 0-1 0 0,1 0 1 0 0,0-1-1 0 0,0 1 1 0 0,0-1-1 0 0,1 0 0 0 0,-1 0 1 0 0,0-1-1 0 0,1 0 1 0 0,-1 0-1 0 0,7 1 1 0 0,27 7 346 0 0,-36-8-331 0 0,0 0 0 0 0,0 1 0 0 0,0-1 0 0 0,-1 1 0 0 0,1 0 0 0 0,-1 0 0 0 0,1 0 0 0 0,-1 0 0 0 0,0 0 0 0 0,0 1 0 0 0,1-1 0 0 0,-2 1 0 0 0,4 4 0 0 0,0 2-196 0 0,-1 0 0 0 0,6 18 0 0 0,-6-16 292 0 0,-1 0-101 0 0,0 0 0 0 0,-1 1 0 0 0,-1-1 0 0 0,0 1 0 0 0,0-1 0 0 0,-2 13 0 0 0,1-10 30 0 0,0-11-26 0 0,1 1 1 0 0,-2-1 0 0 0,1 1 0 0 0,0 0-1 0 0,-1-1 1 0 0,1 0 0 0 0,-1 1-1 0 0,0-1 1 0 0,0 1 0 0 0,-1-1-1 0 0,1 0 1 0 0,-4 6 0 0 0,4-8 182 0 0,1-1-178 0 0,0 0 0 0 0,0 0 0 0 0,-1 0 1 0 0,1 0-1 0 0,0 1 0 0 0,0-1 0 0 0,0 0 0 0 0,-1 0 0 0 0,1 0 0 0 0,0 0 0 0 0,0 0 0 0 0,-1 0 0 0 0,1 0 0 0 0,0 0 0 0 0,0 0 0 0 0,-1 0 0 0 0,1 0 0 0 0,0 0 0 0 0,0 0 0 0 0,0 0 0 0 0,-1 0 0 0 0,1 0 0 0 0,0 0 0 0 0,0-1 0 0 0,-1 1 0 0 0,1 0 0 0 0,0 0 0 0 0,0 0 0 0 0,0 0 0 0 0,-1 0 0 0 0,1 0 0 0 0,0-1 0 0 0,0 1 0 0 0,0 0 0 0 0,0 0 0 0 0,-1 0 0 0 0,1-1 0 0 0,0 1 0 0 0,0 0 0 0 0,-8-7 243 0 0,-10-14-14 0 0,14 16-243 0 0,1 1-1 0 0,-1-1 1 0 0,1 1 0 0 0,0-1-1 0 0,0 0 1 0 0,-3-6-1 0 0,2 3 4 0 0,0 0 0 0 0,0 1-1 0 0,-8-10 1 0 0,-6-11-30 0 0,17 27-118 0 0,2-1-770 0 0,-1 1 765 0 0,1 0-1 0 0,0 0 0 0 0,0 0 0 0 0,-1-1 0 0 0,1 1 1 0 0,0 0-1 0 0,0 0 0 0 0,0 0 0 0 0,2-1 1 0 0,-2 2 81 0 0,1-2-165 0 0,1 1 0 0 0,-1 0 0 0 0,1 0-1 0 0,-1 0 1 0 0,1 0 0 0 0,0 0-1 0 0,0 1 1 0 0,0-1 0 0 0,5 0-1 0 0,8-2-637 0 0,-5-1 598 0 0,0-1-1 0 0,0 0 1 0 0,-1 0-1 0 0,0-2 1 0 0,0 1-1 0 0,0-1 1 0 0,-1 0-1 0 0,0-1 1 0 0,-1 0-1 0 0,1-1 1 0 0,-2 0-1 0 0,11-14 1 0 0,-5 1 984 0 0,-13 21-296 0 0,4-6 4873 0 0,-7 13-5283 0 0,1 0 0 0 0,0-1 1 0 0,1 1-1 0 0,0 0 0 0 0,0 0 0 0 0,0 0 1 0 0,0 0-1 0 0,1 0 0 0 0,0 0 0 0 0,1 0 1 0 0,-1 0-1 0 0,1 0 0 0 0,0 0 0 0 0,0-1 1 0 0,1 1-1 0 0,0 0 0 0 0,0-1 0 0 0,5 11 0 0 0,-6-14-3 0 0,0-1-1 0 0,0 0 0 0 0,0 1 0 0 0,0-1 0 0 0,0 0 0 0 0,0 0 1 0 0,0 0-1 0 0,1 0 0 0 0,-1 0 0 0 0,0 0 0 0 0,1 0 0 0 0,-1 0 0 0 0,1 0 1 0 0,-1-1-1 0 0,1 1 0 0 0,-1 0 0 0 0,1-1 0 0 0,0 1 0 0 0,-1-1 0 0 0,1 0 1 0 0,-1 0-1 0 0,1 1 0 0 0,0-1 0 0 0,-1 0 0 0 0,1 0 0 0 0,0-1 0 0 0,-1 1 1 0 0,1 0-1 0 0,0-1 0 0 0,-1 1 0 0 0,1 0 0 0 0,-1-1 0 0 0,1 0 0 0 0,-1 1 1 0 0,1-1-1 0 0,-1 0 0 0 0,1 0 0 0 0,-1 0 0 0 0,0 0 0 0 0,2-1 0 0 0,18-15-60 0 0,-16 13 64 0 0,0 0 1 0 0,-1 0-1 0 0,1 0 1 0 0,-1 0-1 0 0,0-1 1 0 0,5-6-1 0 0,-8 9 14 0 0,14-16 1059 0 0,-13 17-1035 0 0,10-3-163 0 0,1 1 1 0 0,-1 0-1 0 0,1 1 0 0 0,-1 0 1 0 0,23 1-1 0 0,1-1 61 0 0,-29 1 59 0 0,0 1 0 0 0,1 0 0 0 0,13 1-1 0 0,-19 0 4 0 0,1-1 1 0 0,-1 1-1 0 0,0-1 0 0 0,1 1 0 0 0,-1 0 0 0 0,0 0 0 0 0,0 0 0 0 0,0 0 0 0 0,0 0 0 0 0,0 0 0 0 0,0 1 0 0 0,0-1 0 0 0,0 1 0 0 0,0-1 0 0 0,-1 1 0 0 0,4 3 0 0 0,-2 1 11 0 0,-2-4 32 0 0,0-2-43 0 0,-1 0 0 0 0,1 1 1 0 0,-1-1-1 0 0,1 0 0 0 0,-1 0 1 0 0,1 0-1 0 0,-1 1 0 0 0,1-1 0 0 0,-1 0 1 0 0,1 0-1 0 0,-1 0 0 0 0,1 0 1 0 0,-1 0-1 0 0,1 0 0 0 0,-1 0 0 0 0,1 0 1 0 0,-1 0-1 0 0,1-1 0 0 0,-1 1 1 0 0,1 0-1 0 0,-1 0 0 0 0,1 0 0 0 0,-1 0 1 0 0,1-1-1 0 0,-1 1 0 0 0,0 0 1 0 0,1 0-1 0 0,-1-1 0 0 0,1 1 0 0 0,-1 0 1 0 0,0-1-1 0 0,1 1 0 0 0,-1-1 1 0 0,2-1-1 0 0,5-3 0 0 0,0 0 0 0 0,0 0 0 0 0,-1-1 0 0 0,0 0 0 0 0,0 0 0 0 0,-1-1 0 0 0,1 1 0 0 0,-2-1 0 0 0,6-9 0 0 0,-4 1 64 0 0,-6 13-140 0 0,1 1 0 0 0,-1-1-1 0 0,1 0 1 0 0,0 1-1 0 0,0-1 1 0 0,0 1-1 0 0,0 0 1 0 0,0-1 0 0 0,0 1-1 0 0,0 0 1 0 0,0-1-1 0 0,0 1 1 0 0,1 0-1 0 0,-1 0 1 0 0,1 0 0 0 0,-1 0-1 0 0,0 0 1 0 0,1 1-1 0 0,0-1 1 0 0,-1 0-1 0 0,1 1 1 0 0,-1-1 0 0 0,1 1-1 0 0,0-1 1 0 0,-1 1-1 0 0,1 0 1 0 0,0 0-1 0 0,0 0 1 0 0,1 0 0 0 0,7-2-38 0 0,-1 0-24 0 0,-3 1 116 0 0,1-1-1 0 0,-1 1 0 0 0,9-5 1 0 0,-11 4 46 0 0,-3 1-24 0 0,1 0-1 0 0,0 0 0 0 0,0 1 1 0 0,-1-1-1 0 0,1 1 1 0 0,0-1-1 0 0,0 1 1 0 0,0-1-1 0 0,0 1 0 0 0,0 0 1 0 0,2 0-1 0 0,2-3 654 0 0,-6 3-626 0 0,0 0-1 0 0,0 0 1 0 0,0 0-1 0 0,0 0 0 0 0,0 0 1 0 0,0 0-1 0 0,-1 0 0 0 0,1 0 1 0 0,0 0-1 0 0,0 0 0 0 0,0 0 1 0 0,0-1-1 0 0,0 1 0 0 0,0 0 1 0 0,0 0-1 0 0,0 0 1 0 0,0 0-1 0 0,0 0 0 0 0,0 0 1 0 0,0 0-1 0 0,0 0 0 0 0,0 0 1 0 0,-1 0-1 0 0,1 0 0 0 0,0 0 1 0 0,0 0-1 0 0,0 0 0 0 0,0 0 1 0 0,0 0-1 0 0,0 0 1 0 0,0 0-1 0 0,0 0 0 0 0,0 0 1 0 0,0 0-1 0 0,-1 0 0 0 0,1 0 1 0 0,0 0-1 0 0,0 0 0 0 0,0 0 1 0 0,0 0-1 0 0,0 0 0 0 0,0 0 1 0 0,0 0-1 0 0,0 0 1 0 0,0 0-1 0 0,0 0 0 0 0,0 0 1 0 0,-1 0-1 0 0,1 0 0 0 0,0 0 1 0 0,0 0-1 0 0,0 0 0 0 0,0 1 1 0 0,0-1-1 0 0,0 0 0 0 0,-4 1 20 0 0,1 1 0 0 0,-1 0 0 0 0,1 0 0 0 0,0 1 0 0 0,0-1-1 0 0,0 0 1 0 0,0 1 0 0 0,0 0 0 0 0,0 0 0 0 0,-3 5-1 0 0,-11 14-45 0 0,16-16-10 0 0,1-4-33 0 0,0 1 18 0 0,0 1-47 0 0,0-4 68 0 0,0 0 1 0 0,0 0-1 0 0,0 1 1 0 0,1-1-1 0 0,-1 0 1 0 0,0 0-1 0 0,0 1 1 0 0,0-1-1 0 0,1 0 1 0 0,-1 0-1 0 0,0 0 1 0 0,0 1-1 0 0,1-1 1 0 0,-1 0-1 0 0,0 0 1 0 0,1 0-1 0 0,-1 0 1 0 0,0 0-1 0 0,0 0 1 0 0,1 1-1 0 0,-1-1 1 0 0,0 0-1 0 0,1 0 1 0 0,-1 0-1 0 0,0 0 1 0 0,1 0-1 0 0,-1 0 1 0 0,0 0-1 0 0,1 0 1 0 0,-1-1-1 0 0,0 1 1 0 0,1 0-1 0 0,-1 0 1 0 0,12-3-85 0 0,-6 0 78 0 0,20-13 20 0 0,-26 16-9 0 0,0-1 0 0 0,0 1 0 0 0,1 0-1 0 0,-1-1 1 0 0,0 1 0 0 0,0 0 0 0 0,1 0-1 0 0,-1-1 1 0 0,0 1 0 0 0,1 0 0 0 0,-1 0 0 0 0,0 0-1 0 0,1-1 1 0 0,-1 1 0 0 0,1 0 0 0 0,-1 0 0 0 0,0 0-1 0 0,1 0 1 0 0,-1 0 0 0 0,0 0 0 0 0,1-1 0 0 0,-1 1-1 0 0,1 0 1 0 0,-1 0 0 0 0,0 0 0 0 0,1 1-1 0 0,-1-1 1 0 0,1 0 0 0 0,-1 0 0 0 0,0 0 0 0 0,1 0-1 0 0,-1 0 1 0 0,1 0 0 0 0,-1 0 0 0 0,0 1 0 0 0,1-1-1 0 0,-1 0 1 0 0,0 0 0 0 0,1 1 0 0 0,-1-1 0 0 0,0 0-1 0 0,0 0 1 0 0,1 1 0 0 0,-1-1 0 0 0,0 0-1 0 0,0 1 1 0 0,1-1 0 0 0,-1 0 0 0 0,0 1 0 0 0,0-1-1 0 0,0 0 1 0 0,0 1 0 0 0,1-1 0 0 0,-1 1 0 0 0,0-1-1 0 0,0 0 1 0 0,0 1 0 0 0,0-1 0 0 0,0 1-1 0 0,0-1 1 0 0,0 0 0 0 0,0 1 0 0 0,0 0 0 0 0,0-1 1 0 0,1 4 7 0 0,0-1 0 0 0,0 1-1 0 0,0 0 1 0 0,0 0 0 0 0,-1 0-1 0 0,1-1 1 0 0,-1 6 0 0 0,0-5-18 0 0,0 1 1 0 0,1-1-1 0 0,-1 1 1 0 0,1-1 0 0 0,2 6-1 0 0,-3-9 7 0 0,1 1 0 0 0,0-1-1 0 0,0 1 1 0 0,-1-1 0 0 0,1 0-1 0 0,0 1 1 0 0,0-1 0 0 0,0 0-1 0 0,0 0 1 0 0,1 0 0 0 0,-1 0-1 0 0,0 0 1 0 0,0 0 0 0 0,1 0-1 0 0,-1 0 1 0 0,1 0 0 0 0,-1-1-1 0 0,1 1 1 0 0,1 0-1 0 0,-1 0-34 0 0,0-1-1 0 0,1 1 1 0 0,-1-1-1 0 0,0 0 0 0 0,1 0 1 0 0,-1 1-1 0 0,0-2 1 0 0,1 1-1 0 0,-1 0 0 0 0,0 0 1 0 0,1-1-1 0 0,-1 1 1 0 0,4-3-1 0 0,30-15-880 0 0,-16 7 69 0 0,-14 8 636 0 0,0 0 1 0 0,0-1-1 0 0,0 0 0 0 0,-1 0 0 0 0,0-1 0 0 0,0 1 1 0 0,0-1-1 0 0,0 0 0 0 0,-1 0 0 0 0,0-1 0 0 0,0 1 0 0 0,5-10 2417 0 0,-12 14-798 0 0,5 6-1220 0 0,3 16-186 0 0,-1 1 0 0 0,0 0 0 0 0,-2 0 0 0 0,-2 41 0 0 0,-15 87 0 0 0,11-127 0 0 0,-1-1 0 0 0,-2 0 0 0 0,0 0 0 0 0,-1 0 0 0 0,-1-1 0 0 0,-1-1 0 0 0,-1 1 0 0 0,-16 22 0 0 0,16-30 117 0 0,-18 19 1 0 0,8-8 143 0 0,20-23-212 0 0,1 0 0 0 0,-1 0 0 0 0,0 0 0 0 0,0 0 0 0 0,1-1 0 0 0,-1 1 1 0 0,0 0-1 0 0,0 0 0 0 0,0 0 0 0 0,0-1 0 0 0,0 1 0 0 0,0-1 0 0 0,0 1 1 0 0,0-1-1 0 0,0 1 0 0 0,0-1 0 0 0,0 1 0 0 0,-1-1 0 0 0,1 0 1 0 0,0 0-1 0 0,0 0 0 0 0,0 1 0 0 0,0-1 0 0 0,-1 0 0 0 0,1-1 0 0 0,0 1 1 0 0,0 0-1 0 0,0 0 0 0 0,0 0 0 0 0,0-1 0 0 0,-1 1 0 0 0,1 0 1 0 0,0-1-1 0 0,0 1 0 0 0,-2-2 0 0 0,2 0-1 0 0,-1 1 1 0 0,1-1-1 0 0,-1 1 0 0 0,1-1 0 0 0,0 0 1 0 0,-1 0-1 0 0,1 0 0 0 0,0 0 0 0 0,0 0 1 0 0,0 0-1 0 0,1 0 0 0 0,-1 0 0 0 0,0 0 1 0 0,1 0-1 0 0,0 0 0 0 0,-1-1 1 0 0,1 1-1 0 0,0-3 0 0 0,1-22-4 0 0,1 0 1 0 0,2 0-1 0 0,10-42 0 0 0,-1 24-88 0 0,22-54 0 0 0,-28 81 23 0 0,2 0 0 0 0,0 1 0 0 0,1 0-1 0 0,0 0 1 0 0,18-20 0 0 0,-21 29 5 0 0,1 0 0 0 0,-1 1 0 0 0,1 0 0 0 0,0 0 0 0 0,1 1 0 0 0,0 0 0 0 0,0 0 0 0 0,0 1 0 0 0,0 0-1 0 0,1 1 1 0 0,16-5 0 0 0,-19 7 16 0 0,-1 1 0 0 0,1 0 0 0 0,-1 0 0 0 0,1 0 0 0 0,7 1 0 0 0,-13 0 0 0 0,1 0 0 0 0,0 0 0 0 0,-1 0 0 0 0,1 0 0 0 0,0 1 0 0 0,-1-1 0 0 0,1 0 0 0 0,-1 1 0 0 0,1-1 0 0 0,0 1 0 0 0,-1 0 0 0 0,1 0 0 0 0,-1-1 0 0 0,0 1 0 0 0,1 0 0 0 0,-1 0 0 0 0,0 0 0 0 0,1 0 0 0 0,-1 1 0 0 0,0-1 0 0 0,0 0 0 0 0,0 0 0 0 0,0 1 0 0 0,1 1 0 0 0,0 1 6 0 0,-1-1-1 0 0,0 1 0 0 0,0-1 0 0 0,0 1 0 0 0,0-1 0 0 0,0 1 0 0 0,-1-1 0 0 0,0 1 0 0 0,0 0 1 0 0,0-1-1 0 0,0 1 0 0 0,0 0 0 0 0,-1-1 0 0 0,0 1 0 0 0,1-1 0 0 0,-1 1 0 0 0,-1-1 0 0 0,1 1 1 0 0,0-1-1 0 0,-1 0 0 0 0,0 0 0 0 0,0 1 0 0 0,0-1 0 0 0,0 0 0 0 0,0-1 0 0 0,0 1 0 0 0,-1 0 1 0 0,0-1-1 0 0,1 1 0 0 0,-1-1 0 0 0,0 0 0 0 0,0 0 0 0 0,0 0 0 0 0,0 0 0 0 0,-7 2 0 0 0,4-1 51 0 0,1-1 0 0 0,0-1 0 0 0,-1 1 0 0 0,0-1 0 0 0,1 0 0 0 0,-1 0 0 0 0,0 0 0 0 0,1-1 0 0 0,-1 0 0 0 0,0 0 0 0 0,0-1 0 0 0,1 1 0 0 0,-1-1 0 0 0,0 0 0 0 0,-8-4 0 0 0,12 4 55 0 0,-1-1-1045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62 12240 0 0,'-3'-8'124'0'0,"1"0"0"0"0,0 0 0 0 0,0 0 0 0 0,0 0 0 0 0,0-13 2024 0 0,0 22-1991 0 0,-1 1 0 0 0,1 0 1 0 0,0 0-1 0 0,0 0 0 0 0,0 0 1 0 0,-2 4-1 0 0,-6 8-123 0 0,0 2 1 0 0,0-1-1 0 0,2 1 1 0 0,0 1-1 0 0,1 0 1 0 0,-8 28-1 0 0,-18 110-29 0 0,26-112 0 0 0,-12 102 8 0 0,17-114-9 0 0,1-1 1 0 0,7 56-1 0 0,-5-81-37 0 0,0 0-1 0 0,0 0 1 0 0,1 1-1 0 0,-1-1 1 0 0,1 0-1 0 0,0 0 1 0 0,4 5 0 0 0,-5-9-118 0 0,-1 1 0 0 0,1-1 0 0 0,0 1 0 0 0,0-1 1 0 0,1 0-1 0 0,-1 1 0 0 0,0-1 0 0 0,0 0 1 0 0,1 0-1 0 0,-1 0 0 0 0,0 0 0 0 0,1 0 0 0 0,-1 0 1 0 0,1 0-1 0 0,0 0 0 0 0,-1-1 0 0 0,1 1 1 0 0,-1 0-1 0 0,1-1 0 0 0,0 0 0 0 0,0 1 0 0 0,-1-1 1 0 0,1 0-1 0 0,0 0 0 0 0,0 0 0 0 0,2 0 1 0 0,13-3-1460 0 0,7 3-12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72 10856 0 0,'0'0'1085'0'0,"-5"-4"-978"0"0,4 2-44 0 0,-1 1 0 0 0,1-1 0 0 0,0 1 0 0 0,0-1 0 0 0,-1 1 0 0 0,1 0-1 0 0,-1 0 1 0 0,1 0 0 0 0,-1 0 0 0 0,1 0 0 0 0,-1 0 0 0 0,0 0 0 0 0,1 0 0 0 0,-1 1 0 0 0,0-1 0 0 0,0 1 0 0 0,0-1 0 0 0,1 1 0 0 0,-1-1 0 0 0,0 1 0 0 0,0 0 0 0 0,0 0 0 0 0,0 0 0 0 0,-3 1 0 0 0,0 0 126 0 0,1 0 0 0 0,-1 1 0 0 0,0 0 0 0 0,0 0 0 0 0,1 0 0 0 0,-7 5-1 0 0,7-5-80 0 0,-2 2-102 0 0,1 0 1 0 0,-1 0-1 0 0,1 1 1 0 0,0-1-1 0 0,0 1 1 0 0,0 1-1 0 0,0-1 1 0 0,1 0-1 0 0,0 1 1 0 0,0 0-1 0 0,1 0 1 0 0,0 0 0 0 0,0 0-1 0 0,0 1 1 0 0,1-1-1 0 0,0 1 1 0 0,0 0-1 0 0,0 0 1 0 0,1-1-1 0 0,-1 9 1 0 0,2-9-41 0 0,0-3 12 0 0,0 0-1 0 0,0-1 1 0 0,0 1 0 0 0,0 0 0 0 0,1-1-1 0 0,-1 1 1 0 0,1 0 0 0 0,1 3-1 0 0,-2-5-67 0 0,13 3-102 0 0,-12-3 172 0 0,1-1 1 0 0,-1 1 0 0 0,1 0-1 0 0,0-1 1 0 0,-1 0 0 0 0,1 1-1 0 0,0-1 1 0 0,-1 0 0 0 0,1 0-1 0 0,0 0 1 0 0,-1 0 0 0 0,1 0-1 0 0,0 0 1 0 0,-1 0 0 0 0,1-1-1 0 0,0 1 1 0 0,-1-1 0 0 0,1 1-1 0 0,0-1 1 0 0,-1 0 0 0 0,1 1-1 0 0,-1-1 1 0 0,1 0 0 0 0,-1 0-1 0 0,0 0 1 0 0,1 0 0 0 0,1-2 0 0 0,0-2-48 0 0,0 0 0 0 0,0 0 0 0 0,0 0 1 0 0,-1 0-1 0 0,1 0 0 0 0,2-10 1 0 0,0 0 55 0 0,-3 10 154 0 0,-1 1 0 0 0,0 0 0 0 0,0 0-1 0 0,-1-1 1 0 0,1 1 0 0 0,-1 0 0 0 0,0-1 0 0 0,0 1 0 0 0,0 0 0 0 0,-1-1 0 0 0,-1-5 0 0 0,-1-4 8 0 0,-1 1 1 0 0,-9-17-1 0 0,11 25-284 0 0,-5-16-195 0 0,7 20 252 0 0,-1 1 0 0 0,1-1 0 0 0,0 0 1 0 0,0 1-1 0 0,0-1 0 0 0,0 0 0 0 0,0 1 1 0 0,0-1-1 0 0,0 0 0 0 0,0 0 1 0 0,0 1-1 0 0,0-1 0 0 0,1 0 0 0 0,-1 1 1 0 0,0-1-1 0 0,0 0 0 0 0,1 1 1 0 0,-1-1-1 0 0,0 0 0 0 0,1 1 0 0 0,-1-1 1 0 0,1 1-1 0 0,-1-1 0 0 0,2 0 1 0 0,-2-6-5969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22 5472 0 0,'0'0'124'0'0,"12"-10"320"0"0,2-1-475 0 0,-14 10-133 0 0,10 2 5208 0 0,-14 3-4419 0 0,-15 11 542 0 0,15-12-1080 0 0,-1 0 0 0 0,1 1 0 0 0,0-1 1 0 0,0 1-1 0 0,0 0 0 0 0,0 1 0 0 0,-5 6 0 0 0,-13 21 374 0 0,5-11-126 0 0,15-17-281 0 0,-3 2 53 0 0,1 1 0 0 0,1-1 1 0 0,-5 9-1 0 0,7-12-100 0 0,0 1 0 0 0,1-1 1 0 0,-1 1-1 0 0,0-1 0 0 0,1 0 0 0 0,0 1 0 0 0,0-1 1 0 0,0 1-1 0 0,1 5 0 0 0,0-3-27 0 0,0 0 0 0 0,0 0 0 0 0,0 0 0 0 0,4 10 0 0 0,-4-14 18 0 0,1 1-1 0 0,-1-1 1 0 0,0 0 0 0 0,1 0-1 0 0,-1 0 1 0 0,1 0 0 0 0,-1 0-1 0 0,1-1 1 0 0,0 1 0 0 0,0 0-1 0 0,0-1 1 0 0,0 1 0 0 0,0-1-1 0 0,0 0 1 0 0,3 1 0 0 0,0 1-88 0 0,-1-1 0 0 0,1 0 0 0 0,0-1 0 0 0,0 1 1 0 0,0-1-1 0 0,0 0 0 0 0,0 0 0 0 0,0 0 1 0 0,1-1-1 0 0,-1 0 0 0 0,0 0 0 0 0,0 0 0 0 0,0-1 1 0 0,0 0-1 0 0,0 0 0 0 0,0 0 0 0 0,0 0 1 0 0,0-1-1 0 0,0 0 0 0 0,7-3 0 0 0,1-3-3067 0 0,4 0-960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5672 0 0,'0'0'1162'0'0,"-2"1"-272"0"0,0 0-734 0 0,-1 1-1 0 0,1-1 1 0 0,0 1 0 0 0,0 0 0 0 0,0 0 0 0 0,0 0 0 0 0,0 0-1 0 0,0 0 1 0 0,0 0 0 0 0,0 0 0 0 0,1 1 0 0 0,-1-1 0 0 0,-1 4-1 0 0,-15 41-369 0 0,11-26 541 0 0,-13 46 259 0 0,10-30-406 0 0,-8 49-180 0 0,10-43 0 0 0,0 25-715 0 0,3-36-2858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9:1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10416 0 0,'0'0'1246'0'0,"1"2"-747"0"0,7 18-276 0 0,2 0 0 0 0,0 0 0 0 0,1-1 0 0 0,0 0 0 0 0,2 0 0 0 0,19 20 0 0 0,75 103 1051 0 0,33 84-962 0 0,-117-179-498 0 0,13 22-716 0 0,-32-62 52 0 0,1-1 0 0 0,0 1 1 0 0,11 10-1 0 0,-13-14-539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238 188 8840 0 0,'0'0'197'0'0,"-2"0"24"0"0,-11-4-78 0 0,0 1-1 0 0,1 0 0 0 0,-15-1 0 0 0,20 4-75 0 0,1 0 1 0 0,-1 0-1 0 0,1 1 0 0 0,-1-1 0 0 0,1 1 0 0 0,-1 1 0 0 0,1-1 1 0 0,-8 4-1 0 0,8-4 14 0 0,1 1 0 0 0,0 1-1 0 0,-1-1 1 0 0,1 1 0 0 0,0-1 0 0 0,0 1 0 0 0,1 1 0 0 0,-1-1 0 0 0,1 1 0 0 0,0 0 0 0 0,0 0 0 0 0,0 0 0 0 0,0 0-1 0 0,0 1 1 0 0,-4 9 0 0 0,5-10-83 0 0,-2 4-172 0 0,1-1-1 0 0,-7 15 1 0 0,11-20 160 0 0,-1 0 1 0 0,0-1-1 0 0,1 1 1 0 0,-1 0 0 0 0,1-1-1 0 0,0 1 1 0 0,0 0-1 0 0,-1 0 1 0 0,1-1-1 0 0,0 1 1 0 0,0 0-1 0 0,1 0 1 0 0,-1-1-1 0 0,0 1 1 0 0,1 0 0 0 0,-1-1-1 0 0,1 1 1 0 0,-1 0-1 0 0,1-1 1 0 0,1 3-1 0 0,2 1 6 0 0,0-1-1 0 0,0 1 0 0 0,1-1 1 0 0,-1 0-1 0 0,1-1 0 0 0,0 1 1 0 0,0-1-1 0 0,0 0 0 0 0,0 0 1 0 0,1 0-1 0 0,-1-1 0 0 0,1 0 1 0 0,0 0-1 0 0,0 0 0 0 0,-1-1 1 0 0,1 0-1 0 0,0 0 0 0 0,7 0 1 0 0,8-1-30 0 0,-1 0 0 0 0,0-1 0 0 0,1-1 1 0 0,20-5-1 0 0,-31 4 62 0 0,0 0-1 0 0,0-1 1 0 0,0 0 0 0 0,-1-1 0 0 0,1 0-1 0 0,-1-1 1 0 0,11-8 0 0 0,0 1-161 0 0,-17 11 137 0 0,0 0-1 0 0,0-1 0 0 0,-1 1 1 0 0,1-1-1 0 0,0 1 0 0 0,-1-1 1 0 0,1 0-1 0 0,2-5 0 0 0,18-39-67 0 0,-21 44 14 0 0,-1 3 54 0 0,-1 0 0 0 0,0 0 0 0 0,0 0 0 0 0,1 0-1 0 0,-1 0 1 0 0,0 0 0 0 0,0 0 0 0 0,1 0-1 0 0,-1 0 1 0 0,0 0 0 0 0,0 0 0 0 0,1 0 0 0 0,-1 0-1 0 0,0 0 1 0 0,0 0 0 0 0,1 1 0 0 0,-1-1 0 0 0,0 0-1 0 0,0 0 1 0 0,1 0 0 0 0,-1 0 0 0 0,0 0 0 0 0,0 1-1 0 0,0-1 1 0 0,1 0 0 0 0,-1 0 0 0 0,0 0-1 0 0,0 0 1 0 0,0 1 0 0 0,0-1 0 0 0,0 0 0 0 0,1 0-1 0 0,-1 1 1 0 0,0-1 0 0 0,0 0 0 0 0,0 0 0 0 0,0 1-1 0 0,0-1 1 0 0,0 0 0 0 0,0 0 0 0 0,0 1 0 0 0,0-1-1 0 0,0 0 1 0 0,0 0 0 0 0,0 1 0 0 0,0-1 0 0 0,0 0-1 0 0,0 0 1 0 0,0 1 0 0 0,0-1 0 0 0,3 11 0 0 0,-2-9 0 0 0,0 0 0 0 0,-1 0 0 0 0,1 0 0 0 0,-1 0 0 0 0,1 0 0 0 0,-1 0 0 0 0,0 0 0 0 0,1 0 0 0 0,-1 0 0 0 0,0 0 0 0 0,-1 0 0 0 0,1 0 0 0 0,0 0 0 0 0,0 0 0 0 0,-1 0 0 0 0,1 0 0 0 0,-2 3 0 0 0,-1-1 5 0 0,3-3-1 0 0,-1 0-1 0 0,1 1 1 0 0,-1-1-1 0 0,1 0 0 0 0,0 0 1 0 0,0 1-1 0 0,-1-1 1 0 0,1 0-1 0 0,0 1 0 0 0,0-1 1 0 0,0 0-1 0 0,0 0 1 0 0,1 3-1 0 0,-1 2 8 0 0</inkml:trace>
  <inkml:trace contextRef="#ctx0" brushRef="#br0" timeOffset="1">423 161 7968 0 0,'0'0'224'0'0,"0"-12"56"0"0,4 4-280 0 0,-4 1 0 0 0,-4-8 0 0 0,4 4 0 0 0,0-5 440 0 0,0 0 32 0 0,0 6 8 0 0,-4-2 0 0 0,4-4-104 0 0,0 5-24 0 0,0-1 0 0 0,0 5 0 0 0,0 0-512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3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7280 0 0,'3'2'63'0'0,"-1"1"0"0"0,0-1 0 0 0,0 1 0 0 0,0 0 0 0 0,-1 0 0 0 0,1 0 0 0 0,-1 0 0 0 0,1 0 0 0 0,-1 0 0 0 0,1 5 0 0 0,0-2 178 0 0,2 4 282 0 0,-2-2-63 0 0,0-1 0 0 0,1-1 0 0 0,4 10 0 0 0,-6-14-430 0 0,0-1 1 0 0,-1 0-1 0 0,1 0 1 0 0,0 1-1 0 0,0-1 0 0 0,0 0 1 0 0,0 0-1 0 0,0 0 0 0 0,0 0 1 0 0,0 0-1 0 0,0-1 1 0 0,1 1-1 0 0,-1 0 0 0 0,0 0 1 0 0,0-1-1 0 0,1 1 0 0 0,-1-1 1 0 0,0 1-1 0 0,1-1 1 0 0,-1 0-1 0 0,1 1 0 0 0,2-1 1 0 0,7 1-70 0 0,4-1-374 0 0,7-4 1149 0 0,-14 3-443 0 0,-6 1-265 0 0,-2 0-27 0 0,1 0-1 0 0,-1 0 1 0 0,0 0 0 0 0,1 0 0 0 0,-1 0-1 0 0,0 0 1 0 0,1 0 0 0 0,-1 0 0 0 0,0 0-1 0 0,0 0 1 0 0,1 0 0 0 0,-1 0 0 0 0,0 0 0 0 0,1 1-1 0 0,-1-1 1 0 0,0 0 0 0 0,1 0 0 0 0,-1 0-1 0 0,0 0 1 0 0,0 1 0 0 0,1-1 0 0 0,-1 0 0 0 0,0 0-1 0 0,0 0 1 0 0,0 1 0 0 0,1-1 0 0 0,-1 0-1 0 0,0 0 1 0 0,0 1 0 0 0,0-1 0 0 0,1 0 0 0 0,-1 1-1 0 0,0-1 1 0 0,0 0 0 0 0,0 1 0 0 0,0-1-1 0 0,0 0 1 0 0,0 1 0 0 0,2 3 10 0 0,-2-4-7 0 0,1 1-1 0 0,-1 0 0 0 0,0-1 1 0 0,1 1-1 0 0,-1 0 0 0 0,1-1 1 0 0,-1 1-1 0 0,1-1 1 0 0,0 1-1 0 0,-1-1 0 0 0,1 1 1 0 0,0-1-1 0 0,-1 1 0 0 0,1-1 1 0 0,0 1-1 0 0,-1-1 1 0 0,1 0-1 0 0,0 0 0 0 0,0 1 1 0 0,-1-1-1 0 0,1 0 0 0 0,0 0 1 0 0,0 0-1 0 0,-1 0 0 0 0,1 0 1 0 0,0 0-1 0 0,0 0 1 0 0,0 0-1 0 0,-1 0 0 0 0,1 0 1 0 0,0 0-1 0 0,0 0 0 0 0,0-1 1 0 0,-1 1-1 0 0,1 0 0 0 0,1-1 1 0 0,1 0-159 0 0,-1-1 1 0 0,1 1-1 0 0,0-1 1 0 0,-1 0-1 0 0,1 0 1 0 0,2-2-1 0 0,-4 2-354 0 0,4-5-3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4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11 918 9008 0 0,'0'0'9891'0'0,"-5"-8"-9175"0"0,4 6-662 0 0,1 0-1 0 0,-1 0 0 0 0,0 0 0 0 0,0 0 1 0 0,1 0-1 0 0,0 0 0 0 0,-1 0 1 0 0,1-1-1 0 0,0 1 0 0 0,0 0 0 0 0,0-4 1 0 0,6-27 115 0 0,-2 11-58 0 0,-2 10-48 0 0,1 0-1 0 0,4-15 0 0 0,3-12 39 0 0,24-167 168 0 0,5-18 185 0 0,8-33 261 0 0,-45 248-710 0 0,-2 4 9 0 0,1 0 0 0 0,1 0 0 0 0,-1 0 0 0 0,1 0 0 0 0,3-7 0 0 0,-1 9 45 0 0,1 6-57 0 0,-1-1-13 0 0,0 1 0 0 0,0-1 0 0 0,-1 1 0 0 0,0 0 0 0 0,1 0 0 0 0,-1 0 0 0 0,0 0-1 0 0,0 1 1 0 0,-1-1 0 0 0,1 1 0 0 0,3 7 0 0 0,-3-3 15 0 0,0 0 1 0 0,0 1-1 0 0,3 16 1 0 0,0 3-14 0 0,2 5 9 0 0,4 40 0 0 0,-6-32 11 0 0,6 41 46 0 0,20 102-125 0 0,-26-158 66 0 0,2 10 67 0 0,16 44 0 0 0,-14-53-23 0 0,-5-12-4 0 0,0-1-1 0 0,15 25 1 0 0,-5-13 38 0 0,25 36-19 0 0,-37-57-63 0 0,4 6 4 0 0,-6-10-92 0 0,-3-6-121 0 0,0 2 20 0 0,0 0 0 0 0,0 0-1 0 0,-1 0 1 0 0,1 1 0 0 0,-1-1 0 0 0,0 1-1 0 0,1-1 1 0 0,-6-2 0 0 0,-13-13-7584 0 0,13 10 2225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4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49 14336 0 0,'0'0'705'0'0,"-2"0"-313"0"0,-1-2-299 0 0,-1-1 1 0 0,1 1-1 0 0,-1 0 1 0 0,-5-6-1 0 0,6 4 232 0 0,-1 1 0 0 0,0-1-1 0 0,-1 1 1 0 0,-6-4-1 0 0,8 6-171 0 0,0-1 0 0 0,0 1 0 0 0,0 0 0 0 0,-1-1 0 0 0,1 1 0 0 0,0 1 0 0 0,-1-1 0 0 0,1 0 0 0 0,0 1 0 0 0,-1 0 0 0 0,1 0 0 0 0,-1 0 0 0 0,1 0 0 0 0,0 0 0 0 0,-1 1 0 0 0,1-1 0 0 0,0 1 0 0 0,-1 0 0 0 0,1 0 0 0 0,0 1 0 0 0,0-1 0 0 0,0 0 0 0 0,0 1 0 0 0,0 0 0 0 0,0 0 0 0 0,0 0 0 0 0,-4 4 0 0 0,-8 8 59 0 0,1 1 0 0 0,0 1 0 0 0,-17 26 0 0 0,10-15-1282 0 0,21-26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4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86 12064 0 0,'0'0'273'0'0,"-5"-7"4772"0"0,3 12-4920 0 0,0-1 0 0 0,0 1-1 0 0,0-1 1 0 0,0 1 0 0 0,1 0-1 0 0,-2 9 1 0 0,-3 35-38 0 0,6-44-75 0 0,-9 303 379 0 0,9-300-374 0 0,8 155 536 0 0,-8-161 443 0 0,-1-4-961 0 0,1 1-1 0 0,-1-1 0 0 0,0 0 1 0 0,1 0-1 0 0,0 1 0 0 0,-1-1 0 0 0,1 0 1 0 0,0 1-1 0 0,0-4 0 0 0,0 3 14 0 0,-7-76 330 0 0,4 36-267 0 0,-8-129 652 0 0,9 151-777 0 0,2 1-1 0 0,0-1 1 0 0,5-33 0 0 0,-3 21 194 0 0,-3 8-183 0 0,13 31 112 0 0,6 15-8 0 0,-13-13-203 0 0,4 6 49 0 0,0 1 0 0 0,-1 0 0 0 0,12 34 0 0 0,10 56 53 0 0,-19-61 2 0 0,17 42 1 0 0,-24-77-2 0 0,4 10-1 0 0,15 28 1 0 0,-20-43 5 0 0,0 0 1 0 0,0 0 0 0 0,1 0-1 0 0,0-1 1 0 0,0 1 0 0 0,0-1-1 0 0,0 0 1 0 0,0-1 0 0 0,1 1-1 0 0,8 5 1 0 0,-12-9-1 0 0,0 1 0 0 0,0 0 1 0 0,1-1-1 0 0,-1 1 0 0 0,0-1 0 0 0,1 1 1 0 0,-1-1-1 0 0,1 1 0 0 0,-1-1 0 0 0,1 0 1 0 0,-1 0-1 0 0,1 0 0 0 0,-1 0 0 0 0,0 0 0 0 0,1 0 1 0 0,-1 0-1 0 0,1 0 0 0 0,-1-1 0 0 0,1 1 1 0 0,-1 0-1 0 0,2-2 0 0 0,-1 1 15 0 0,-1 0 0 0 0,1 0 0 0 0,0-1 0 0 0,-1 1 0 0 0,0 0-1 0 0,1-1 1 0 0,-1 1 0 0 0,0-1 0 0 0,0 0 0 0 0,0 1 0 0 0,0-1 0 0 0,0 0 0 0 0,1-3 0 0 0,2-5 98 0 0,-2-1 1 0 0,1 1-1 0 0,-1-1 1 0 0,1-15-1 0 0,-3 24-103 0 0,0-10 71 0 0,0-1 0 0 0,-1 1 0 0 0,-1 0 0 0 0,-3-12 0 0 0,0-6 51 0 0,-7-36 121 0 0,-28-89 1 0 0,-3-9-120 0 0,38 125-89 0 0,-2-8-314 0 0,6 37-486 0 0,1 10 691 0 0,0-1 0 0 0,0 1-1 0 0,0 0 1 0 0,0 0 0 0 0,0 0 0 0 0,0 0-1 0 0,0 0 1 0 0,0 0 0 0 0,1 0 0 0 0,-1-1 0 0 0,0 1-1 0 0,0 0 1 0 0,0 0 0 0 0,0 0 0 0 0,0 0 0 0 0,0 0-1 0 0,0 0 1 0 0,0 0 0 0 0,0 0 0 0 0,1 0-1 0 0,-1 0 1 0 0,0 0 0 0 0,0 0 0 0 0,0 0 0 0 0,0-1-1 0 0,0 1 1 0 0,0 0 0 0 0,1 0 0 0 0,-1 0 0 0 0,0 0-1 0 0,0 0 1 0 0,0 0 0 0 0,0 0 0 0 0,0 0 0 0 0,0 0-1 0 0,1 0 1 0 0,-1 1 0 0 0,0-1 0 0 0,0 0-1 0 0,0 0 1 0 0,2 1-245 0 0,-1-1-1 0 0,0 1 0 0 0,1 0 1 0 0,-1 0-1 0 0,0 1 1 0 0,0-1-1 0 0,0 0 1 0 0,0 0-1 0 0,0 1 0 0 0,0-1 1 0 0,1 2-1 0 0,10 20-1664 0 0,0 0-14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4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7344 0 0,'0'0'548'0'0,"0"-2"-372"0"0,0-5-71 0 0,1 0 0 0 0,1 0 1 0 0,-1-1-1 0 0,1 1 0 0 0,0 0 0 0 0,1 0 1 0 0,3-6-1 0 0,7-21 1386 0 0,-12 30-1357 0 0,1 0-1 0 0,-1 0 1 0 0,1 1-1 0 0,0-1 1 0 0,0 1 0 0 0,1-1-1 0 0,-1 1 1 0 0,1 0 0 0 0,-1 0-1 0 0,1 0 1 0 0,0 1-1 0 0,0-1 1 0 0,6-3 0 0 0,-9 6-100 0 0,1-1 1 0 0,0 1-1 0 0,-1 0 1 0 0,1 0 0 0 0,-1 0-1 0 0,1 0 1 0 0,-1 0-1 0 0,1 0 1 0 0,0 0 0 0 0,-1 0-1 0 0,1 0 1 0 0,-1 0-1 0 0,1 0 1 0 0,-1 1 0 0 0,1-1-1 0 0,0 0 1 0 0,-1 0-1 0 0,1 0 1 0 0,-1 1 0 0 0,1-1-1 0 0,-1 0 1 0 0,1 1-1 0 0,-1-1 1 0 0,1 0 0 0 0,-1 1-1 0 0,0-1 1 0 0,1 1-1 0 0,-1-1 1 0 0,0 1 0 0 0,1-1-1 0 0,-1 1 1 0 0,0-1 0 0 0,1 1-1 0 0,-1-1 1 0 0,0 1-1 0 0,0 0 1 0 0,10 21 750 0 0,-6-3-653 0 0,0 1 0 0 0,-1-1 0 0 0,-1 1 0 0 0,0 0 0 0 0,-2 0 0 0 0,-1 0 0 0 0,-4 35 0 0 0,-10 23 391 0 0,-1 9-214 0 0,8-38 312 0 0,5-33-223 0 0,0-1 0 0 0,0 28-1 0 0,2 3-249 0 0,-1-17 147 0 0,5 45 0 0 0,-2-68-148 0 0,1 0-1 0 0,-1 0 1 0 0,1 0 0 0 0,0-1 0 0 0,5 11 0 0 0,-6-14-109 0 0,0 1 0 0 0,1-1 1 0 0,-1 0-1 0 0,1 1 0 0 0,-1-1 0 0 0,1 0 1 0 0,0 0-1 0 0,0 0 0 0 0,0 0 0 0 0,0 0 0 0 0,0 0 1 0 0,1-1-1 0 0,-1 1 0 0 0,4 1 0 0 0,-6-3-37 0 0,7 3 83 0 0,-1-1 0 0 0,1 0 0 0 0,0 0 0 0 0,0 0 0 0 0,0-1 0 0 0,0 0 0 0 0,0 0-1 0 0,0-1 1 0 0,10 0 0 0 0,86-15 1235 0 0,-88 12-1209 0 0,14-1 37 0 0,-17 2-124 0 0,-10 2-86 0 0,-1-1-1 0 0,1 1 1 0 0,-1-1-1 0 0,1 1 1 0 0,-1 0-1 0 0,1 0 1 0 0,0 0 0 0 0,-1 0-1 0 0,1 0 1 0 0,-1 0-1 0 0,1 0 1 0 0,-1 0-1 0 0,1 1 1 0 0,0-1-1 0 0,-1 1 1 0 0,3 0-1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5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12 834 8120 0 0,'0'0'5752'0'0,"-10"-13"-3992"0"0,9 2-1328 0 0,1 9-383 0 0,0 0 0 0 0,-1 0-1 0 0,1 0 1 0 0,0-1 0 0 0,0 1-1 0 0,0 0 1 0 0,0 0 0 0 0,1 0-1 0 0,-1 0 1 0 0,1 0 0 0 0,-1 0-1 0 0,2-3 1 0 0,5-7 167 0 0,0-1-1 0 0,1 1 1 0 0,16-18 0 0 0,-15 20-146 0 0,-1 0 1 0 0,0-1-1 0 0,0 0 0 0 0,11-24 0 0 0,23-89-8 0 0,6-69 14 0 0,-27 103 58 0 0,-17 74-87 0 0,3-8-11 0 0,-2-1 1 0 0,0 0-1 0 0,1-38 0 0 0,-6 57-14 0 0,1 0-1 0 0,-1 0 0 0 0,1 0 1 0 0,1 0-1 0 0,1-6 0 0 0,-2 9-7 0 0,-1-4 7 0 0,0 6-16 0 0,0 1-1 0 0,0-1 0 0 0,0 0 1 0 0,-1 0-1 0 0,1 1 0 0 0,0-1 1 0 0,1 0-1 0 0,-1 1 0 0 0,0-1 1 0 0,0 0-1 0 0,0 0 1 0 0,0 1-1 0 0,0-1 0 0 0,1 0 1 0 0,-1 1-1 0 0,0-1 0 0 0,1 0 1 0 0,-1 1-1 0 0,0-1 0 0 0,1 1 1 0 0,0-2-1 0 0,0 0 39 0 0,-1-3-43 0 0,1 4-43 0 0,1 2 43 0 0,0 0-1 0 0,0 0 1 0 0,0-1 0 0 0,-1 1-1 0 0,1 1 1 0 0,-1-1-1 0 0,1 0 1 0 0,0 0 0 0 0,-1 1-1 0 0,0-1 1 0 0,1 1-1 0 0,-1-1 1 0 0,0 1 0 0 0,0-1-1 0 0,0 1 1 0 0,0 0-1 0 0,0-1 1 0 0,0 1 0 0 0,0 0-1 0 0,-1 0 1 0 0,1 0-1 0 0,-1 0 1 0 0,1 0 0 0 0,-1 2-1 0 0,3 8 0 0 0,5 21 22 0 0,-2 1 0 0 0,-1 0-1 0 0,1 43 1 0 0,0 1 32 0 0,-1 168 73 0 0,-6-149-41 0 0,0-41-23 0 0,0-7 61 0 0,2-1-1 0 0,8 52 0 0 0,-5-69-122 0 0,-3-25-312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5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60 10488 0 0,'-7'-3'733'0'0,"0"1"1"0"0,0-1 0 0 0,1-1 0 0 0,0 1-1 0 0,-1-1 1 0 0,1-1 0 0 0,0 1 0 0 0,-9-10-1 0 0,14 13-660 0 0,0 0 0 0 0,0 0 0 0 0,-1 1 0 0 0,1-1 0 0 0,0 1 0 0 0,0-1 0 0 0,0 1 0 0 0,0 0 0 0 0,-1-1 0 0 0,1 1 0 0 0,0 0 0 0 0,0 0 0 0 0,0 0 0 0 0,-2 0-1 0 0,-10-3 342 0 0,8 1-265 0 0,0 1 0 0 0,0-1 0 0 0,-1 1 0 0 0,1 0-1 0 0,0 0 1 0 0,-1 0 0 0 0,1 1 0 0 0,0 0 0 0 0,-1 0-1 0 0,-7 2 1 0 0,-8 1-10 0 0,-27 9 0 0 0,32-8-70 0 0,-35 15-17 0 0,41-13-158 0 0,8-3 94 0 0,0 1-568 0 0,2-4 512 0 0,0 0 1 0 0,-1 1-1 0 0,1-1 0 0 0,0 0 1 0 0,0 0-1 0 0,0 1 1 0 0,0-1-1 0 0,0 0 1 0 0,-1 1-1 0 0,1-1 0 0 0,0 0 1 0 0,0 1-1 0 0,0-1 1 0 0,0 0-1 0 0,0 0 0 0 0,0 1 1 0 0,0-1-1 0 0,0 0 1 0 0,0 1-1 0 0,0-1 1 0 0,0 0-1 0 0,1 1 0 0 0,-1-1 1 0 0,0 0-1 0 0,0 1 1 0 0,0-1-1 0 0,0 0 1 0 0,0 0-1 0 0,0 1 0 0 0,1-1 1 0 0,-1 0-1 0 0,0 0 1 0 0,0 1-1 0 0,1-1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5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14 9728 0 0,'0'0'222'0'0,"0"0"-176"0"0,0 0 0 0 0,0 0 0 0 0,0 0-1 0 0,0 0 1 0 0,0 0 0 0 0,0 0-1 0 0,0 0 1 0 0,0 0 0 0 0,0 0 0 0 0,0 0-1 0 0,-1-1 1 0 0,1 1 0 0 0,0 0 0 0 0,0 0-1 0 0,0 0 1 0 0,0 0 0 0 0,0 0-1 0 0,0 0 1 0 0,0 0 0 0 0,0 0 0 0 0,0 0-1 0 0,0 0 1 0 0,-1 0 0 0 0,1 0-1 0 0,0 0 1 0 0,0 0 0 0 0,0 0 0 0 0,0 0-1 0 0,0 0 1 0 0,0 0 0 0 0,0 0 0 0 0,0 0-1 0 0,0 0 1 0 0,-1 0 0 0 0,1 0-1 0 0,0 0 1 0 0,0 0 0 0 0,0 0 0 0 0,0 0-1 0 0,0 0 1 0 0,0 0 0 0 0,0 1 0 0 0,0-1-1 0 0,0 0 1 0 0,0 0 0 0 0,0 0-1 0 0,0 0 1 0 0,-1 0 0 0 0,1 0 0 0 0,0 0-1 0 0,0 0 1 0 0,0 0 0 0 0,0 0-1 0 0,0 0 1 0 0,0 0 0 0 0,0 1 0 0 0,0-1-1 0 0,0 0 1 0 0,0 0 0 0 0,0 0 0 0 0,0 0-1 0 0,0 0 1 0 0,0 0 0 0 0,0 0-1 0 0,0 0 1 0 0,0 0 0 0 0,0 1 0 0 0,1 8 95 0 0,0 0 0 0 0,1 0-1 0 0,0 0 1 0 0,0 0 0 0 0,4 8 0 0 0,6 23-102 0 0,-5-9-39 0 0,-2-9 0 0 0,3 41 0 0 0,-5 7 306 0 0,-12 126 1 0 0,8-184-184 0 0,1-10-80 0 0,1 0 0 0 0,-2 0 0 0 0,1-1-1 0 0,0 1 1 0 0,0 0 0 0 0,0 0 0 0 0,-1-1 0 0 0,1 1 0 0 0,-1 0 0 0 0,-2 4 1254 0 0,-1-18-784 0 0,-7-18 40 0 0,5 14-305 0 0,-7-26-1 0 0,6 13-93 0 0,-17-40-1 0 0,-2-9 34 0 0,20 55-121 0 0,-4-33 1 0 0,9 50-64 0 0,0 0 1 0 0,1-1-1 0 0,0 1 1 0 0,0-1-1 0 0,1 1 0 0 0,-1 0 1 0 0,2-1-1 0 0,-1 1 1 0 0,0 0-1 0 0,4-8 0 0 0,-4 12-2 0 0,-1 1-1 0 0,1 0 1 0 0,-1 0-1 0 0,1-1 1 0 0,0 1-1 0 0,0 0 1 0 0,-1 0-1 0 0,1 0 1 0 0,0 0-1 0 0,0 0 0 0 0,0 0 1 0 0,0 0-1 0 0,0 0 1 0 0,0 0-1 0 0,1 1 1 0 0,-1-1-1 0 0,0 0 1 0 0,0 1-1 0 0,0-1 1 0 0,1 1-1 0 0,-1-1 1 0 0,0 1-1 0 0,2-1 0 0 0,0 1-2 0 0,-1 1 0 0 0,0-1 0 0 0,0 0-1 0 0,0 0 1 0 0,0 1 0 0 0,0 0-1 0 0,1-1 1 0 0,-1 1 0 0 0,0 0-1 0 0,0 0 1 0 0,0 0 0 0 0,-1 0-1 0 0,3 2 1 0 0,5 3-6 0 0,-1 1-1 0 0,-1 0 1 0 0,1 0-1 0 0,-1 1 1 0 0,6 9-1 0 0,83 133 9 0 0,-46-66 0 0 0,-40-65 5 0 0,8 12 34 0 0,-17-29-30 0 0,1 0 0 0 0,0 0 1 0 0,-1 0-1 0 0,1 0 1 0 0,0 0-1 0 0,0 0 0 0 0,0-1 1 0 0,0 1-1 0 0,0-1 1 0 0,4 3-1 0 0,-5-4 4 0 0,0 0-1 0 0,-1 0 1 0 0,1 0-1 0 0,0 0 0 0 0,0 0 1 0 0,-1 0-1 0 0,1 0 1 0 0,0 0-1 0 0,0 0 1 0 0,-1 0-1 0 0,1 0 1 0 0,0-1-1 0 0,0 1 1 0 0,-1 0-1 0 0,1-1 1 0 0,0 1-1 0 0,-1 0 1 0 0,1-1-1 0 0,0 1 0 0 0,-1-1 1 0 0,1 1-1 0 0,-1-1 1 0 0,1 1-1 0 0,-1-1 1 0 0,1 1-1 0 0,-1-1 1 0 0,1 1-1 0 0,-1-1 1 0 0,1 0-1 0 0,-1 1 1 0 0,0-1-1 0 0,1 0 1 0 0,-1 1-1 0 0,0-1 0 0 0,0 0 1 0 0,1-1-1 0 0,1-3 132 0 0,-1 0 0 0 0,1 0 0 0 0,1-11 0 0 0,5-83 707 0 0,-3 37-526 0 0,-3 39-20 0 0,-3-43-1 0 0,0 26-115 0 0,-4-22 35 0 0,4 47-119 0 0,-2-23-1998 0 0,12 45-1337 0 0,-5 0-2965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5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31 6896 0 0,'0'-7'7216'0'0,"-4"85"-5232"0"0,-1-54-1329 0 0,0 30 505 0 0,-10 116-432 0 0,5-46-496 0 0,-6 49 386 0 0,15-153-298 0 0,1 2 262 0 0,0-22-577 0 0,0 0 1 0 0,0 0-1 0 0,0 0 1 0 0,0 0-1 0 0,0 0 1 0 0,0 0-1 0 0,0 0 0 0 0,0 0 1 0 0,0 0-1 0 0,0 0 1 0 0,0 0-1 0 0,0 0 1 0 0,0 0-1 0 0,0 0 1 0 0,0 0-1 0 0,0 0 0 0 0,0 0 1 0 0,0 0-1 0 0,0 0 1 0 0,0 0-1 0 0,0 0 1 0 0,-1 0-1 0 0,1 0 0 0 0,0 0 1 0 0,0 0-1 0 0,0 0 1 0 0,0 0-1 0 0,0 0 1 0 0,0 0-1 0 0,0 0 1 0 0,0 0-1 0 0,0 0 0 0 0,0 0 1 0 0,0 0-1 0 0,0 0 1 0 0,0 0-1 0 0,0 0 1 0 0,0 0-1 0 0,-2-12 61 0 0,-3-38 62 0 0,3 32-97 0 0,1-22 1 0 0,0-5-2 0 0,-2-6 62 0 0,6-62 0 0 0,11-6-130 0 0,-11 105 9 0 0,17-71-103 0 0,-17 62 126 0 0,-1-31 0 0 0,2 24 66 0 0,-5 25-54 0 0,4-5-10 0 0,3-6-66 0 0,-5 13 848 0 0,-19 26-14 0 0,13-14-702 0 0,0 0 1 0 0,0 0-1 0 0,-1-1 1 0 0,-1 0-1 0 0,1 0 1 0 0,-1 0-1 0 0,-1-1 1 0 0,-12 10-1 0 0,-24 12 139 0 0,26-18-55 0 0,0 1-1 0 0,2 0 1 0 0,-1 1-1 0 0,-20 21 0 0 0,36-33-164 0 0,0 1-175 0 0,-1-1 1 0 0,1 1-1 0 0,0-1 1 0 0,-1 1-1 0 0,1-1 0 0 0,0 1 1 0 0,0 0-1 0 0,0 0 0 0 0,0-1 1 0 0,0 1-1 0 0,0 0 1 0 0,1 0-1 0 0,-1 0 0 0 0,1 0 1 0 0,-1 4-1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9:1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8288 0 0,'0'0'936'0'0,"0"1"-535"0"0,-2 5-240 0 0,0-1 0 0 0,0 1 0 0 0,1 0 0 0 0,0-1 0 0 0,1 1 1 0 0,-1 0-1 0 0,1 0 0 0 0,0-1 0 0 0,0 1 0 0 0,1 0 0 0 0,1 8 0 0 0,3 9 184 0 0,9 30 0 0 0,-12-49-308 0 0,14 47 327 0 0,-8-31-268 0 0,-2-7-47 0 0,2 3 12 0 0,-3-6-27 0 0,3 5 15 0 0,7 9 27 0 0,-6-10-34 0 0,7 8 20 0 0,13 14 36 0 0,19 20-142 0 0,-14-17-163 0 0,31 46 0 0 0,-19-10 311 0 0,56 123 0 0 0,-97-189-77 0 0,-1 0-1 0 0,2-1 1 0 0,6 9-1 0 0,-7-10-226 0 0,3 4-264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2:5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 8288 0 0,'0'-1'1061'0'0,"-1"-8"1238"0"0,-6-2 5755 0 0,11 15-6301 0 0,-2 0-1753 0 0,1 0 0 0 0,-1 1 0 0 0,0-1 0 0 0,-1 0 0 0 0,1 1 0 0 0,1 4 0 0 0,3 10 0 0 0,5 4 198 0 0,1 0 0 0 0,0 0 0 0 0,2-1 0 0 0,1-1 0 0 0,22 25 0 0 0,-7-14 94 0 0,1-2 0 0 0,44 34 0 0 0,-54-48-292 0 0,-1 2 0 0 0,0 0 0 0 0,-1 1 0 0 0,-1 1 0 0 0,21 31 0 0 0,65 120-36 0 0,-47-74-226 0 0,-39-69 279 0 0,1-2 1 0 0,1 0 0 0 0,1-1-1 0 0,37 33 1 0 0,108 76 175 0 0,-154-125-192 0 0,10 8 6 0 0,-1 0 0 0 0,-1 2-1 0 0,0 0 1 0 0,-1 1 0 0 0,-1 1-1 0 0,-1 0 1 0 0,23 40 0 0 0,40 69 1970 0 0,-66-102-1952 0 0,-14-23-25 0 0,-4-10 0 0 0,-1-3 10 0 0,2 5-18 0 0,1 0 1 0 0,1 0 0 0 0,-1 0-1 0 0,0 0 1 0 0,1 0 0 0 0,0 0-1 0 0,-1-1 1 0 0,1 1 0 0 0,0-4-1 0 0,-1-1-866 0 0,1 0 0 0 0,0-1 0 0 0,0 1 0 0 0,1-15 0 0 0,0 8-4054 0 0,0 2 2899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3:0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11920 0 0,'0'0'7331'0'0,"1"1"-7176"0"0,6 5 529 0 0,0-1 0 0 0,11 13 1 0 0,-3-2-673 0 0,-3-5-12 0 0,-5-4 0 0 0,0-1 0 0 0,0 1 0 0 0,15 8 0 0 0,-19-13-52 0 0,8 5 243 0 0,2 0 1 0 0,-1-1-1 0 0,1 0 1 0 0,0-1-1 0 0,0 0 0 0 0,0-1 1 0 0,16 3-1 0 0,-27-7-164 0 0,-1 0 0 0 0,1 0-1 0 0,0 0 1 0 0,-1 0 0 0 0,1 0 0 0 0,0 0 0 0 0,-1 0 0 0 0,1-1-1 0 0,-1 1 1 0 0,1-1 0 0 0,0 1 0 0 0,-1-1 0 0 0,1 0 0 0 0,-1 1-1 0 0,2-2 1 0 0,-2 1-42 0 0,0 0 0 0 0,0 1 1 0 0,0-1-1 0 0,0 1 0 0 0,0-1 0 0 0,0 1 0 0 0,0-1 0 0 0,1 1 0 0 0,-1 0 0 0 0,0 0 0 0 0,0-1 0 0 0,0 1 0 0 0,0 0 1 0 0,0 0-1 0 0,0 0 0 0 0,1 0 0 0 0,0 1 0 0 0,8-2-57 0 0,1 0 86 0 0,0-1 0 0 0,0 0 0 0 0,0-1 0 0 0,19-8 0 0 0,-27 9 26 0 0,0 1 1 0 0,0-1-1 0 0,0 1 0 0 0,0-1 0 0 0,0 0 0 0 0,-1 0 0 0 0,1 0 0 0 0,-1-1 0 0 0,1 1 0 0 0,-1 0 0 0 0,0-1 0 0 0,0 0 1 0 0,0 1-1 0 0,0-1 0 0 0,0 0 0 0 0,-1 0 0 0 0,0 0 0 0 0,1 0 0 0 0,-1 0 0 0 0,1-6 0 0 0,-1 7 71 0 0,0-6 222 0 0,0 1 1 0 0,0-1 0 0 0,-1-8-1 0 0,0 13-321 0 0,0 1-1 0 0,-1-1 0 0 0,1 1 1 0 0,-1 0-1 0 0,1-1 1 0 0,-1 1-1 0 0,0 0 0 0 0,0-1 1 0 0,0 1-1 0 0,0 0 1 0 0,0 0-1 0 0,0 0 0 0 0,-1 0 1 0 0,-2-3-1 0 0,-8-6-11 0 0,-1 0 0 0 0,-22-15 0 0 0,19 15 0 0 0,1 0 0 0 0,-14-14 0 0 0,28 23 0 0 0,-1 0 0 0 0,0 0 0 0 0,1 0 0 0 0,0 0 0 0 0,-1 0 0 0 0,1 0 0 0 0,0-1 0 0 0,0 1 0 0 0,0 0 0 0 0,0-1 0 0 0,0 1 0 0 0,1-1 0 0 0,-1 1 0 0 0,1-4 0 0 0,-5-14 0 0 0,4 16 34 0 0,0 1 0 0 0,0 0 0 0 0,0-1 0 0 0,-1 1 0 0 0,0 0 1 0 0,1 0-1 0 0,-1 0 0 0 0,0 0 0 0 0,0 1 0 0 0,-1-1 0 0 0,1 1 0 0 0,-4-4 0 0 0,5 5 57 0 0,0 0-1 0 0,0 0 1 0 0,-1 0 0 0 0,1-1-1 0 0,0 1 1 0 0,0 0 0 0 0,0-1-1 0 0,1 1 1 0 0,-1-1 0 0 0,-1-2-1 0 0,1 2 353 0 0,-2-4-101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3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16 279 6192 0 0,'0'0'289'0'0,"4"8"31"0"0,2 12-290 0 0,6 14 139 0 0,-10-30-99 0 0,-1 1 0 0 0,0-1 0 0 0,0 0 0 0 0,1 7 0 0 0,4 15 1552 0 0,7 39 1554 0 0,3 2-971 0 0,-16-72 1221 0 0,-3-30-2542 0 0,-19-53 1316 0 0,10 54-520 0 0,3 8-1354 0 0,0-1-1 0 0,-4-29 0 0 0,12 51-325 0 0,-2-14 0 0 0,-2-32 0 0 0,4 7 0 0 0,-1 25 0 0 0,2-1 0 0 0,2-20 0 0 0,3 7 0 0 0,-4 27 0 0 0,1-4 0 0 0,4 5 0 0 0,-2 2-13 0 0,-3 2-51 0 0,24 16 149 0 0,13 8-85 0 0,-7-15 0 0 0,-30-7 0 0 0,20 2 0 0 0,0 2 0 0 0,-1 1 0 0 0,0 0 0 0 0,0 2 0 0 0,0 0 0 0 0,-1 1 0 0 0,33 22 0 0 0,-38-23 0 0 0,-4-2 18 0 0,-7-4 70 0 0,-1-1 22 0 0,-1 0 8 0 0,-1-1-44 0 0,1 1 0 0 0,-1-1 1 0 0,1 1-1 0 0,-1-1 0 0 0,1 1 0 0 0,-1-1 1 0 0,1 0-1 0 0,0 1 0 0 0,-1-1 0 0 0,1 0 0 0 0,0 1 1 0 0,-1-1-1 0 0,1 0 0 0 0,0 0 0 0 0,0 0 1 0 0,3 0-101 0 0,-2-3 26 0 0,-4 2 0 0 0,1 2-8 0 0,1-1-1 0 0,0 0 1 0 0,-1 0-1 0 0,1 0 1 0 0,0 0-1 0 0,0 1 1 0 0,-1-1-1 0 0,1 0 0 0 0,0 0 1 0 0,0 1-1 0 0,-1-1 1 0 0,1 0-1 0 0,0 0 1 0 0,0 1-1 0 0,0-1 1 0 0,0 0-1 0 0,0 1 1 0 0,-1-1-1 0 0,1 0 1 0 0,0 0-1 0 0,0 1 1 0 0,0-1-1 0 0,0 0 0 0 0,0 1 1 0 0,0-1-1 0 0,0 0 1 0 0,0 1-1 0 0,0-1 1 0 0,0 1-1 0 0,0 11-1419 0 0,1-10 418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3:0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88 5440 0 0,'0'0'124'0'0,"0"-13"294"0"0,-5-15 1221 0 0,-3 16 232 0 0,4 7-1465 0 0,2 4-164 0 0,1-1 0 0 0,0 0 0 0 0,-1 0 0 0 0,0 1 0 0 0,1-1 0 0 0,-1 1-1 0 0,0-1 1 0 0,-2 0 0 0 0,-10-13 4954 0 0,16 17-5099 0 0,-2-1-97 0 0,1-1 0 0 0,0 1 1 0 0,-1-1-1 0 0,1 1 1 0 0,0-1-1 0 0,-1 0 0 0 0,1 1 1 0 0,0-1-1 0 0,0 0 1 0 0,-1 1-1 0 0,1-1 1 0 0,0 0-1 0 0,0 0 0 0 0,0 1 1 0 0,0-1-1 0 0,-1 0 1 0 0,1 0-1 0 0,1 0 0 0 0,0-1 54 0 0,-1 1-1 0 0,1-1 1 0 0,0 1-1 0 0,0 0 1 0 0,-1 0-1 0 0,1 0 0 0 0,0 0 1 0 0,0 0-1 0 0,-1 0 1 0 0,1 0-1 0 0,0 0 0 0 0,0 1 1 0 0,-1-1-1 0 0,1 1 1 0 0,0 0-1 0 0,-1-1 1 0 0,1 1-1 0 0,-1 0 0 0 0,1 0 1 0 0,-1 0-1 0 0,1 0 1 0 0,-1 0-1 0 0,0 0 0 0 0,1 0 1 0 0,-1 0-1 0 0,0 1 1 0 0,2 1-1 0 0,2 4 64 0 0,0 1-1 0 0,-1 0 1 0 0,0 0 0 0 0,5 12-1 0 0,6 12-163 0 0,-7-21 47 0 0,0-1 0 0 0,10 9 0 0 0,4 5 0 0 0,-14-15 0 0 0,101 109 0 0 0,-49-63 0 0 0,-2 3 0 0 0,58 76 0 0 0,-70-70 0 0 0,-1-3 0 0 0,62 69 0 0 0,-73-97 0 0 0,2-1 0 0 0,67 47 0 0 0,187 115 2064 0 0,-282-190-2142 0 0,0 1 0 0 0,1-2 0 0 0,11 5 0 0 0,-16-6 78 0 0,-3-1 307 0 0,9 7-234 0 0,-9-8-81 0 0,0 1 0 0 0,0-1 0 0 0,0 1 0 0 0,0 0 0 0 0,0-1 0 0 0,0 1 0 0 0,0 0 1 0 0,0 0-1 0 0,0 0 0 0 0,0 0 0 0 0,-1 0 0 0 0,1 0 0 0 0,0 0 0 0 0,-1 0 0 0 0,1 0 0 0 0,-1 0 0 0 0,1 0 0 0 0,-1 0 1 0 0,1 2-1 0 0,2 1-157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3:04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2 325 6688 0 0,'-1'0'4881'0'0,"1"0"-4723"0"0,0-1 0 0 0,0 1 0 0 0,0 0-1 0 0,0 0 1 0 0,0 0 0 0 0,0-1 0 0 0,0 1-1 0 0,0 0 1 0 0,0 0 0 0 0,0-1 0 0 0,0 1 0 0 0,0 0-1 0 0,0 0 1 0 0,0 0 0 0 0,0-1 0 0 0,1-1 2366 0 0,0 1-2367 0 0,1 1-113 0 0,0 0-1 0 0,1-1 1 0 0,-1 1-1 0 0,0 1 1 0 0,1-1-1 0 0,-1 0 1 0 0,1 0-1 0 0,-1 1 1 0 0,0-1-1 0 0,5 3 1 0 0,25 10 120 0 0,-26-10-48 0 0,-3-2-81 0 0,0 1-1 0 0,0 0 1 0 0,0 0-1 0 0,-1 1 1 0 0,1-1-1 0 0,0 0 1 0 0,-1 1-1 0 0,0-1 1 0 0,0 1 0 0 0,3 3-1 0 0,11 13 135 0 0,-5-10-89 0 0,-1-1-1 0 0,2 0 1 0 0,-1-1-1 0 0,24 11 0 0 0,53 15 136 0 0,-63-24-199 0 0,0 0 0 0 0,-1 1 0 0 0,32 19 0 0 0,-33-17 14 0 0,1 0 0 0 0,0-1 0 0 0,36 10 0 0 0,-5-1 169 0 0,-49-17-130 0 0,8 4 211 0 0,-9-9-44 0 0,-5-7 76 0 0,-6-12 68 0 0,0 1-1 0 0,-2 0 0 0 0,0 0 1 0 0,-1 0-1 0 0,-1 1 0 0 0,-17-25 1 0 0,-84-101-25 0 0,50 83-237 0 0,42 45-11 0 0,2-1-1 0 0,-24-30 0 0 0,-36-51-299 0 0,47 60 401 0 0,22 33-271 0 0,7 5-638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3:0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57 537 6648 0 0,'0'0'505'0'0,"1"1"-346"0"0,0-1-137 0 0,0 1 1 0 0,0-1-1 0 0,0 1 1 0 0,-1 0-1 0 0,1-1 0 0 0,0 1 1 0 0,0 0-1 0 0,-1 0 1 0 0,1 0-1 0 0,-1 0 1 0 0,1 0-1 0 0,-1-1 1 0 0,1 1-1 0 0,-1 0 0 0 0,1 0 1 0 0,-1 0-1 0 0,1 2 1 0 0,-1-2 13 0 0,0-1-16 0 0,0 1 0 0 0,0-1 1 0 0,0 0-1 0 0,0 1 0 0 0,0-1 0 0 0,0 0 1 0 0,0 1-1 0 0,1-1 0 0 0,-1 0 0 0 0,0 1 1 0 0,0-1-1 0 0,0 0 0 0 0,1 0 0 0 0,-1 1 1 0 0,0-1-1 0 0,0 0 0 0 0,0 0 1 0 0,1 1-1 0 0,-1-1 0 0 0,0 0 0 0 0,0 0 1 0 0,1 0-1 0 0,-1 1 0 0 0,0-1 0 0 0,1 0 1 0 0,-1 0-1 0 0,0 0 0 0 0,1 0 0 0 0,-1 0 1 0 0,0 0-1 0 0,1 0 0 0 0,-1 0 1 0 0,0 0-1 0 0,1 0 0 0 0,-1 0 0 0 0,0 0 1 0 0,1 0-1 0 0,-1 0 0 0 0,0 0 0 0 0,1 0 1 0 0,0 0 15 0 0,-1 0 0 0 0,1 0 0 0 0,-1-1 0 0 0,1 1 1 0 0,0 0-1 0 0,-1 0 0 0 0,1 0 0 0 0,-1 1 0 0 0,1-1 0 0 0,-1 0 1 0 0,1 0-1 0 0,-1 0 0 0 0,1 0 0 0 0,0 0 0 0 0,-1 1 0 0 0,1-1 1 0 0,-1 0-1 0 0,1 0 0 0 0,-1 1 0 0 0,0-1 0 0 0,1 1 0 0 0,60 55 1778 0 0,-56-53-446 0 0,-11-5 942 0 0,6 3-2249 0 0,0-1-1 0 0,0 1 0 0 0,0 0 1 0 0,0 0-1 0 0,0 0 0 0 0,0 0 1 0 0,0-1-1 0 0,0 1 0 0 0,1 0 1 0 0,-1 0-1 0 0,0 0 0 0 0,1-1 1 0 0,-1 1-1 0 0,0 0 0 0 0,1 0 1 0 0,0 0-1 0 0,1-3 679 0 0,-3-6-95 0 0,-3-3-226 0 0,1 1 0 0 0,-2 0 0 0 0,1 0 0 0 0,-7-10 0 0 0,-11-25-364 0 0,-2-28 609 0 0,3-2-1 0 0,-11-77 0 0 0,24 115-630 0 0,8 36-31 0 0,-6-27 5 0 0,1 0 1 0 0,-1-43 0 0 0,1 18 932 0 0,5 52 13 0 0,5 2-933 0 0,0 0 0 0 0,0 0 0 0 0,0 1-1 0 0,-1 0 1 0 0,1 0 0 0 0,0 0 0 0 0,4 4 0 0 0,-3-4-5 0 0,53 34-415 0 0,-42-25 276 0 0,2 0 1 0 0,-1-1-1 0 0,34 13 0 0 0,-35-17 178 0 0,-1 0 0 0 0,29 17 0 0 0,-37-19 31 0 0,-1-1 0 0 0,0 0 0 0 0,1-1 0 0 0,0 1 1 0 0,0-2-1 0 0,11 2 0 0 0,14 4-541 0 0,-31-6 240 0 0,5-19-1935 0 0,-7 9 94 0 0,-3-2-4721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4:1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32 4544 0 0,'0'0'3616'0'0,"-1"-1"-3048"0"0,-6-8 120 0 0,6 8-483 0 0,1 0 1 0 0,-1 0-1 0 0,0 0 1 0 0,0 0-1 0 0,1 0 0 0 0,-1 0 1 0 0,0 0-1 0 0,1 0 1 0 0,-1 0-1 0 0,1 0 1 0 0,-1 0-1 0 0,1-1 1 0 0,0 1-1 0 0,-1 0 1 0 0,1 0-1 0 0,0 0 1 0 0,0-2-1 0 0,1 3-164 0 0,0 0-1 0 0,0 0 1 0 0,1 0-1 0 0,-1 0 0 0 0,0 0 1 0 0,0 1-1 0 0,0-1 1 0 0,0 0-1 0 0,1 1 1 0 0,1 0-1 0 0,-2 0 123 0 0,4 2 206 0 0,-5-3-327 0 0,1 0 1 0 0,-1 1-1 0 0,1-1 1 0 0,-1 0-1 0 0,0 0 1 0 0,1 1-1 0 0,-1-1 0 0 0,1 0 1 0 0,-1 0-1 0 0,1 0 1 0 0,-1 0-1 0 0,1 0 1 0 0,-1 0-1 0 0,1 0 0 0 0,-1 0 1 0 0,1 0-1 0 0,-1 0 1 0 0,1 0-1 0 0,-1 0 1 0 0,1 0-1 0 0,-1 0 0 0 0,1 0 1 0 0,-1 0-1 0 0,1 0 1 0 0,0-1-1 0 0,0 1-75 0 0,0 0 0 0 0,1 0-1 0 0,-1 1 1 0 0,0-1 0 0 0,1 0-1 0 0,-1 0 1 0 0,0 1 0 0 0,0-1-1 0 0,1 1 1 0 0,-1 0 0 0 0,0-1-1 0 0,0 1 1 0 0,0 0 0 0 0,2 1-1 0 0,18 15 303 0 0,-18-14-127 0 0,101 97-65 0 0,36 32 221 0 0,-112-106-257 0 0,-1 1 1 0 0,41 52 0 0 0,-31-33-117 0 0,-11-18 12 0 0,48 40 0 0 0,-20-19 35 0 0,71 61 28 0 0,-25-21 0 0 0,-1 9 235 0 0,-1 0 11 0 0,-2-24-597 0 0,-45-36 237 0 0,-6-5 114 0 0,31 26 0 0 0,-62-48 0 0 0,-10-8 0 0 0,0 0 0 0 0,1 1 0 0 0,-1 0 0 0 0,-1-1 0 0 0,6 8 0 0 0,0-3 0 0 0,-5-2-2 0 0,-1-1 16 0 0,-2-4 23 0 0,-1-21-4701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4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4608 0 0,'1'9'123'0'0,"0"-7"101"0"0,4-14-2 0 0,-5 11-239 0 0,1-1 1385 0 0,0 2-926 0 0,-1 1-436 0 0,0-1 0 0 0,1 0-1 0 0,-1 1 1 0 0,0-1-1 0 0,1 0 1 0 0,-1 0-1 0 0,1 0 1 0 0,-1 0-1 0 0,0 1 1 0 0,1-1-1 0 0,-1 0 1 0 0,1 0-1 0 0,-1 0 1 0 0,1 0 0 0 0,-1 0-1 0 0,0 0 1 0 0,1 0-1 0 0,-1 0 1 0 0,1 0-1 0 0,-1 0 1 0 0,1 0-1 0 0,-1 0 1 0 0,0 0-1 0 0,1-1 1 0 0,-1 1-1 0 0,1 0 1 0 0,-1 0 0 0 0,1-1-1 0 0,4 0 72 0 0,-2 1 58 0 0,-1 1 0 0 0,1-1 0 0 0,0 1 0 0 0,0 0 0 0 0,-1 0 1 0 0,1 0-1 0 0,-1 0 0 0 0,5 2 0 0 0,16 7 625 0 0,-20-9-698 0 0,0 0 0 0 0,0 0 1 0 0,0 0-1 0 0,0 0 0 0 0,0 1 1 0 0,-1-1-1 0 0,1 1 0 0 0,2 2 1 0 0,-2-2 34 0 0,0 0 1 0 0,0 0 0 0 0,1 0-1 0 0,-1 0 1 0 0,0 0 0 0 0,1-1-1 0 0,-1 0 1 0 0,5 1 0 0 0,133 42 507 0 0,-133-41-602 0 0,20 2-3 0 0,-23-4 0 0 0,-1-1 0 0 0,0 1 0 0 0,0 0 0 0 0,0 0 0 0 0,0 0 0 0 0,0 0 0 0 0,0 1 0 0 0,4 2 0 0 0,0 2 0 0 0,-8-5 0 0 0,0-1 0 0 0,1 1 0 0 0,-1-1 0 0 0,1 1 0 0 0,-1 0 0 0 0,1-1 0 0 0,-1 1 0 0 0,1-1 0 0 0,0 0 0 0 0,-1 1 0 0 0,1-1 0 0 0,-1 1 0 0 0,1-1 0 0 0,0 0 0 0 0,0 0 0 0 0,-1 1 0 0 0,1-1 0 0 0,0 0 0 0 0,-1 0 0 0 0,1 0 0 0 0,0 0 0 0 0,0 0 0 0 0,-1 1 0 0 0,1-2 0 0 0,0 1 0 0 0,0 0 0 0 0,-1 0 0 0 0,1 0 0 0 0,0 0 0 0 0,0 0 0 0 0,-1-1 0 0 0,1 1 0 0 0,0 0 0 0 0,-1 0 0 0 0,1-1 0 0 0,0 1 0 0 0,-1-1 0 0 0,1 1 0 0 0,-1 0 0 0 0,2-2 0 0 0,-1 1 0 0 0,0 0 0 0 0,1 1 0 0 0,-1-1 0 0 0,0 0 0 0 0,1 0 0 0 0,0 0 0 0 0,-1 1 0 0 0,1-1 0 0 0,-1 1 0 0 0,1 0 0 0 0,0-1 0 0 0,-1 1 0 0 0,3 0 0 0 0,-2 0 0 0 0,-1 0 0 0 0,1-1 0 0 0,-1 1 0 0 0,0 0 0 0 0,1 0 0 0 0,-1-1 0 0 0,1 1 0 0 0,-1-1 0 0 0,0 1 0 0 0,1-1 0 0 0,-1 0 0 0 0,0 1 0 0 0,1-1 0 0 0,-1 0 0 0 0,0 0 0 0 0,1-1 0 0 0,0-1-1 0 0,0 1 1 0 0,-1-1 0 0 0,1 0-1 0 0,-1 0 1 0 0,0 0 0 0 0,0 0-1 0 0,0 0 1 0 0,0 0 0 0 0,0 0-1 0 0,-1 0 1 0 0,1 0-1 0 0,-1 0 1 0 0,0 0 0 0 0,0 0-1 0 0,0 0 1 0 0,0 0 0 0 0,0-1-1 0 0,-1 1 1 0 0,0 0 0 0 0,1 0-1 0 0,-1 0 1 0 0,-2-4 0 0 0,-7-8-13 0 0,7 12 20 0 0,-1 1 61 0 0,-25-26 869 0 0,18 17-509 0 0,-1 0 1 0 0,0 0-1 0 0,-14-8 0 0 0,22 16-387 0 0,-1-1 0 0 0,1 1 1 0 0,0-1-1 0 0,0 0 0 0 0,0 0 1 0 0,1 0-1 0 0,-1 0 0 0 0,1 0 1 0 0,0-1-1 0 0,0 0 0 0 0,1 1 1 0 0,0-1-1 0 0,-1 0 0 0 0,1-1 1 0 0,1 1-1 0 0,-1 0 0 0 0,1 0 1 0 0,0-1-1 0 0,-1-7 0 0 0,1 1-115 0 0,-1-3 135 0 0,1 3-3126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4:1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195 550 5616 0 0,'0'0'5472'0'0,"-10"-12"-4887"0"0,7 7-493 0 0,0 1 0 0 0,0 0 0 0 0,1-1 0 0 0,0 0 0 0 0,-1 0-1 0 0,1 0 1 0 0,1 0 0 0 0,-1 0 0 0 0,1 0 0 0 0,0 0 0 0 0,-1-10 0 0 0,1 7 9 0 0,0 1-1 0 0,-1-1 1 0 0,0 0 0 0 0,-5-11 0 0 0,-5-7-101 0 0,-9-17 0 0 0,11 26 106 0 0,0 0 1 0 0,2-1 0 0 0,-8-23 0 0 0,-13-58 578 0 0,15 45-521 0 0,11 45-157 0 0,0 1 42 0 0,1 1 0 0 0,0-1 0 0 0,-1-12 1 0 0,-1-4 195 0 0,4 23-246 0 0,0 0 0 0 0,-1 0 1 0 0,1 0-1 0 0,0 0 0 0 0,0 0 0 0 0,-1-1 0 0 0,1 1 1 0 0,-1 0-1 0 0,1 0 0 0 0,-1 0 0 0 0,0 0 1 0 0,-3-9 262 0 0,4 10-259 0 0,1-1 1 0 0,0 1-1 0 0,0-1 0 0 0,-1 1 0 0 0,1-1 0 0 0,0 1 0 0 0,0-1 0 0 0,0 1 1 0 0,0 0-1 0 0,0-1 0 0 0,0 1 0 0 0,-1 0 0 0 0,1 0 0 0 0,0 0 0 0 0,0 0 1 0 0,0 0-1 0 0,0 0 0 0 0,0 0 0 0 0,0 0 0 0 0,0 0 0 0 0,1 1 1 0 0,12 2-4 0 0,-11-2 0 0 0,0-1 0 0 0,1 1 0 0 0,-1 0 0 0 0,0 1 0 0 0,0-1 0 0 0,4 3 0 0 0,4 2 160 0 0,0 0 0 0 0,-1 2 0 0 0,0-1 0 0 0,0 1 0 0 0,0 1 0 0 0,-1 0-1 0 0,-1 0 1 0 0,12 16 0 0 0,-13-14-230 0 0,0-1-1 0 0,1 1 0 0 0,1-1 0 0 0,-1 0 0 0 0,12 9 0 0 0,-14-14 56 0 0,1-1 0 0 0,0 1 0 0 0,-1-1 0 0 0,1 0 0 0 0,1-1 0 0 0,-1 1 1 0 0,0-1-1 0 0,1-1 0 0 0,11 3 0 0 0,-7-2-201 0 0,0 1 1 0 0,21 10-1 0 0,5 1 86 0 0,-32-12 130 0 0,2-2 0 0 0,0 2 0 0 0,-8-3-11 0 0,0 1 1 0 0,1-1 0 0 0,-1 0-1 0 0,0 1 1 0 0,1-1 0 0 0,-1 0-1 0 0,1 0 1 0 0,-1 1 0 0 0,1-1-1 0 0,-1 0 1 0 0,1 0 0 0 0,-1 0-1 0 0,0 0 1 0 0,1 1 0 0 0,-1-1-1 0 0,1 0 1 0 0,-1 0 0 0 0,1 0-1 0 0,-1 0 1 0 0,1 0 0 0 0,-1 0-1 0 0,2-1 1 0 0,-1 1-74 0 0,0 0-244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13 185 7280 0 0,'4'-184'10055'0'0,"-5"185"-9799"0"0,-1 6-90 0 0,-1-1 0 0 0,1 1 0 0 0,0 0 0 0 0,0 0 0 0 0,-1 14 0 0 0,1 38 6 0 0,9 67-41 0 0,-1 1 122 0 0,-6-67-151 0 0,3 117 668 0 0,-2-155-613 0 0,-1-14-59 0 0,1 0 0 0 0,-1 0 1 0 0,3 10-1 0 0,-1-7 126 0 0,-1-9 74 0 0,0-4-53 0 0,5-9-242 0 0,1-2 72 0 0,3-6-48 0 0,0 1 0 0 0,1 1 0 0 0,1 0 0 0 0,0 0 1 0 0,15-14-1 0 0,-22 27-19 0 0,1 0 0 0 0,-1 0 0 0 0,1 0 1 0 0,-1 1-1 0 0,1 0 0 0 0,0 0 1 0 0,0 1-1 0 0,13-4 0 0 0,-14 5-15 0 0,-1-1 0 0 0,1 2 1 0 0,-1-1-1 0 0,1 0 0 0 0,0 1 0 0 0,-1 0 0 0 0,1 0 0 0 0,0 0 1 0 0,0 1-1 0 0,-1 0 0 0 0,1 0 0 0 0,-1 0 0 0 0,6 2 0 0 0,-8-2 7 0 0,0 0 0 0 0,0 0 0 0 0,0 0 0 0 0,0 0 0 0 0,-1 0 0 0 0,1 0 0 0 0,-1 1 0 0 0,1-1 0 0 0,-1 1 0 0 0,1 0 0 0 0,-1-1 0 0 0,0 1 0 0 0,1 0 0 0 0,-1-1 0 0 0,0 1 0 0 0,0 0 0 0 0,0 0 0 0 0,-1 0 0 0 0,1 0 0 0 0,0 0 0 0 0,-1 0 0 0 0,1 0 0 0 0,-1 1 0 0 0,0-1 0 0 0,0 0 0 0 0,0 0 0 0 0,0 0 0 0 0,0 0 0 0 0,0 0 0 0 0,0 0 0 0 0,-1 0 0 0 0,1 1 0 0 0,-1-1 0 0 0,0 0 0 0 0,1 0 0 0 0,-1 0 0 0 0,0-1 0 0 0,-3 5 0 0 0,0 1-5 0 0,0 1-1 0 0,-1-1 1 0 0,-1 0-1 0 0,1-1 1 0 0,-9 9-1 0 0,10-12 171 0 0,1 0-1 0 0,-1-1 0 0 0,0 1 1 0 0,0-1-1 0 0,-1 1 0 0 0,1-1 1 0 0,0 0-1 0 0,-1-1 0 0 0,1 1 1 0 0,-10 1-1 0 0,7-2-252 0 0,-13 3-58 0 0,-1-1-1 0 0,-22 0 1 0 0,43-3 146 0 0,0 0 0 0 0,-1 0 0 0 0,1 0 0 0 0,0 0 0 0 0,0 0 0 0 0,-1 0 0 0 0,1 0 1 0 0,0 0-1 0 0,0 0 0 0 0,-1 0 0 0 0,1 0 0 0 0,0 0 0 0 0,0 0 0 0 0,0 0 0 0 0,-1 0 0 0 0,1 0 0 0 0,0 0 0 0 0,0 0 0 0 0,-1 0 0 0 0,1 0 0 0 0,0 1 0 0 0,0-1 0 0 0,0 0 0 0 0,0 0 0 0 0,-1 0 0 0 0,1 0 0 0 0,0 0 0 0 0,0 1 0 0 0,0-1 0 0 0,0 0 0 0 0,-1 0 0 0 0,1 0 0 0 0,0 1 0 0 0,0-1 0 0 0,0 0 0 0 0,0 0 0 0 0,0 1 0 0 0,-6 6-11 0 0,5-6-7 0 0,-1 2 29 0 0,-3 9 621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9:1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14552 0 0,'-3'4'67'0'0,"-2"1"-12"0"0,0 0 1 0 0,0 0 0 0 0,1 1 0 0 0,-1 0 0 0 0,1-1-1 0 0,1 2 1 0 0,-1-1 0 0 0,-2 8 0 0 0,-3 18 281 0 0,1 1 0 0 0,2 0 0 0 0,1 0-1 0 0,1 0 1 0 0,2 50 0 0 0,2-81-397 0 0,-1 0-1 0 0,1-1 0 0 0,1 1 1 0 0,-1 0-1 0 0,0 0 0 0 0,0 0 1 0 0,1-1-1 0 0,-1 1 1 0 0,1 0-1 0 0,-1 0 0 0 0,1-1 1 0 0,0 1-1 0 0,0 0 1 0 0,-1-1-1 0 0,1 1 0 0 0,0-1 1 0 0,2 2-1 0 0,-2-2 32 0 0,0 0 0 0 0,1-1 0 0 0,-1 1 0 0 0,0 0 0 0 0,1-1 0 0 0,-1 1 0 0 0,0-1 0 0 0,1 0 0 0 0,-1 0 0 0 0,1 1 0 0 0,-1-1 0 0 0,0 0 0 0 0,1 0 0 0 0,-1 0 0 0 0,1 0 0 0 0,-1-1 0 0 0,1 1 0 0 0,-1 0 0 0 0,0-1 0 0 0,1 1 0 0 0,-1 0 0 0 0,2-2 0 0 0,11-3 49 0 0,1 1 0 0 0,-1 0 0 0 0,1 1 0 0 0,0 0 0 0 0,0 1 0 0 0,15 1 0 0 0,-25 1-19 0 0,-1 0 0 0 0,1 0 1 0 0,-1 0-1 0 0,0 1 0 0 0,0 0 0 0 0,1 0 0 0 0,-1 0 0 0 0,0 0 0 0 0,0 1 0 0 0,0 0 0 0 0,0 0 0 0 0,0 0 1 0 0,0 0-1 0 0,-1 0 0 0 0,1 1 0 0 0,-1 0 0 0 0,0-1 0 0 0,1 1 0 0 0,-1 1 0 0 0,0-1 0 0 0,-1 0 0 0 0,1 1 1 0 0,-1-1-1 0 0,1 1 0 0 0,1 5 0 0 0,0 0 37 0 0,-1 1 1 0 0,-1-1-1 0 0,1 0 0 0 0,-2 1 1 0 0,1 0-1 0 0,-1 18 0 0 0,-1-9-5 0 0,-1 0 0 0 0,-5 29 0 0 0,2-26-103 0 0,-1 0 1 0 0,-1 0 0 0 0,-10 22 0 0 0,12-36 111 0 0,1 0 0 0 0,-1 0 0 0 0,-1 0 0 0 0,0 0 0 0 0,0-1 0 0 0,0 0 0 0 0,-1 0 0 0 0,0 0 0 0 0,-1-1 0 0 0,-9 9 0 0 0,-1-7-209 0 0,17-8 122 0 0,-1 1-1 0 0,1-1 0 0 0,0 0 0 0 0,-1 0 0 0 0,1 0 0 0 0,0 0 0 0 0,-1 1 0 0 0,1-1 0 0 0,-1 0 0 0 0,1 0 1 0 0,-1 0-1 0 0,1 0 0 0 0,0 0 0 0 0,-1 0 0 0 0,1 0 0 0 0,-1 0 0 0 0,1-1 0 0 0,0 1 0 0 0,-1 0 1 0 0,1 0-1 0 0,-1 0 0 0 0,1 0 0 0 0,0 0 0 0 0,-1-1 0 0 0,1 1 0 0 0,0 0 0 0 0,-1 0 0 0 0,1-1 0 0 0,0 1 1 0 0,-1 0-1 0 0,1 0 0 0 0,0-1 0 0 0,-1 1 0 0 0,1 0 0 0 0,0-1 0 0 0,-1-7-736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2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11912 0 0,'0'0'5679'0'0,"-14"4"-3865"0"0,10-2-1716 0 0,1 1 1 0 0,0-1-1 0 0,0 0 1 0 0,0 1-1 0 0,0 0 1 0 0,0 0-1 0 0,1-1 0 0 0,-1 2 1 0 0,1-1-1 0 0,0 0 1 0 0,-1 0-1 0 0,2 1 1 0 0,-1-1-1 0 0,0 1 1 0 0,1 0-1 0 0,-1-1 1 0 0,1 1-1 0 0,0 0 1 0 0,0 7-1 0 0,-5 11-17 0 0,4-15-79 0 0,1 0 1 0 0,0 0-1 0 0,0-1 0 0 0,0 1 0 0 0,1 0 0 0 0,1 9 0 0 0,0 2-1 0 0,-2-17-1 0 0,1-1 0 0 0,0 1 0 0 0,0-1 0 0 0,0 1 0 0 0,0 0 0 0 0,0-1 0 0 0,0 1 0 0 0,0-1 0 0 0,0 1 0 0 0,0-1 0 0 0,0 1 0 0 0,0 0 0 0 0,0-1 0 0 0,1 1 0 0 0,-1-1 0 0 0,0 1 0 0 0,0-1 0 0 0,0 1 0 0 0,1-1 0 0 0,-1 1 0 0 0,0-1 0 0 0,1 0 0 0 0,-1 1 0 0 0,0-1 0 0 0,1 1 0 0 0,-1-1 0 0 0,1 0 0 0 0,-1 1 0 0 0,1-1 0 0 0,-1 0 0 0 0,1 1 0 0 0,-1-1 0 0 0,1 0 0 0 0,-1 0 0 0 0,1 1 0 0 0,-1-1 0 0 0,1 0 0 0 0,2 1 0 0 0,19 14 0 0 0,-18-13 0 0 0,0 0 0 0 0,-1 0 0 0 0,1 1 0 0 0,0 0 0 0 0,-1-1 0 0 0,5 6 0 0 0,-8-8 0 0 0,2 2 0 0 0,0 0 0 0 0,-1 1 0 0 0,1-1 0 0 0,0 0 0 0 0,-1 1 0 0 0,0-1 0 0 0,1 0 0 0 0,-1 1 0 0 0,0 0 0 0 0,0-1 0 0 0,-1 1 0 0 0,2 4 0 0 0,-2-7 8 0 0,0 1 0 0 0,0 0 0 0 0,0 0 0 0 0,0-1 0 0 0,0 1 0 0 0,-1 0 0 0 0,1-1 0 0 0,0 1 0 0 0,0 0 0 0 0,0-1-1 0 0,-1 1 1 0 0,1 0 0 0 0,0-1 0 0 0,-1 1 0 0 0,1 0 0 0 0,-1-1 0 0 0,1 1 0 0 0,-1-1 0 0 0,1 1 0 0 0,-1 0 0 0 0,-2 2 49 0 0,2 0 14 0 0,0 0 0 0 0,-1 0 0 0 0,1 0 0 0 0,-1-1-1 0 0,1 1 1 0 0,-1 0 0 0 0,0-1 0 0 0,0 1 0 0 0,-5 3-1 0 0,7-5 438 0 0,-2-1-65 0 0,-5 0-294 0 0,-2 1-133 0 0,5 1-69 0 0,4-1-227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2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7944 0 0,'0'0'594'0'0,"0"-1"-389"0"0,1 0-124 0 0,3-2 263 0 0,-1 0-256 0 0,-2 3 282 0 0,1-1-191 0 0,9-1 7226 0 0,-9 3-7351 0 0,-1 1 1 0 0,1 0-1 0 0,-1 0 1 0 0,0-1-1 0 0,0 1 0 0 0,0 0 1 0 0,0 0-1 0 0,0 0 0 0 0,0 1 1 0 0,0-1-1 0 0,-1 0 0 0 0,1 0 1 0 0,-1 0-1 0 0,0 0 0 0 0,1 3 1 0 0,-1 2 277 0 0,-1 0 0 0 0,1 0 0 0 0,-2 8 0 0 0,0-1-295 0 0,-6 62 201 0 0,5 123 0 0 0,4-169-10 0 0,0-6 169 0 0,7 41 0 0 0,-7-54-370 0 0,2 0 0 0 0,-1 0 1 0 0,2-1-1 0 0,-1 1 0 0 0,2-1 0 0 0,-1 0 0 0 0,1 0 0 0 0,1 0 0 0 0,6 10 0 0 0,-9-19-12 0 0,-1 1 1 0 0,0 0-1 0 0,1-1 1 0 0,0 1-1 0 0,-1-1 0 0 0,1 0 1 0 0,0 0-1 0 0,-1 0 1 0 0,1 0-1 0 0,0 0 0 0 0,0-1 1 0 0,5 1-1 0 0,-7-1-14 0 0,6 1 7 0 0,0-1 0 0 0,0 0-1 0 0,-1 0 1 0 0,1-1 0 0 0,0 0-1 0 0,0 0 1 0 0,12-4 0 0 0,-6 0-7 0 0,0 1-1 0 0,22-14 1 0 0,-23 9 0 0 0,-10 7-16 0 0,-1 1 0 0 0,1-1 1 0 0,0 1-1 0 0,0-1 1 0 0,0 1-1 0 0,0 0 0 0 0,0 0 1 0 0,0 0-1 0 0,0 0 1 0 0,1 0-1 0 0,-1 0 1 0 0,0 0-1 0 0,4 0 0 0 0,-4 1-235 0 0,-1-1 0 0 0,1 0-1 0 0,-1 0 1 0 0,1 0-1 0 0,-1 0 1 0 0,1 0 0 0 0,-1 0-1 0 0,0 0 1 0 0,1 0-1 0 0,-1-1 1 0 0,0 1 0 0 0,0-1-1 0 0,0 1 1 0 0,0-1 0 0 0,1-1-1 0 0,0 0-705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3:54:3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3136 0 0,'0'0'7740'0'0,"10"-4"-7582"0"0,-9 3-136 0 0,0 0-1 0 0,1 1 0 0 0,-1 0 0 0 0,1-1 0 0 0,-1 1 1 0 0,0 0-1 0 0,1 0 0 0 0,-1-1 0 0 0,1 1 0 0 0,-1 0 1 0 0,1 1-1 0 0,-1-1 0 0 0,2 0 0 0 0,24 7 512 0 0,-7-2-445 0 0,-17-4-91 0 0,-1 0 1 0 0,0 0-1 0 0,1 0 1 0 0,-1 0-1 0 0,0 0 1 0 0,0 0-1 0 0,0 1 1 0 0,0-1-1 0 0,0 1 1 0 0,0 0-1 0 0,0-1 0 0 0,-1 1 1 0 0,1 0-1 0 0,-1 0 1 0 0,1 0-1 0 0,1 4 1 0 0,0-3 24 0 0,-1 1-1 0 0,1-1 1 0 0,0 0 0 0 0,0 0 0 0 0,5 4 0 0 0,6 4 12 0 0,1-1 1 0 0,0-1 0 0 0,33 14-1 0 0,-18-10 105 0 0,-18-8-46 0 0,26 9 1 0 0,-17-8 39 0 0,0 2 0 0 0,23 11 0 0 0,17 6 206 0 0,-8-3-126 0 0,-1 1-1 0 0,89 56 1 0 0,15 26-213 0 0,-36-30 0 0 0,-81-53 0 0 0,-25-15 0 0 0,1 0 0 0 0,17 6 0 0 0,-18-8 0 0 0,-1 0 0 0 0,23 13 0 0 0,20 19 32 0 0,-27-17 30 0 0,1-1 0 0 0,40 19 0 0 0,-23-16-12 0 0,-31-13 15 0 0,1-1 0 0 0,34 11 1 0 0,197 31 1200 0 0,-203-43-1060 0 0,199 46-469 0 0,-222-46 350 0 0,6 2 68 0 0,0-1 0 0 0,1-2 0 0 0,35 5 0 0 0,163 15 3 0 0,63 6 463 0 0,-205-34-156 0 0,-4-1-88 0 0,135 18-637 0 0,-59-4 798 0 0,-121-8-506 0 0,-20-1-21 0 0,0-1-1 0 0,1 0 1 0 0,-1-1 0 0 0,27-4 0 0 0,12-4-4 0 0,1 3 0 0 0,78 2-1 0 0,-132 3-5 0 0,28-1 53 0 0,0-2-1 0 0,30-7 1 0 0,-32 5 42 0 0,1 1 1 0 0,30 0 0 0 0,-35 4-26 0 0,-1 0 1 0 0,1-2 0 0 0,45-10-1 0 0,90-18 47 0 0,-17 4-66 0 0,-113 19-35 0 0,34-14 0 0 0,19-7 34 0 0,5-1 29 0 0,-17 3 144 0 0,-39 15-70 0 0,0-1 0 0 0,45-25-1 0 0,-6-1-353 0 0,96-38 0 0 0,-76 33 512 0 0,-47 25-156 0 0,58-35 0 0 0,-74 37-117 0 0,-1-1 1 0 0,31-26-1 0 0,-4-5-13 0 0,-31 27 142 0 0,-19 17-158 0 0,0 1 1 0 0,0 0-1 0 0,0-1 1 0 0,0 1-1 0 0,1 1 0 0 0,0-1 1 0 0,-1 0-1 0 0,1 1 1 0 0,7-3-1 0 0,76-26 725 0 0,-86 31-766 0 0,0 0-1 0 0,0 0 1 0 0,-1 0-1 0 0,1 0 1 0 0,0 0 0 0 0,0-1-1 0 0,-1 1 1 0 0,1 0-1 0 0,0-1 1 0 0,-1 1-1 0 0,1 0 1 0 0,-1-1 0 0 0,1 1-1 0 0,0-1 1 0 0,-1 1-1 0 0,1-2 1 0 0,-8-4-119 0 0,3 4 251 0 0,-29-19 363 0 0,31 19-368 0 0,1 2-16 0 0,-5-3-88 0 0,4 2-106 0 0,1-1-2 0 0,-4-4 28 0 0,-2 1 70 0 0,4-3 18 0 0,0 3 4 0 0,2 0-55 0 0,0-22 26 0 0,1 5 25 0 0,0-31 118 0 0,0 45-132 0 0,0 0-1 0 0,0 0 1 0 0,3-11 0 0 0,-3 17 14 0 0,1 0 1 0 0,0 0-1 0 0,0 0 0 0 0,0 1 1 0 0,0-1-1 0 0,0 0 0 0 0,1 0 0 0 0,-1 1 1 0 0,0-1-1 0 0,1 1 0 0 0,2-3 0 0 0,-3 3 0 0 0,-1 1 0 0 0,1 0 0 0 0,-1-1 0 0 0,1 1 0 0 0,-1 0 0 0 0,0-1 0 0 0,1 1 0 0 0,-1 0 0 0 0,0-1 0 0 0,0 1 0 0 0,1-1 0 0 0,-1 1 0 0 0,0 0 0 0 0,0-1 0 0 0,0 1 0 0 0,1-1 0 0 0,-1 1 0 0 0,0-1 0 0 0,0 0 0 0 0,0 0 0 0 0,-1-1 0 0 0,1 1 0 0 0,-1 0 0 0 0,1 0 0 0 0,-1-1 0 0 0,1 1 0 0 0,-1 0 0 0 0,0 0 0 0 0,0 0 0 0 0,1 0 0 0 0,-1 0 0 0 0,-2-1 0 0 0,-2-3 0 0 0,-4 0 0 0 0,3 0-10 0 0,-6 0-45 0 0,6 7 56 0 0,5-2-2 0 0,1 1 0 0 0,-1-1 1 0 0,1 0-1 0 0,-1 1 0 0 0,0-1 1 0 0,1 0-1 0 0,-1 1 0 0 0,0-1 1 0 0,1 0-1 0 0,-1 0 0 0 0,0 0 1 0 0,0 0-1 0 0,1 0 0 0 0,-2 0 1 0 0,-29 0-54 0 0,22 0 71 0 0,8 0 15 0 0,-1 0 0 0 0,0 0 0 0 0,0 0 0 0 0,1 0 0 0 0,-1 0 0 0 0,0 0 0 0 0,0 0 0 0 0,1 1 0 0 0,-1-1 0 0 0,0 1 0 0 0,1-1-1 0 0,-1 1 1 0 0,-2 1 0 0 0,-11 4-99 0 0,13-6 45 0 0,0 1 0 0 0,0-1 0 0 0,0 1 0 0 0,0 0-1 0 0,0 0 1 0 0,0 0 0 0 0,0 0 0 0 0,1 0 0 0 0,-1 0 0 0 0,-3 3 0 0 0,-22 26 0 0 0,16-17-20 0 0,-20 18 0 0 0,-64 58-206 0 0,92-87 248 0 0,1 0 0 0 0,-1 0 0 0 0,1 0 0 0 0,0 0 0 0 0,0 1 0 0 0,0-1 0 0 0,0 1 0 0 0,0-1 0 0 0,-1 4 0 0 0,-4 4 0 0 0,4-5 0 0 0,5 2 0 0 0,-2-6 12 0 0,1-1 0 0 0,-1 1 0 0 0,0 0 0 0 0,1-1 0 0 0,-1 1 0 0 0,1 0 0 0 0,0-1 0 0 0,-1 1 0 0 0,1 0 0 0 0,-1-1 0 0 0,1 1 0 0 0,0-1 0 0 0,-1 0-1 0 0,1 1 1 0 0,0-1 0 0 0,0 1 0 0 0,-1-1 0 0 0,1 0 0 0 0,0 1 0 0 0,0-1 0 0 0,-1 0 0 0 0,1 0 0 0 0,0 0 0 0 0,0 0 0 0 0,0 0 0 0 0,0 0 0 0 0,-1 0 0 0 0,1 0 0 0 0,0 0-1 0 0,0 0 1 0 0,1-1 0 0 0,0 1-12 0 0,0 0 0 0 0,0-1 0 0 0,0 0 0 0 0,0 1 0 0 0,0-1 0 0 0,0 0 0 0 0,0 0 0 0 0,0 0 0 0 0,-1 0 0 0 0,3-2 0 0 0,13-12-392 0 0,-12 11 394 0 0,0 0-1 0 0,0-1 1 0 0,-1 1 0 0 0,0-1 0 0 0,5-7-1 0 0,-5 6 10 0 0,1 0 0 0 0,-1 1-1 0 0,1-1 1 0 0,0 1 0 0 0,7-6-1 0 0,-4 3 12 0 0,-1-1-1 0 0,0 1 0 0 0,0-2 0 0 0,0 1 1 0 0,-1-1-1 0 0,5-10 0 0 0,-4 6 18 0 0,1 0 1 0 0,14-16-1 0 0,-6 9 7 0 0,-8 10-44 0 0,0 1 1 0 0,19-18-1 0 0,-14 14-2 0 0,-11 12 0 0 0,0 0 0 0 0,0 0 0 0 0,0 0 0 0 0,0 0 0 0 0,0 0 0 0 0,1 1 0 0 0,-1-1 0 0 0,5-2 0 0 0,110-44 234 0 0,-117 48-238 0 0,5-2-57 0 0,0 0 1 0 0,0 1-1 0 0,0 0 0 0 0,10-2 0 0 0,-14 3 64 0 0,1 0-1 0 0,-1 0 1 0 0,1 0 0 0 0,-1 0-1 0 0,1 0 1 0 0,-1 1 0 0 0,1-1-1 0 0,-1 1 1 0 0,1-1-1 0 0,-1 1 1 0 0,1-1 0 0 0,-1 1-1 0 0,0 0 1 0 0,1 0 0 0 0,-1-1-1 0 0,0 1 1 0 0,0 0 0 0 0,0 0-1 0 0,0 0 1 0 0,0 1 0 0 0,2 0-1 0 0,0 2-2 0 0,2 3 0 0 0,1 0 0 0 0,-1 0 0 0 0,-1 1 0 0 0,1-1 0 0 0,3 10 0 0 0,-5-5 0 0 0,1 0 0 0 0,-1 1 0 0 0,-1-1 0 0 0,2 22-1 0 0,4 26 13 0 0,-4-26 39 0 0,-4-25-50 0 0,1 0-1 0 0,0-1 1 0 0,3 11-1 0 0,-1-6 0 0 0,0 1 0 0 0,-1 0 0 0 0,0 25 0 0 0,3 18 0 0 0,-1-3 0 0 0,1 2 91 0 0,-4-44-50 0 0,0 0 1 0 0,-2 17-1 0 0,1-7-145 0 0,0-21 1 0 0,0 24-6546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3:54:3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135 106 7248 0 0,'0'-9'413'0'0,"-1"3"-371"0"0,1 5-38 0 0,-1 0-1 0 0,1-1 0 0 0,0 1 1 0 0,0-1-1 0 0,0 1 0 0 0,0 0 1 0 0,0-1-1 0 0,0 1 0 0 0,1-1 0 0 0,-1 1 1 0 0,0 0-1 0 0,2-3 0 0 0,11-58 1747 0 0,-12 55-1494 0 0,-1 5 512 0 0,0 28-512 0 0,0-21-196 0 0,1 0 0 0 0,0 1 0 0 0,0-1 0 0 0,0 0 0 0 0,0-1 0 0 0,4 9 1 0 0,5 16 286 0 0,41 153-98 0 0,-27-104-242 0 0,44 188 1481 0 0,-68-258-1547 0 0,0-7 44 0 0,0 0 1 0 0,0 0 0 0 0,0 1 0 0 0,0-1-1 0 0,0 0 1 0 0,0 0 0 0 0,0 0-1 0 0,0 0 1 0 0,0 1 0 0 0,1-1 0 0 0,-1 0-1 0 0,0 0 1 0 0,1 0 0 0 0,-1 0-1 0 0,1 0 1 0 0,0 0 0 0 0,0 2 0 0 0,0-2 155 0 0,-3-1-78 0 0,0-1 0 0 0,1 1 0 0 0,-1-1 0 0 0,0 1 0 0 0,0-1 0 0 0,1 0 1 0 0,-1 0-1 0 0,1 0 0 0 0,-1 0 0 0 0,1 0 0 0 0,-1 0 0 0 0,1 0 0 0 0,-1 0 0 0 0,1-1 0 0 0,-2-1 0 0 0,-20-27 308 0 0,18 23-215 0 0,-64-83 1290 0 0,-25-36-599 0 0,56 60-522 0 0,10 15 25 0 0,27 49-327 0 0,-7-10 119 0 0,-9-23 0 0 0,15 31-138 0 0,1 0 0 0 0,-1 0 0 0 0,1 0 0 0 0,0 0 0 0 0,1 0 0 0 0,-1 0 0 0 0,1 0 0 0 0,-1 0 0 0 0,1-1-1 0 0,1-6 1 0 0,1 7-24 0 0,-1 1-1 0 0,1-1 0 0 0,0 1 0 0 0,0 0 0 0 0,0-1 0 0 0,0 1 0 0 0,0 0 0 0 0,1 0 0 0 0,-1 0 1 0 0,5-3-1 0 0,9-12-168 0 0,-13 14 174 0 0,0 1 0 0 0,0-1-1 0 0,0 1 1 0 0,7-5 0 0 0,0 0-11 0 0,-8 6 21 0 0,1 0 0 0 0,0 0 0 0 0,0 0 0 0 0,0 0 1 0 0,0 1-1 0 0,0-1 0 0 0,0 1 0 0 0,0 0 0 0 0,1 0 0 0 0,-1 0 0 0 0,1 0 0 0 0,-1 1 0 0 0,0-1 0 0 0,1 1 0 0 0,-1 0 0 0 0,1 0 0 0 0,-1 0 0 0 0,1 0 0 0 0,-1 1 0 0 0,7 1 0 0 0,0 1-23 0 0,1 1 1 0 0,-1 0-1 0 0,1 0 1 0 0,-1 1 0 0 0,11 8-1 0 0,-12-7 16 0 0,-1 1-1 0 0,1 0 0 0 0,-2 1 1 0 0,1 0-1 0 0,11 16 1 0 0,7 7 0 0 0,34 26-48 0 0,-35-34 60 0 0,2-1 0 0 0,2-1 0 0 0,0-1 0 0 0,52 27 0 0 0,-14-9 0 0 0,144 85 0 0 0,-199-116-53 0 0,0-2-1 0 0,0 1 1 0 0,0-1-1 0 0,17 3 0 0 0,-12-7-741 0 0,-7-1 379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3:54:3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25 8840 0 0,'0'0'658'0'0,"-1"-1"-447"0"0,-9-10 147 0 0,3 5 95 0 0,5 6-197 0 0,2-1-219 0 0,-1 0 1 0 0,0 1 0 0 0,0-1 0 0 0,0 0 0 0 0,1 1-1 0 0,-1 0 1 0 0,0-1 0 0 0,0 1 0 0 0,0-1 0 0 0,0 1-1 0 0,0 0 1 0 0,0 0 0 0 0,0-1 0 0 0,0 1-1 0 0,0 0 1 0 0,0 0 0 0 0,0 0 0 0 0,0 0 0 0 0,0 0-1 0 0,0 0 1 0 0,0 0 0 0 0,0 1 0 0 0,0-1 0 0 0,1 0-1 0 0,-1 0 1 0 0,0 1 0 0 0,0-1 0 0 0,0 1-1 0 0,0-1 1 0 0,0 1 0 0 0,0-1 0 0 0,1 1 0 0 0,-2 0-1 0 0,-1 2-58 0 0,0-1-1 0 0,1 0 1 0 0,0 1-1 0 0,-1-1 0 0 0,1 1 1 0 0,0 0-1 0 0,-3 5 1 0 0,2-3 24 0 0,0 1 1 0 0,0-1-1 0 0,-1 0 1 0 0,1-1-1 0 0,-8 7 937 0 0,22-6-673 0 0,18-1-187 0 0,26 6-14 0 0,-46-10-13 0 0,0 1 0 0 0,-1 0 0 0 0,1 0 0 0 0,0 1 0 0 0,11 5-1 0 0,41 18 234 0 0,-46-19-313 0 0,49 26 81 0 0,-6-8-110 0 0,-39-15 2 0 0,0-2 0 0 0,0 0 0 0 0,30 7 0 0 0,125 8 783 0 0,-112-15-164 0 0,-31-4-312 0 0,4 2 63 0 0,52-2 1 0 0,-86-3-513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3:54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4000 0 0,'0'0'6320'0'0,"-10"13"-5803"0"0,-4 13 411 0 0,10-19-921 0 0,-1 0 0 0 0,1-1 0 0 0,-1 0 0 0 0,-1 0 1 0 0,-6 7-1 0 0,7-9 30 0 0,0-1 0 0 0,-1 1 0 0 0,0-1 0 0 0,-8 4 0 0 0,7-4 20 0 0,1 1-1 0 0,-1 0 1 0 0,-11 8 0 0 0,-24 27 290 0 0,2 1 1 0 0,1 3-1 0 0,3 1 1 0 0,1 1-1 0 0,-48 86 1 0 0,57-89-232 0 0,-2 0-1 0 0,-1-2 1 0 0,-2 0 0 0 0,-2-3 0 0 0,-43 40 0 0 0,19-25-132 0 0,3 2 0 0 0,-68 88 1 0 0,26-5 132 0 0,-23 32 77 0 0,86-125-73 0 0,19-24 54 0 0,-29 31 1 0 0,33-39-137 0 0,-1 0 1 0 0,2 1 0 0 0,-10 17 0 0 0,-1 0-39 0 0,-14 32-1 0 0,30-56 0 0 0,1 0 0 0 0,-1 0 0 0 0,-1-1 0 0 0,1 0 0 0 0,-6 5 0 0 0,8-7-16 0 0,-1-1 0 0 0,0 0 0 0 0,0 0 0 0 0,0-1 0 0 0,0 1 0 0 0,-1-1 0 0 0,1 1 0 0 0,0-1 0 0 0,-1 0 0 0 0,1 0 0 0 0,-5 0 0 0 0,-14 1-86 0 0,1 0 336 0 0,21-2-233 0 0,0 0 1 0 0,0 0 0 0 0,0 0-1 0 0,0 0 1 0 0,1 0-1 0 0,-1 0 1 0 0,0 0 0 0 0,0 0-1 0 0,0 0 1 0 0,0 0-1 0 0,0 0 1 0 0,0 0 0 0 0,0 0-1 0 0,0 0 1 0 0,0 1 0 0 0,0-1-1 0 0,0 0 1 0 0,0 0-1 0 0,0 0 1 0 0,0 0 0 0 0,0 0-1 0 0,0 0 1 0 0,0 0-1 0 0,0 0 1 0 0,0 0 0 0 0,0 0-1 0 0,0 0 1 0 0,0 0-1 0 0,0 0 1 0 0,0 0 0 0 0,1 0-1 0 0,-1 0 1 0 0,0 0-1 0 0,0 0 1 0 0,0 0 0 0 0,0 0-1 0 0,0 0 1 0 0,0 0-1 0 0,0 0 1 0 0,0 1 0 0 0,0-1-1 0 0,0 0 1 0 0,0 0-1 0 0,0 0 1 0 0,0 0 0 0 0,0 0-1 0 0,0 0 1 0 0,0 0-1 0 0,-1 0 1 0 0,1 0 0 0 0,0 0-1 0 0,0 0 1 0 0,0 0-1 0 0,0 0 1 0 0,0 0 0 0 0,0 0-1 0 0,0 0 1 0 0,0 0 0 0 0,0 0-1 0 0,0 0 1 0 0,0 0-1 0 0,0 1 1 0 0,13 2-3 0 0,-9-2-1 0 0,0 0 1 0 0,0 0-1 0 0,0-1 1 0 0,0 1-1 0 0,0-1 1 0 0,-1 0-1 0 0,1 0 1 0 0,0 0-1 0 0,0 0 1 0 0,0-1 0 0 0,0 1-1 0 0,0-1 1 0 0,0 0-1 0 0,0-1 1 0 0,-1 1-1 0 0,1-1 1 0 0,0 1-1 0 0,-1-1 1 0 0,1 0-1 0 0,-1 0 1 0 0,5-4 0 0 0,-7 5 137 0 0,-3 0-99 0 0,-9-4-30 0 0,0 1 1 0 0,-1 0-1 0 0,0 1 1 0 0,-14-2-1 0 0,20 5 10 0 0,1 1 0 0 0,-1-1 0 0 0,0 1 0 0 0,-6 2 1 0 0,10 0-15 0 0,2-3-5 0 0,0 1 1 0 0,0-1-1 0 0,0 1 0 0 0,0-1 1 0 0,0 0-1 0 0,1 1 1 0 0,-1-1-1 0 0,0 0 1 0 0,0 1-1 0 0,0-1 0 0 0,0 1 1 0 0,0-1-1 0 0,1 0 1 0 0,-1 1-1 0 0,0-1 1 0 0,0 0-1 0 0,1 0 0 0 0,-1 1 1 0 0,0-1-1 0 0,1 0 1 0 0,-1 0-1 0 0,0 1 1 0 0,1-1-1 0 0,0 0 1 0 0,0 1-175 0 0,-1 0-81 0 0,-1 0 250 0 0,1 0 0 0 0,0 0 0 0 0,0 0 1 0 0,0-1-1 0 0,0 1 0 0 0,-1 0 0 0 0,1 0 0 0 0,0 0 0 0 0,-1-1 0 0 0,1 1 0 0 0,-1 0 0 0 0,1 0 0 0 0,-1-1 0 0 0,1 1 0 0 0,-1 0 0 0 0,1-1 0 0 0,-1 1 0 0 0,-1 0 1 0 0,0 1 358 0 0,2-1-172 0 0,-1 1-144 0 0,-2-5-36 0 0,-1-12-121 0 0,3-10 63 0 0,1 22 105 0 0,0 2-37 0 0,0 0 1 0 0,0 0 0 0 0,1 0 0 0 0,-1 0-1 0 0,0 0 1 0 0,1 0 0 0 0,-1 0 0 0 0,1 0 0 0 0,-1 0-1 0 0,1 0 1 0 0,0-1 0 0 0,3-4-8 0 0,-1 0-26 0 0,0 0 1 0 0,1 1 0 0 0,-1 0 0 0 0,1 0-1 0 0,0 0 1 0 0,1 0 0 0 0,5-5 0 0 0,-5 6-34 0 0,0-1 1 0 0,0 0 0 0 0,-1 0 0 0 0,0 0-1 0 0,0-1 1 0 0,0 1 0 0 0,4-11 0 0 0,17-28 675 0 0,-22 38-653 0 0,29-72-104 0 0,-30 73 180 0 0,-2 3-44 0 0,-6 5-106 0 0,0 6 134 0 0,1-2-11 0 0,3-4 2 0 0,1 0 1 0 0,-1-1-1 0 0,0 1 0 0 0,1 0 0 0 0,0 0 0 0 0,0 0 0 0 0,0 0 0 0 0,0 0 0 0 0,0 0 0 0 0,0 5 1 0 0,-4 20-106 0 0,3-22 69 0 0,1-1 0 0 0,0 1 0 0 0,0 0-1 0 0,0 5 1 0 0,1-9 23 0 0,-1 28 121 0 0,0-28-122 0 0,1 1 1 0 0,0-1-1 0 0,-1 0 1 0 0,1 0-1 0 0,-1 0 1 0 0,0 0 0 0 0,1 0-1 0 0,-1 0 1 0 0,0 0-1 0 0,0 0 1 0 0,-3 4 0 0 0,-16 10-119 0 0,17-14 109 0 0,1-1-1 0 0,0 1 0 0 0,-1 0 0 0 0,1-1 0 0 0,0 1 1 0 0,0 1-1 0 0,0-1 0 0 0,0 0 0 0 0,0 0 1 0 0,1 1-1 0 0,-1-1 0 0 0,1 1 0 0 0,-1-1 0 0 0,1 1 1 0 0,0-1-1 0 0,0 1 0 0 0,-1 4 0 0 0,-13 81 49 0 0,0 34-424 0 0,7-46 885 0 0,-4 12-308 0 0,9-78-196 0 0,6-3 10 0 0,-3-29 161 0 0,25 22-135 0 0,-12 1-8 0 0,-6-1-6 0 0,0 0 0 0 0,0 0 1 0 0,10-3-1 0 0,-15 3-15 0 0,0-1 0 0 0,1 0-1 0 0,-1 0 1 0 0,0 0 0 0 0,0 0 0 0 0,1 0 0 0 0,-1-1-1 0 0,0 1 1 0 0,0-1 0 0 0,0 1 0 0 0,3-4-1 0 0,29-29 75 0 0,-22 23-48 0 0,0-1-1 0 0,-1 0 1 0 0,15-20-1 0 0,24-40 60 0 0,40-63 8 0 0,-76 112-67 0 0,21-23-1 0 0,-21 27 10 0 0,4-2 2 0 0,-12 15-37 0 0,-1 0 1 0 0,0 0 0 0 0,7-13-1 0 0,-6 10-7 0 0,0-1 0 0 0,1 1 0 0 0,0 0 0 0 0,12-11 0 0 0,-14 16 0 0 0,3 0-20 0 0,-6 3 540 0 0,-2 3-438 0 0,1 12-71 0 0,-1-13-8 0 0,1 1 0 0 0,-1-1 0 0 0,0 0 0 0 0,0 1 0 0 0,-1-1 0 0 0,1 0 0 0 0,0 1 0 0 0,0-1 0 0 0,-1 0-1 0 0,1 0 1 0 0,0 1 0 0 0,-1-1 0 0 0,0 0 0 0 0,1 0 0 0 0,-1 0 0 0 0,0 0 0 0 0,-1 2 0 0 0,-2 5 7 0 0,0 1-10 0 0,-5 14 0 0 0,5-15 0 0 0,1-2 0 0 0,2-5 1 0 0,0 0-1 0 0,0 0 0 0 0,1 0 0 0 0,-1 0 0 0 0,1 0 0 0 0,-1 0 0 0 0,1 0 1 0 0,-1 0-1 0 0,1 0 0 0 0,-1 0 0 0 0,1 0 0 0 0,-1 2 0 0 0,-6 6-23 0 0,7-8-53 0 0,-1 1 157 0 0,-2 4-81 0 0,2-5-88 0 0,0 1 159 0 0,-3 4-58 0 0,-1 2-138 0 0,3-5 118 0 0,-1 0-1 0 0,1 0 0 0 0,-1 0 0 0 0,1 0 0 0 0,-1-1 0 0 0,0 1 0 0 0,-4 2 0 0 0,0 1-768 0 0,1 1 1 0 0,0 0-1 0 0,0 0 0 0 0,-9 14 0 0 0,10-12-4392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3:54:5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64 191 6048 0 0,'-2'-1'87'0'0,"-1"1"-1"0"0,1-1 1 0 0,-1 0 0 0 0,1 0 0 0 0,-1 1-1 0 0,1 0 1 0 0,-1-1 0 0 0,1 1 0 0 0,-1 0 0 0 0,1 0-1 0 0,-4 1 1 0 0,0-1 641 0 0,6 0-112 0 0,-6 4 113 0 0,-6 3-466 0 0,10-5-183 0 0,1-2 519 0 0,-2 0 1203 0 0,6 0-1774 0 0,1-1-1 0 0,-1 0 0 0 0,1 0 0 0 0,-1 0 1 0 0,0 0-1 0 0,1-1 0 0 0,-1 1 0 0 0,0-1 1 0 0,0 0-1 0 0,0 0 0 0 0,0 0 0 0 0,-1 0 1 0 0,1-1-1 0 0,0 1 0 0 0,2-5 1 0 0,22-15 465 0 0,-11 11-28 0 0,24-21 1 0 0,-31 24-361 0 0,0 0 1 0 0,1 1-1 0 0,-1 0 1 0 0,2 0-1 0 0,-1 1 0 0 0,1 0 1 0 0,0 1-1 0 0,14-5 1 0 0,13-1-61 0 0,-1 2 1 0 0,2 1-1 0 0,-1 3 1 0 0,41-2 0 0 0,-73 7-52 0 0,0 0 0 0 0,0 0 0 0 0,-1 1 0 0 0,1-1 1 0 0,0 1-1 0 0,0 1 0 0 0,-1-1 0 0 0,1 1 0 0 0,0 0 1 0 0,-1 0-1 0 0,0 0 0 0 0,0 1 0 0 0,1 0 0 0 0,-1 0 0 0 0,-1 0 1 0 0,8 7-1 0 0,-10-9 45 0 0,-1 1 1 0 0,0-1-1 0 0,1 1 1 0 0,-1-1-1 0 0,0 1 1 0 0,0 0 0 0 0,0 0-1 0 0,0-1 1 0 0,0 1-1 0 0,-1 0 1 0 0,1 0-1 0 0,-1 0 1 0 0,1 0-1 0 0,-1 0 1 0 0,1 0-1 0 0,-1 0 1 0 0,0 0-1 0 0,0 0 1 0 0,0 0-1 0 0,0 0 1 0 0,-1-1-1 0 0,1 1 1 0 0,0 0-1 0 0,-1 0 1 0 0,1 0-1 0 0,-1 0 1 0 0,-1 2 0 0 0,-4 33 63 0 0,3-20-14 0 0,-4 19-27 0 0,3-15-61 0 0,0-1-1 0 0,-1 36 1 0 0,-2 22-1 0 0,2-43 0 0 0,-10 69 10 0 0,2 23-172 0 0,8-82-3286 0 0,5-36-1240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5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957 38 4120 0 0,'-3'-17'9212'0'0,"2"16"-8687"0"0,-21-11 2385 0 0,22 12-2904 0 0,0 0 0 0 0,0 0-1 0 0,0 0 1 0 0,0 0-1 0 0,0 1 1 0 0,0-1-1 0 0,0 0 1 0 0,0 0-1 0 0,0 0 1 0 0,0 0-1 0 0,0 0 1 0 0,0 0-1 0 0,0 0 1 0 0,0 0-1 0 0,0 0 1 0 0,0 0-1 0 0,0 0 1 0 0,0 0-1 0 0,0 0 1 0 0,0 0-1 0 0,0 0 1 0 0,0 0-1 0 0,0 0 1 0 0,0 0-1 0 0,0 0 1 0 0,-1 0-1 0 0,1 0 1 0 0,0 0-1 0 0,0 0 1 0 0,0 0-1 0 0,0 0 1 0 0,0 0-1 0 0,0 0 1 0 0,0 0-1 0 0,-9-1 262 0 0,-2-2-119 0 0,2 2-148 0 0,-26-3 0 0 0,12 6 590 0 0,1 1-1 0 0,-39 9 0 0 0,22-4-326 0 0,10-7-244 0 0,24-2-19 0 0,0 1-1 0 0,-1 0 1 0 0,1 1 0 0 0,-6 0-1 0 0,-17 4 1 0 0,23-5 0 0 0,1 0 0 0 0,-1 1 0 0 0,0-1 0 0 0,0 2 0 0 0,0-1 0 0 0,0 0 0 0 0,1 1 0 0 0,-1 0 0 0 0,1 0 0 0 0,-1 0 0 0 0,1 0 0 0 0,-7 6 0 0 0,-2 2 0 0 0,-9 10 0 0 0,-20 33 443 0 0,37-46 275 0 0,3-4-774 0 0,0 0 1 0 0,0 0 0 0 0,0-1 0 0 0,1 1-1 0 0,-1 0 1 0 0,1 0 0 0 0,0 0-1 0 0,-1 6 1 0 0,-26 109 922 0 0,26-109-731 0 0,-11 75 230 0 0,-11 187-819 0 0,16-164 594 0 0,6-65-16 0 0,2 53 0 0 0,2-33-39 0 0,2 56-86 0 0,0-45 0 0 0,-2-36 0 0 0,6 38 0 0 0,9 51 0 0 0,5 39 0 0 0,-22-157 3 0 0,17 310 74 0 0,-17-205 95 0 0,0 56-294 0 0,-5-45 383 0 0,5-77-388 0 0,1-7 19 0 0,-6 52 0 0 0,2-34 108 0 0,-20 53 402 0 0,12-52 953 0 0,-4 19-1120 0 0,11-46-235 0 0,4-27 0 0 0,0 1 0 0 0,-1-1 0 0 0,0 0 0 0 0,-1 7 0 0 0,-6 30 0 0 0,7-33 0 0 0,0 0 0 0 0,-1 0 0 0 0,-4 14 0 0 0,0-5 0 0 0,5-15 0 0 0,0 1 0 0 0,0-1 0 0 0,0 0 0 0 0,0 1 0 0 0,-1-1 0 0 0,0 0 0 0 0,-3 6 0 0 0,-1-3 5 0 0,1-1-1 0 0,-1 1 0 0 0,0-1 1 0 0,-1-1-1 0 0,1 1 1 0 0,-1-1-1 0 0,0 0 0 0 0,0 0 1 0 0,-8 2-1 0 0,-2 1 11 0 0,0-2 0 0 0,-33 6-1 0 0,44-11-14 0 0,1 0 0 0 0,-1 0 0 0 0,0-1 0 0 0,-6-2 0 0 0,11 3 0 0 0,-1-1 0 0 0,0 0 0 0 0,0 0 0 0 0,1 0 0 0 0,-1 0 0 0 0,0 0 0 0 0,-2-2 0 0 0,-10-6 0 0 0,8 5 26 0 0,1 0 0 0 0,-1 0 0 0 0,1 0 0 0 0,-1-1 0 0 0,1 0 0 0 0,1 0 0 0 0,-6-7 0 0 0,3 4-40 0 0,1-1-9 0 0,-1 0 0 0 0,0 0 0 0 0,-1 1 0 0 0,0 0 0 0 0,0 1 1 0 0,-16-11-1 0 0,18 15-24 0 0,4 2 172 0 0,2 0-71 0 0,-4-2-44 0 0,4 2-10 0 0,0 1 0 0 0,-1 0 0 0 0,1-1 0 0 0,-1 1-1 0 0,1 0 1 0 0,0-1 0 0 0,0 1 0 0 0,-1 0 0 0 0,1-1-1 0 0,0 1 1 0 0,0-1 0 0 0,-1 1 0 0 0,1 0 0 0 0,0-1 0 0 0,0 1-1 0 0,0-1 1 0 0,0 1 0 0 0,0-1 0 0 0,-1 1 0 0 0,1-1 0 0 0,0 1-1 0 0,0-1 1 0 0,0 1 0 0 0,0-1 0 0 0,0 1 0 0 0,1-1-1 0 0,-1 0 1 0 0,0 0-5 0 0,1-1-3 0 0,-1 1 1 0 0,0 0 0 0 0,0 0 0 0 0,1-1 0 0 0,-1 1 0 0 0,1 0 0 0 0,-1 0 0 0 0,1 0 0 0 0,0 0 0 0 0,-1 0-1 0 0,1 0 1 0 0,0 0 0 0 0,0 0 0 0 0,0 0 0 0 0,0 0 0 0 0,-1 0 0 0 0,1 0 0 0 0,0 1 0 0 0,1-1-1 0 0,-1 0 1 0 0,0 1 0 0 0,0-1 0 0 0,0 0 0 0 0,2 0 0 0 0,2-1-10 0 0,-3 0 15 0 0,1 0 0 0 0,0 0 0 0 0,0 1 0 0 0,0-1 0 0 0,0 1 0 0 0,0-1 0 0 0,0 1 1 0 0,0 0-1 0 0,0 0 0 0 0,0 1 0 0 0,1-1 0 0 0,-1 1 0 0 0,7-1 0 0 0,3 2-17 0 0,-1-1 1 0 0,15 4-1 0 0,-25-4 19 0 0,23 5 0 0 0,35 12 0 0 0,-16-4 0 0 0,-29-9 0 0 0,2 0 0 0 0,28 11 0 0 0,-40-13 0 0 0,0 1 0 0 0,0-1 0 0 0,0 1 0 0 0,0 1 0 0 0,5 4 0 0 0,-5-3 0 0 0,0 0 0 0 0,-1 0 0 0 0,0 1 0 0 0,0 0 0 0 0,0 0 0 0 0,0 0 0 0 0,-1 0 0 0 0,0 1 0 0 0,-1-1 0 0 0,3 9 0 0 0,-2 3 17 0 0,-1 1 1 0 0,-1 0-1 0 0,-2 19 0 0 0,1-8-6 0 0,-8 35-19 0 0,3 18 8 0 0,4-47 0 0 0,-1 0 0 0 0,-8 45 0 0 0,5-30 42 0 0,2-18-20 0 0,-2 82 50 0 0,1-42-152 0 0,2-41 68 0 0,-6 37 0 0 0,0 2 104 0 0,-7 30-19 0 0,0-10-78 0 0,12-72-8 0 0,-1 1 0 0 0,0 0-1 0 0,-2-1 1 0 0,-15 36 0 0 0,15-41 4 0 0,2 0 1 0 0,-1 0 0 0 0,2 0 0 0 0,0 0 0 0 0,0 1-1 0 0,0 19 1 0 0,9 12 119 0 0,2 88-154 0 0,-12 54 275 0 0,8-138-394 0 0,-2-34 55 0 0,-1-13 96 0 0,-1-1 0 0 0,1 0 0 0 0,-1 1 0 0 0,0-1 0 0 0,0 0 0 0 0,0 1 0 0 0,0 2 0 0 0,-4 19 9 0 0,1 1 0 0 0,2-1 0 0 0,0 1-1 0 0,5 41 1 0 0,1-15 2 0 0,-2-10 12 0 0,-3-34 11 0 0,0 0 0 0 0,1-1 0 0 0,-1 1 1 0 0,1 0-1 0 0,1 0 0 0 0,-1-1 0 0 0,1 1 0 0 0,0-1 0 0 0,1 1 0 0 0,-1-1 0 0 0,1 0 0 0 0,8 12 0 0 0,9 0 16 0 0,-10-10-310 0 0,-2 5 175 0 0,-8-13 107 0 0,0 1 0 0 0,1 0 1 0 0,-1 0-1 0 0,0 0 0 0 0,1 0 0 0 0,0 0 0 0 0,-1 0 0 0 0,1-1 0 0 0,-1 1 0 0 0,1 0 0 0 0,0-1 0 0 0,-1 1 0 0 0,1 0 0 0 0,0-1 0 0 0,0 1 0 0 0,0-1 0 0 0,-1 1 0 0 0,3 0 0 0 0,5 3 97 0 0,-7-4-108 0 0,0 1 1 0 0,0 0-1 0 0,0-1 1 0 0,0 1-1 0 0,0-1 0 0 0,0 0 1 0 0,0 1-1 0 0,0-1 0 0 0,0 0 1 0 0,0 1-1 0 0,1-1 0 0 0,-1 0 1 0 0,0 0-1 0 0,0 0 1 0 0,0 0-1 0 0,0 0 0 0 0,0 0 1 0 0,1-1-1 0 0,-1 1 0 0 0,0 0 1 0 0,0-1-1 0 0,0 1 0 0 0,0 0 1 0 0,0-1-1 0 0,0 1 1 0 0,0-1-1 0 0,2-1 0 0 0,4-1-21 0 0,0 0-1 0 0,0 0 0 0 0,1 0 0 0 0,-1 1 1 0 0,1 0-1 0 0,0 0 0 0 0,0 1 1 0 0,0 0-1 0 0,-1 1 0 0 0,1 0 0 0 0,0 0 1 0 0,0 0-1 0 0,9 2 0 0 0,-10-2 32 0 0,-5 0-16 0 0,1 0 0 0 0,-1 1-1 0 0,0-1 1 0 0,1 0 0 0 0,-1 1-1 0 0,1-1 1 0 0,-1 1 0 0 0,0 0-1 0 0,0-1 1 0 0,1 1 0 0 0,-1 0 0 0 0,4 3-1 0 0,-5-4-363 0 0,8-3-2220 0 0,-1-1 2046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4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18 524 6808 0 0,'-17'-3'10990'0'0,"22"-1"-7800"0"0,-2-2-4755 0 0,1-1 1689 0 0,0 0 0 0 0,1 0 0 0 0,0 1 0 0 0,0 0 0 0 0,1-1 0 0 0,-1 2 0 0 0,1-1 0 0 0,1 1 0 0 0,12-9 0 0 0,10-10-136 0 0,-23 19 28 0 0,0 0-1 0 0,0 0 0 0 0,0 1 1 0 0,1-1-1 0 0,-1 2 0 0 0,1-1 1 0 0,0 1-1 0 0,0 0 0 0 0,8-2 1 0 0,66-22 298 0 0,-55 17-228 0 0,1 2 0 0 0,0 0 0 0 0,32-4 0 0 0,-30 7-86 0 0,1-2 0 0 0,-1-1 0 0 0,46-18 0 0 0,-3-9 151 0 0,-54 24 479 0 0,1 2 0 0 0,37-13-1 0 0,-38 17-626 0 0,1 1 0 0 0,1 1 0 0 0,-1 0 0 0 0,0 2 0 0 0,33 1 0 0 0,-5 4-4 0 0,56 12 0 0 0,-51-11 1 0 0,-49-5 0 0 0,-2 0 0 0 0,0 0 0 0 0,0 0 0 0 0,0 0 0 0 0,0 0 0 0 0,0 0 0 0 0,0 0 0 0 0,0 0 0 0 0,0 0 0 0 0,-1 1 0 0 0,1-1 0 0 0,0 1 0 0 0,0-1 0 0 0,0 0 0 0 0,0 1 0 0 0,0-1 0 0 0,-1 1 0 0 0,2 1 0 0 0,3 0 0 0 0,0-4 0 0 0,-4 1 31 0 0,-1 1 0 0 0,1-1 0 0 0,0 1 0 0 0,-1 0 0 0 0,1-1 0 0 0,0 1 0 0 0,-1 0 0 0 0,1-1 0 0 0,0 1 0 0 0,0 0 0 0 0,-1 0 0 0 0,1 0 0 0 0,0-1 0 0 0,0 1 0 0 0,-1 0 0 0 0,1 0 0 0 0,0 0 0 0 0,0 1 0 0 0,-1-1 0 0 0,2 0 0 0 0,4 8 354 0 0,-3-5 462 0 0,-1-2-698 0 0,11 7-132 0 0,-11-1-18 0 0,2 5 1 0 0,-4-11 0 0 0,0 1 0 0 0,1-1 0 0 0,-1 1 0 0 0,0-1 0 0 0,0 1 0 0 0,0 0 0 0 0,0-1 0 0 0,0 1 0 0 0,0-1 0 0 0,0 1 0 0 0,-1-1 0 0 0,1 3 0 0 0,-3-1-17 0 0,2-2-67 0 0,-3-8-1885 0 0,-1-4 1400 0 0,0-1 1 0 0,1 1 0 0 0,0-1 0 0 0,1 0 0 0 0,-2-18-1 0 0,1 16-43 0 0,-1-6-312 0 0,3 2-374 0 0,2 16 1022 0 0,-1 0 1 0 0,1 1 0 0 0,0-1-1 0 0,0 0 1 0 0,0 0 0 0 0,0 0-1 0 0,0 0 1 0 0,0 0 0 0 0,0 0-1 0 0,0 1 1 0 0,1-1 0 0 0,-1 0 0 0 0,2-2-1 0 0,-2 3-417 0 0,-13-29 1182 0 0,6 10 1899 0 0,6 17-2117 0 0,1 1 0 0 0,-1 0-1 0 0,0-1 1 0 0,0 1 0 0 0,0 0-1 0 0,0 0 1 0 0,-2-3-1 0 0,0-5 1466 0 0,2 4 2267 0 0,19 28-3976 0 0,-14-16-27 0 0,0-1 0 0 0,0 0-1 0 0,1 0 1 0 0,0 0 0 0 0,6 5-1 0 0,-1-3 1 0 0,0 1 0 0 0,11 12 0 0 0,20 17 0 0 0,-40-36 0 0 0,0 0-1 0 0,0 0 1 0 0,0 0 0 0 0,-1-1-1 0 0,1 1 1 0 0,0 0-1 0 0,-1 0 1 0 0,1 0-1 0 0,0 0 1 0 0,-1 0-1 0 0,1 0 1 0 0,-1 0 0 0 0,0 1-1 0 0,1 0 1 0 0,1 30 81 0 0,-2-33-28 0 0,1 1 1 0 0,-1-1 0 0 0,0 1-1 0 0,0-1 1 0 0,0 1-1 0 0,0-1 1 0 0,0 1-1 0 0,0-1 1 0 0,0 1-1 0 0,0 0 1 0 0,-1-1-1 0 0,1 1 1 0 0,0-1-1 0 0,0 1 1 0 0,0-1-1 0 0,0 1 1 0 0,-1 0-1 0 0,1-1 1 0 0,0 1-1 0 0,0-1 1 0 0,-1 1-1 0 0,1 0 1 0 0,0-1-1 0 0,-1 1 1 0 0,1 0-1 0 0,0-1 1 0 0,-1 1-1 0 0,1 0 1 0 0,0 0-1 0 0,-1-1 1 0 0,1 1 0 0 0,-1 0-1 0 0,0 0-28 0 0,0 0 0 0 0,-1 0 0 0 0,1 0 0 0 0,0 0 0 0 0,0 1 0 0 0,0-1 0 0 0,0 0 1 0 0,0 1-1 0 0,0-1 0 0 0,0 1 0 0 0,0-1 0 0 0,0 1 0 0 0,-1 0 0 0 0,-4 4 76 0 0,0 0 1 0 0,-11 11-1 0 0,8-5 75 0 0,-1 1-1 0 0,-12 23 0 0 0,-1 1-170 0 0,19-30 2 0 0,0 0 0 0 0,0-1 1 0 0,-1 0-1 0 0,0 0 0 0 0,0 0 0 0 0,0-1 1 0 0,-1 0-1 0 0,1 0 0 0 0,-1 0 0 0 0,0-1 0 0 0,-8 4 1 0 0,8-4 8 0 0,-1-1 0 0 0,0 0 0 0 0,1-1 0 0 0,-1 1 1 0 0,0-2-1 0 0,-14 1 0 0 0,-3-1-471 0 0,22 0-135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4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61 6448 0 0,'-1'-1'58'0'0,"0"0"-1"0"0,0 0 1 0 0,0 0 0 0 0,0 0 0 0 0,0 0 0 0 0,-1 1 0 0 0,1-1-1 0 0,0 0 1 0 0,-1 1 0 0 0,1-1 0 0 0,0 1 0 0 0,-1-1 0 0 0,1 1-1 0 0,0 0 1 0 0,-1 0 0 0 0,1-1 0 0 0,-1 1 0 0 0,1 0-1 0 0,-1 0 1 0 0,1 1 0 0 0,0-1 0 0 0,-1 0 0 0 0,1 0 0 0 0,-1 1-1 0 0,1-1 1 0 0,0 0 0 0 0,-1 1 0 0 0,1 0 0 0 0,0-1 0 0 0,0 1-1 0 0,-1 0 1 0 0,1-1 0 0 0,0 1 0 0 0,-1 1 0 0 0,-1 1 85 0 0,1-1 1 0 0,0 1-1 0 0,0 0 1 0 0,0-1-1 0 0,0 1 0 0 0,0 0 1 0 0,1 0-1 0 0,-1 0 1 0 0,1 0-1 0 0,0 1 1 0 0,0-1-1 0 0,0 0 1 0 0,0 0-1 0 0,0 4 1 0 0,-4 26 206 0 0,2-21-264 0 0,1 1 0 0 0,0 17 0 0 0,2 17-86 0 0,-1-7 0 0 0,1 1 0 0 0,10 60 0 0 0,-9-96 25 0 0,0-1 1 0 0,0 1-1 0 0,1 0 1 0 0,-1-1-1 0 0,1 1 1 0 0,0-1-1 0 0,3 5 1 0 0,-5-8-18 0 0,1 0 1 0 0,0-1 0 0 0,-1 1 0 0 0,1 0 0 0 0,-1-1-1 0 0,1 1 1 0 0,0 0 0 0 0,0-1 0 0 0,-1 1 0 0 0,1-1-1 0 0,0 1 1 0 0,0-1 0 0 0,0 0 0 0 0,0 1 0 0 0,-1-1-1 0 0,1 0 1 0 0,2 1 0 0 0,-2-1-3 0 0,0 0 0 0 0,1 0 0 0 0,-1-1 0 0 0,0 1 0 0 0,0 0 0 0 0,1-1 1 0 0,-1 1-1 0 0,0 0 0 0 0,0-1 0 0 0,0 0 0 0 0,0 1 0 0 0,0-1 0 0 0,0 0 0 0 0,0 1 0 0 0,0-1 0 0 0,0 0 1 0 0,1-1-1 0 0,12-12 106 0 0,0-1 0 0 0,13-21 0 0 0,5-5 146 0 0,-2 1 130 0 0,-18 23-168 0 0,20-22 0 0 0,-7 14-199 0 0,2 2-1 0 0,40-28 1 0 0,-28 16-161 0 0,-38 35 139 0 0,-1 0 1 0 0,1-1 0 0 0,-1 1 1 0 0,0 0-1 0 0,0 0 0 0 0,0 0 1 0 0,0 0-1 0 0,1 0 0 0 0,-1 0 1 0 0,0 0-1 0 0,0-1 1 0 0,0 1-1 0 0,0 0 0 0 0,0 0 1 0 0,1 0-1 0 0,-1 0 0 0 0,0-1 1 0 0,0 1-1 0 0,0 0 0 0 0,0 0 1 0 0,0 0-1 0 0,0-1 0 0 0,0 1 1 0 0,0 0-1 0 0,0 0 0 0 0,0 0 1 0 0,0-1-1 0 0,0 1 1 0 0,0 0-1 0 0,0 0 0 0 0,0 0 1 0 0,0-1-1 0 0,0 1 0 0 0,0-1 351 0 0,1 1-352 0 0,0 0-1 0 0,-1-1 1 0 0,1 1-1 0 0,-1 0 1 0 0,1-1-1 0 0,-1 1 1 0 0,1 0 0 0 0,-1-1-1 0 0,1 1 1 0 0,-1-1-1 0 0,1 1 1 0 0,-1-1-1 0 0,1 1 1 0 0,-1-1 0 0 0,1 0-1 0 0,3-4-16 0 0,-3 5 18 0 0,-1 0 0 0 0,0 0 0 0 0,0 0 0 0 0,0 0 0 0 0,0 0 0 0 0,0 0 0 0 0,1 0 0 0 0,-1 0 0 0 0,0 0 0 0 0,0 0 0 0 0,0 0 0 0 0,0 0 0 0 0,1 0 0 0 0,-1 0 0 0 0,0 0 0 0 0,0-1 0 0 0,0 1 0 0 0,0 0 0 0 0,0 0 0 0 0,0 0 0 0 0,1 0 0 0 0,-1 0 0 0 0,0 0 0 0 0,0 0 0 0 0,0 0 0 0 0,0-1 0 0 0,0 1 0 0 0,0 0 0 0 0,0 0 0 0 0,0 0 0 0 0,1 0 0 0 0,-1 0 0 0 0,0 0 0 0 0,0-1 0 0 0,0 1 0 0 0,0 0 0 0 0,0 0 0 0 0,0 0 0 0 0,0 0 0 0 0,0-1 0 0 0,0 1 0 0 0,0 0 0 0 0,0 0 0 0 0,0 0 0 0 0,4-4 0 0 0,-3 4 0 0 0,-1 0 0 0 0,0 0 0 0 0,0 0 0 0 0,0 0 0 0 0,1 0 0 0 0,-1 0 0 0 0,0-1 0 0 0,0 1 0 0 0,0 0 0 0 0,1 0 0 0 0,-1 0 0 0 0,0 0 0 0 0,0 0 0 0 0,0 0 0 0 0,1-1 0 0 0,-1 1 0 0 0,0 0 0 0 0,0 0 0 0 0,0 0 0 0 0,0-1 0 0 0,0 1 0 0 0,1 0 0 0 0,-1 0 0 0 0,0 0 0 0 0,0-1 0 0 0,0 1 0 0 0,0 0 0 0 0,0 0 0 0 0,0 0 0 0 0,0-1 0 0 0,0 1 0 0 0,0 0 0 0 0,0 0 0 0 0,0-1 0 0 0,0 1 0 0 0,0 0 0 0 0,0 0 0 0 0,0 0 0 0 0,0-1 0 0 0,0 1 0 0 0,0 0 0 0 0,0 0 0 0 0,-1-1 0 0 0,1-2 0 0 0,1-2 21 0 0,-1 1-1 0 0,0-1 1 0 0,-1 0-1 0 0,1 1 0 0 0,-1-1 1 0 0,0 0-1 0 0,0 1 1 0 0,0-1-1 0 0,-3-7 1 0 0,1 5 251 0 0,3 6-240 0 0,0 0 0 0 0,0-1 0 0 0,-1 1 1 0 0,1 0-1 0 0,-1 0 0 0 0,1 0 0 0 0,-1 0 0 0 0,1 0 0 0 0,-1 0 0 0 0,0 0 0 0 0,1 0 1 0 0,-1 0-1 0 0,0 0 0 0 0,0 0 0 0 0,0 0 0 0 0,0 0 0 0 0,0 1 0 0 0,0-1 0 0 0,-1 0 1 0 0,1-1-34 0 0,0 2 0 0 0,-1-1 1 0 0,1 0-1 0 0,-1 0 1 0 0,1 0-1 0 0,-1 0 1 0 0,1 1-1 0 0,-1-1 1 0 0,1 1-1 0 0,-1-1 0 0 0,0 1 1 0 0,1 0-1 0 0,-1 0 1 0 0,0 0-1 0 0,1-1 1 0 0,-1 1-1 0 0,0 1 1 0 0,1-1-1 0 0,-1 0 0 0 0,0 0 1 0 0,1 1-1 0 0,-1-1 1 0 0,1 1-1 0 0,-1-1 1 0 0,0 1-1 0 0,1 0 1 0 0,-3 1-1 0 0,0 1 26 0 0,0-1-1 0 0,1 1 1 0 0,-1 0-1 0 0,0 1 1 0 0,1-1 0 0 0,0 1-1 0 0,-4 4 1 0 0,2-1 17 0 0,1 0 0 0 0,0 0 0 0 0,0 0 0 0 0,0 1 0 0 0,1-1 0 0 0,0 1 0 0 0,1-1 0 0 0,-1 1 0 0 0,-1 14 0 0 0,4-19-105 0 0,0 0 1 0 0,-1 0-1 0 0,1 0 0 0 0,1 1 1 0 0,-1-1-1 0 0,0 0 1 0 0,1 0-1 0 0,0 0 0 0 0,-1 0 1 0 0,1 0-1 0 0,1 0 0 0 0,-1 0 1 0 0,0 0-1 0 0,1 0 1 0 0,-1 0-1 0 0,1 0 0 0 0,0-1 1 0 0,0 1-1 0 0,0-1 1 0 0,0 0-1 0 0,0 1 0 0 0,1-1 1 0 0,-1 0-1 0 0,1 0 0 0 0,-1 0 1 0 0,1-1-1 0 0,3 3 1 0 0,18 7 760 0 0,0-2 0 0 0,42 12 0 0 0,-39-13-871 0 0,-26-8 147 0 0,1 0 0 0 0,-1 0 1 0 0,1 0-1 0 0,-1 1 0 0 0,1-1 0 0 0,0-1 1 0 0,-1 1-1 0 0,1 0 0 0 0,-1 0 1 0 0,1-1-1 0 0,-1 1 0 0 0,1-1 0 0 0,1 0 1 0 0,1 0 4 0 0,-1-1 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4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4760 0 0,'0'17'76'0'0,"2"-1"0"0"0,4 21 0 0 0,2 21-4 0 0,10 154 2674 0 0,-14-158-1715 0 0,7 44 992 0 0,-8-81-1875 0 0,0 0 0 0 0,2 0 1 0 0,8 25-1 0 0,-12-40-551 0 0,0 0 0 0 0,1 1 0 0 0,-1-1-1 0 0,0 0 1 0 0,1 0 0 0 0,-1 0 0 0 0,3 3 0 0 0,5-1-3137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5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14 10080 0 0,'0'-1'19'0'0,"0"1"1"0"0,0-1-1 0 0,0 1 1 0 0,0-1-1 0 0,0 1 1 0 0,0-1-1 0 0,0 1 0 0 0,0-1 1 0 0,0 1-1 0 0,0-1 1 0 0,-1 1-1 0 0,1 0 1 0 0,0-1-1 0 0,0 1 1 0 0,0-1-1 0 0,-1 1 1 0 0,1-1-1 0 0,0 1 1 0 0,0 0-1 0 0,-1-1 1 0 0,1 1-1 0 0,0 0 1 0 0,-1-1-1 0 0,1 1 0 0 0,-1 0 1 0 0,1-1-1 0 0,0 1 1 0 0,-1 0-1 0 0,1 0 1 0 0,-1-1-1 0 0,1 1 1 0 0,-1 0-1 0 0,1 0 1 0 0,0 0-1 0 0,-1 0 1 0 0,1 0-1 0 0,-1-1 1 0 0,1 1-1 0 0,-1 0 1 0 0,1 0-1 0 0,-1 0 0 0 0,1 0 1 0 0,-1 1-1 0 0,0-1 1 0 0,-24 8 282 0 0,23-7-318 0 0,-8 4 191 0 0,5-4 31 0 0,0 1 1 0 0,0 1 0 0 0,0-1 0 0 0,0 1 0 0 0,0 0-1 0 0,0 0 1 0 0,1 0 0 0 0,-1 1 0 0 0,1-1 0 0 0,0 1-1 0 0,0 0 1 0 0,-6 9 0 0 0,-1 11 264 0 0,-9 31 0 0 0,13-37-278 0 0,-5 22 264 0 0,-9 53 0 0 0,19-85-407 0 0,-1 21 158 0 0,3-22-84 0 0,0 0 0 0 0,-1 0 0 0 0,0 0 0 0 0,-3 8-1 0 0,3-11-127 0 0,0 0 0 0 0,0 0 0 0 0,1 0 0 0 0,-1 0-1 0 0,1 0 1 0 0,0 0 0 0 0,0 0 0 0 0,0 0 0 0 0,1 0-1 0 0,-1 0 1 0 0,1 0 0 0 0,2 6 0 0 0,-3-10-42 0 0,0 1 0 0 0,0-1 0 0 0,1 1 0 0 0,-1-1 1 0 0,0 1-1 0 0,0-1 0 0 0,0 1 0 0 0,1-1 0 0 0,-1 1 0 0 0,0-1 1 0 0,0 0-1 0 0,1 1 0 0 0,-1-1 0 0 0,0 1 0 0 0,1-1 0 0 0,-1 0 1 0 0,1 1-1 0 0,-1-1 0 0 0,0 0 0 0 0,1 0 0 0 0,-1 1 0 0 0,1-1 0 0 0,-1 0 1 0 0,1 0-1 0 0,-1 0 0 0 0,1 1 0 0 0,-1-1 0 0 0,1 0 0 0 0,-1 0 1 0 0,1 0-1 0 0,-1 0 0 0 0,2 0 0 0 0,-2 0-43 0 0,1-1-1 0 0,0 1 0 0 0,-1-1 1 0 0,1 1-1 0 0,0 0 1 0 0,-1-1-1 0 0,1 1 0 0 0,-1-1 1 0 0,1 1-1 0 0,-1-1 1 0 0,1 0-1 0 0,-1 1 1 0 0,1-1-1 0 0,-1 0 0 0 0,1 1 1 0 0,-1-1-1 0 0,0 0 1 0 0,1 1-1 0 0,-1-1 0 0 0,0 0 1 0 0,0 0-1 0 0,0 1 1 0 0,1-1-1 0 0,-1 0 1 0 0,0 0-1 0 0,0 1 0 0 0,0-1 1 0 0,0-1-1 0 0,0-34-1314 0 0,0-4-10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4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9264 0 0,'2'-4'7'0'0,"2"-8"257"0"0,0 33-61 0 0,13 194 586 0 0,4 28-240 0 0,-12-185-826 0 0,21 83 0 0 0,-26-130 327 0 0,0-1 0 0 0,0 1 0 0 0,1-1-1 0 0,0 1 1 0 0,1-1 0 0 0,10 14 0 0 0,-13-20-37 0 0,0-1 0 0 0,0 0 0 0 0,-1-1 0 0 0,2 1 0 0 0,-1-1 0 0 0,0 1 0 0 0,0-1 0 0 0,1 0 0 0 0,5 3 0 0 0,-6-4-54 0 0,-1 0 1 0 0,1-1 0 0 0,0 1-1 0 0,-1-1 1 0 0,1 1-1 0 0,0-1 1 0 0,0 0 0 0 0,-1 0-1 0 0,1 0 1 0 0,0 0-1 0 0,-1-1 1 0 0,1 1 0 0 0,0-1-1 0 0,-1 0 1 0 0,5-1-1 0 0,7-5-465 0 0</inkml:trace>
  <inkml:trace contextRef="#ctx0" brushRef="#br0" timeOffset="1">367 642 8752 0 0,'-13'17'674'0'0,"-20"19"-1"0"0,20-22 1103 0 0,-22 29 1 0 0,34-43-1769 0 0,1 1 1 0 0,0-1 0 0 0,0 0 0 0 0,0 0 0 0 0,-1 0-1 0 0,1 1 1 0 0,0-1 0 0 0,0 0 0 0 0,0 0 0 0 0,0 1-1 0 0,0-1 1 0 0,-1 0 0 0 0,1 0 0 0 0,0 1 0 0 0,0-1-1 0 0,0 0 1 0 0,0 0 0 0 0,0 1 0 0 0,0-1 0 0 0,0 0-1 0 0,0 1 1 0 0,0-1 0 0 0,0 0 0 0 0,0 0 0 0 0,0 1-1 0 0,0-1 1 0 0,0 0 0 0 0,0 0 0 0 0,1 1 0 0 0,-1-1 0 0 0,0 0-1 0 0,0 0 1 0 0,0 1 0 0 0,0-1 0 0 0,0 0 0 0 0,1 0-1 0 0,-1 1 1 0 0,0-1 0 0 0,0 0 0 0 0,1 0 0 0 0,13 2 476 0 0,26-8 293 0 0,-34 5-726 0 0,39-11 88 0 0,-34 9-61 0 0,0 0 0 0 0,1 0 0 0 0,-1 1 0 0 0,18-1 1 0 0,-28 3-86 0 0,1 0 0 0 0,-1 0 0 0 0,0 0 0 0 0,0 1 0 0 0,0-1 0 0 0,0 0 0 0 0,0 1 0 0 0,0-1 0 0 0,0 1 0 0 0,0-1 0 0 0,0 1 0 0 0,0 0 0 0 0,0-1 0 0 0,0 1 0 0 0,0 0 0 0 0,-1 0 0 0 0,1-1 0 0 0,0 1 0 0 0,0 0 0 0 0,-1 0 0 0 0,1 0 0 0 0,-1 0 0 0 0,1 0 0 0 0,-1 0 0 0 0,1 0 0 0 0,-1 0 0 0 0,1 0 0 0 0,-1 0 0 0 0,0 0 0 0 0,0 2 0 0 0,1 2-41 0 0,0-1 1 0 0,0 1 0 0 0,-1 0-1 0 0,0 0 1 0 0,-1 9 0 0 0,0-1 156 0 0,-2 0 1 0 0,0 0-1 0 0,0 0 1 0 0,-1-1 0 0 0,-7 16-1 0 0,8-20-43 0 0,-1-1-1 0 0,0 0 0 0 0,-1 0 1 0 0,1-1-1 0 0,-1 1 0 0 0,0-1 0 0 0,-1 0 1 0 0,0-1-1 0 0,1 1 0 0 0,-8 4 1 0 0,3-3 26 0 0,-1-1-1 0 0,1 0 1 0 0,-1-1 0 0 0,-19 7-1 0 0,24-10-235 0 0,0 0-1 0 0,-1-1 1 0 0,1 1 0 0 0,-1-1-1 0 0,1-1 1 0 0,-1 1-1 0 0,1-1 1 0 0,-1 0-1 0 0,1-1 1 0 0,-8-1-1 0 0,9-1-1750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5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5896 0 0,'-12'1'1410'0'0,"0"0"-1"0"0,-12 3 1 0 0,12-2 585 0 0,-1 0-1 0 0,-13 0 1 0 0,23-1-1879 0 0,1-1 0 0 0,0 0 0 0 0,-1 1 0 0 0,1 0-1 0 0,0 0 1 0 0,-1 0 0 0 0,1 0 0 0 0,0 0 0 0 0,0 0 0 0 0,0 0 0 0 0,0 1 0 0 0,0-1 0 0 0,0 1 0 0 0,0-1 0 0 0,1 1 0 0 0,-1 0-1 0 0,1 0 1 0 0,-1-1 0 0 0,-1 4 0 0 0,-3 4-49 0 0,0 1-1 0 0,-7 16 1 0 0,12-24 0 0 0,-3 7 2 0 0,0 1 0 0 0,1 0 0 0 0,0 0 0 0 0,1 0 0 0 0,0 1 0 0 0,1-1 0 0 0,0 0 0 0 0,1 1 0 0 0,0-1 0 0 0,1 11 0 0 0,2 2-85 0 0,1-1 1 0 0,0 1 0 0 0,12 31-1 0 0,-15-50 12 0 0,1 0 0 0 0,0 0 0 0 0,-1 0 0 0 0,1 0 0 0 0,1 0 0 0 0,-1-1 0 0 0,0 1 0 0 0,1-1 0 0 0,5 5 0 0 0,-7-7 5 0 0,0 0 1 0 0,0 0-1 0 0,0 0 1 0 0,1 0-1 0 0,-1 0 0 0 0,0-1 1 0 0,1 1-1 0 0,-1 0 0 0 0,0-1 1 0 0,1 1-1 0 0,-1-1 0 0 0,1 0 1 0 0,-1 1-1 0 0,1-1 0 0 0,-1 0 1 0 0,1 0-1 0 0,-1 0 0 0 0,1 0 1 0 0,-1 0-1 0 0,1 0 0 0 0,-1-1 1 0 0,1 1-1 0 0,-1 0 0 0 0,1-1 1 0 0,-1 1-1 0 0,0-1 0 0 0,1 1 1 0 0,-1-1-1 0 0,2-1 0 0 0,3-2-26 0 0,0-1 0 0 0,0 1 0 0 0,-1-1 0 0 0,1-1 0 0 0,-1 1 0 0 0,-1-1 0 0 0,1 0 0 0 0,-1 0 0 0 0,5-8-1 0 0,1-5-222 0 0,14-38-1 0 0,-16 36 226 0 0,-2 0 0 0 0,0-1 0 0 0,4-37 0 0 0,-10 50 23 0 0,0 1 0 0 0,0-1 0 0 0,-1 1 0 0 0,-2-12 0 0 0,2 18 24 0 0,1 0-1 0 0,-1 0 0 0 0,0 0 0 0 0,0 0 0 0 0,0 0 0 0 0,0 0 1 0 0,0 1-1 0 0,0-1 0 0 0,0 0 0 0 0,0 0 0 0 0,-1 1 0 0 0,1-1 1 0 0,-1 1-1 0 0,1-1 0 0 0,-1 1 0 0 0,1 0 0 0 0,-1 0 1 0 0,0 0-1 0 0,0 0 0 0 0,0 0 0 0 0,0 0 0 0 0,1 0 0 0 0,-1 0 1 0 0,0 1-1 0 0,0-1 0 0 0,-1 1 0 0 0,1-1 0 0 0,-2 1 0 0 0,2 0 104 0 0,-1 2-288 0 0,2-2 156 0 0,1 0 0 0 0,0 0 0 0 0,0 0 1 0 0,0 0-1 0 0,-1 0 0 0 0,1 0 0 0 0,0 0 1 0 0,0 0-1 0 0,0 0 0 0 0,-1 0 0 0 0,1 0 0 0 0,0 0 1 0 0,0 0-1 0 0,0 0 0 0 0,-1 0 0 0 0,1 0 1 0 0,0 0-1 0 0,0 1 0 0 0,0-1 0 0 0,0 0 1 0 0,-1 0-1 0 0,1 0 0 0 0,0 0 0 0 0,0 0 1 0 0,0 1-1 0 0,0-1 0 0 0,0 0 0 0 0,0 0 0 0 0,-1 0 1 0 0,1 0-1 0 0,0 1 0 0 0,0-1 0 0 0,0 3 30 0 0,1 0-1 0 0,-1 0 1 0 0,1 0-1 0 0,0 0 1 0 0,0 0-1 0 0,0 0 0 0 0,0 0 1 0 0,1 0-1 0 0,-1 0 1 0 0,1-1-1 0 0,-1 1 0 0 0,1 0 1 0 0,0-1-1 0 0,0 0 1 0 0,3 3-1 0 0,5 5-33 0 0,24 18-1 0 0,-27-23 9 0 0,37 27-294 0 0,-27-21 324 0 0,0 1 0 0 0,-1 1 0 0 0,27 27 0 0 0,-23-16-20 0 0,17 29 0 0 0,-34-47 108 0 0,-3-5-193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7:5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12416 0 0,'0'0'726'0'0,"0"12"-511"0"0,3-6-27 0 0,-1-1 0 0 0,1 1 0 0 0,0-1 0 0 0,0 0 0 0 0,1 0 0 0 0,0 0 0 0 0,0 0 0 0 0,0 0 0 0 0,0-1 0 0 0,9 6 0 0 0,13 14 33 0 0,-13-11-402 0 0,-12-12 198 0 0,0 0 0 0 0,0 0 1 0 0,0-1-1 0 0,0 1 0 0 0,0 0 1 0 0,0-1-1 0 0,0 1 0 0 0,1 0 1 0 0,-1-1-1 0 0,0 1 0 0 0,0-1 0 0 0,0 0 1 0 0,1 1-1 0 0,-1-1 0 0 0,0 0 1 0 0,0 0-1 0 0,1 0 0 0 0,-1 0 1 0 0,0 0-1 0 0,1 0 0 0 0,-1 0 0 0 0,0 0 1 0 0,0-1-1 0 0,1 1 0 0 0,-1 0 1 0 0,0-1-1 0 0,0 1 0 0 0,1-1 1 0 0,-1 1-1 0 0,0-1 0 0 0,0 0 0 0 0,0 1 1 0 0,0-1-1 0 0,0 0 0 0 0,0 0 1 0 0,0 0-1 0 0,0 0 0 0 0,1-1 1 0 0,0-2 33 0 0,-1 0 0 0 0,1 0 1 0 0,-1 0-1 0 0,0 0 1 0 0,0 0-1 0 0,0 0 1 0 0,0 0-1 0 0,-1 0 1 0 0,0 0-1 0 0,0 0 1 0 0,0-6-1 0 0,0 7 25 0 0,0-6 31 0 0,-1 1 0 0 0,0-1 0 0 0,0 1 1 0 0,0-1-1 0 0,-4-8 0 0 0,5 16-55 0 0,-1-1 0 0 0,1 0 0 0 0,-1 0 0 0 0,1 0 0 0 0,-1 0 0 0 0,0 1 0 0 0,0-1 0 0 0,0 0 0 0 0,0 1 0 0 0,0-1 0 0 0,-1 1 0 0 0,1-1 0 0 0,0 1 0 0 0,-1-1 0 0 0,1 1 0 0 0,-1 0 0 0 0,1 0 0 0 0,-1 0 0 0 0,1 0 0 0 0,-1 0 0 0 0,0 0 0 0 0,0 0 0 0 0,1 1 0 0 0,-1-1-1 0 0,0 0 1 0 0,0 1 0 0 0,0 0 0 0 0,-2-1 0 0 0,-24-3 883 0 0,27 4-634 0 0,1 1-801 0 0,-1 1 362 0 0,1 0-1 0 0,0 1 1 0 0,0-1 0 0 0,1 0-1 0 0,-1 1 1 0 0,0-1-1 0 0,1 0 1 0 0,-1 1-1 0 0,1-1 1 0 0,0 0-1 0 0,0 0 1 0 0,0 0 0 0 0,0 0-1 0 0,0 0 1 0 0,0 0-1 0 0,1 0 1 0 0,-1 0-1 0 0,4 3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8:0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92 151 11728 0 0,'0'0'2761'0'0,"0"-15"-393"0"0,0-1-1731 0 0,1 0 1 0 0,0 0 0 0 0,5-21-1 0 0,-1 3-637 0 0,-5 33 0 0 0,0 1 0 0 0,0-1 0 0 0,0 0 0 0 0,0 1 0 0 0,-1-1 0 0 0,1 0 0 0 0,0 1 0 0 0,0-1 0 0 0,0 0 0 0 0,-1 1 0 0 0,1-1 0 0 0,0 1 0 0 0,-1-1 0 0 0,1 0 0 0 0,0 1 0 0 0,-1-1 0 0 0,1 1 0 0 0,-1-1 0 0 0,1 1 0 0 0,-1-1 0 0 0,1 1 0 0 0,-1 0 0 0 0,1-1 0 0 0,-1 1 0 0 0,1-1 0 0 0,-1 1 0 0 0,0 0 0 0 0,1 0 0 0 0,-1-1 0 0 0,0 1 0 0 0,1 0 0 0 0,-1 0 0 0 0,0 0 0 0 0,1 0 0 0 0,-1 0 0 0 0,0 0 0 0 0,1 0 0 0 0,-1 0 0 0 0,0 0 0 0 0,1 0 0 0 0,-1 0 0 0 0,0 0 0 0 0,1 0 0 0 0,-2 1 0 0 0,-2 0 20 0 0,-1 1 0 0 0,1-1 0 0 0,0 1 1 0 0,0 0-1 0 0,0 0 0 0 0,0 0 0 0 0,1 1 0 0 0,-1-1 0 0 0,1 1 0 0 0,-1 0 0 0 0,1 0 0 0 0,0 0 0 0 0,0 0 0 0 0,0 1 0 0 0,1-1 0 0 0,-1 1 0 0 0,-3 7 0 0 0,3-5-16 0 0,1-1 1 0 0,-1 1-1 0 0,1-1 1 0 0,1 1-1 0 0,-1 0 1 0 0,1 0-1 0 0,0-1 1 0 0,1 1-1 0 0,-1 0 1 0 0,1 0-1 0 0,0 0 1 0 0,1 9-1 0 0,0-13-21 0 0,0 0-1 0 0,0 0 1 0 0,0 0-1 0 0,0 0 1 0 0,0 0 0 0 0,0 0-1 0 0,0 0 1 0 0,0 0-1 0 0,1-1 1 0 0,-1 1 0 0 0,1 0-1 0 0,-1-1 1 0 0,1 1-1 0 0,0-1 1 0 0,0 1-1 0 0,0-1 1 0 0,0 0 0 0 0,2 1-1 0 0,3 2 29 0 0,0-1 1 0 0,-1-1-1 0 0,1 1 0 0 0,10 1 0 0 0,5 1-85 0 0,2-2 0 0 0,-1-1 0 0 0,24 0 0 0 0,-39-3 21 0 0,-1 1-1 0 0,1-1 0 0 0,0-1 0 0 0,8-2 0 0 0,1 0-15 0 0,-9 0 26 0 0,-3 0 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8:0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10512 0 0,'0'0'1586'0'0,"6"11"1282"0"0,-5-8-2729 0 0,0 0-1 0 0,0 0 1 0 0,0 0-1 0 0,0 0 1 0 0,1-1 0 0 0,-1 1-1 0 0,1 0 1 0 0,0-1-1 0 0,0 1 1 0 0,0-1-1 0 0,0 1 1 0 0,4 2-1 0 0,-3-1-95 0 0,0 0-1 0 0,0-1 0 0 0,0 1 0 0 0,-1 0 0 0 0,1 0 0 0 0,-1 1 0 0 0,0-1 0 0 0,1 5 0 0 0,3 4 219 0 0,-2-3-131 0 0,-1-1 0 0 0,0 0 0 0 0,-1 1 0 0 0,0 0 0 0 0,2 16 0 0 0,-1 2 81 0 0,0-16 17 0 0,-1-15 304 0 0,-3-21-291 0 0,-3-26-263 0 0,3 34 116 0 0,0 0 0 0 0,-2 1 1 0 0,-4-20-1 0 0,-5-13-362 0 0,11 44 267 0 0,0-1 0 0 0,0 0-1 0 0,1 0 1 0 0,0 0 0 0 0,0 0 0 0 0,0 0 0 0 0,1 0-1 0 0,-1 0 1 0 0,1 0 0 0 0,0 1 0 0 0,3-8-1 0 0,4-4 2 0 0,-8 14 0 0 0,1 0 0 0 0,0 0 0 0 0,0 0 0 0 0,0 0 0 0 0,0 0 0 0 0,0 0 0 0 0,1 0 0 0 0,-1 0 0 0 0,2-1 0 0 0,49-47 551 0 0,-38 34-638 0 0,-14 15 156 0 0,-1-3 22 0 0,10-3-691 0 0,-7 7 596 0 0,0-1 1 0 0,0 1-1 0 0,-1-1 0 0 0,1 1 0 0 0,0-1 0 0 0,0 1 0 0 0,0 0 0 0 0,0 0 0 0 0,0 0 0 0 0,-1 0 0 0 0,1 1 0 0 0,3 0 0 0 0,12 0-2302 0 0,-9-1 1024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8:0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46 12416 0 0,'0'0'3328'0'0,"-5"0"-2305"0"0,1 2-888 0 0,1-1-1 0 0,-1 1 0 0 0,1 0 0 0 0,0-1 0 0 0,-1 1 0 0 0,1 1 0 0 0,0-1 0 0 0,0 0 0 0 0,1 1 0 0 0,-1 0 0 0 0,0-1 0 0 0,1 1 0 0 0,0 0 0 0 0,0 1 0 0 0,0-1 0 0 0,0 0 0 0 0,0 0 0 0 0,-2 6 0 0 0,0 2-118 0 0,0 1-1 0 0,1-1 1 0 0,1 1-1 0 0,-3 19 0 0 0,4-22-35 0 0,1-1-1 0 0,0 1 1 0 0,1-1-1 0 0,0 1 1 0 0,0-1-1 0 0,1 1 1 0 0,0-1-1 0 0,0 1 0 0 0,1-1 1 0 0,0 0-1 0 0,7 14 1 0 0,-9-21 1 0 0,0 0 0 0 0,-1 0 0 0 0,1 0 0 0 0,-1 0 1 0 0,1 0-1 0 0,0-1 0 0 0,0 1 0 0 0,0 0 0 0 0,0 0 0 0 0,-1 0 1 0 0,1-1-1 0 0,0 1 0 0 0,0 0 0 0 0,0-1 0 0 0,0 1 0 0 0,1-1 1 0 0,-1 1-1 0 0,0-1 0 0 0,0 0 0 0 0,0 1 0 0 0,0-1 0 0 0,0 0 1 0 0,0 0-1 0 0,1 0 0 0 0,-1 0 0 0 0,0 0 0 0 0,0 0 0 0 0,0 0 1 0 0,0 0-1 0 0,1 0 0 0 0,-1-1 0 0 0,0 1 0 0 0,0 0 0 0 0,0-1 1 0 0,0 1-1 0 0,0-1 0 0 0,0 1 0 0 0,0-1 0 0 0,0 0 0 0 0,0 1 1 0 0,1-2-1 0 0,3-2-65 0 0,-1 1 1 0 0,1-1 0 0 0,-1 0 0 0 0,0-1-1 0 0,-1 1 1 0 0,1-1 0 0 0,3-6-1 0 0,2-4-72 0 0,-2 0-1 0 0,0-1 0 0 0,8-29 1 0 0,7-50 109 0 0,-19 80 421 0 0,0 0 1 0 0,-1-27-1 0 0,-2 41 414 0 0,-1 2-748 0 0,0 1-1 0 0,1-1 1 0 0,-1 1 0 0 0,0-1 0 0 0,0 1 0 0 0,1-1 0 0 0,-1 1 0 0 0,0 2 0 0 0,0-2 3 0 0,0 4-35 0 0,-1 0 0 0 0,1-1 1 0 0,0 1-1 0 0,1 0 0 0 0,-1 0 0 0 0,1-1 0 0 0,1 1 0 0 0,-1 0 0 0 0,1 0 0 0 0,-1-1 0 0 0,2 1 0 0 0,1 6 0 0 0,3 6-11 0 0,0 0 0 0 0,12 22 0 0 0,-15-34 3 0 0,16 30 0 0 0,-17-34 0 0 0,-1 0 0 0 0,1 0 0 0 0,-1 0 0 0 0,1-1 0 0 0,0 1 0 0 0,-1 0 0 0 0,1-1 0 0 0,0 1 0 0 0,0-1 0 0 0,0 0 0 0 0,1 0 0 0 0,-1 0 0 0 0,3 2 0 0 0,-4-3-2 0 0,-1 0-1 0 0,0 0 0 0 0,1 0 1 0 0,-1 0-1 0 0,0 0 0 0 0,1 0 0 0 0,-1 0 1 0 0,0 0-1 0 0,0 0 0 0 0,1 0 1 0 0,-1 0-1 0 0,0 0 0 0 0,1 0 1 0 0,-1 0-1 0 0,0-1 0 0 0,0 1 0 0 0,1 0 1 0 0,-1 0-1 0 0,0 0 0 0 0,0 0 1 0 0,1 0-1 0 0,-1-1 0 0 0,0 1 1 0 0,0 0-1 0 0,1 0 0 0 0,-1 0 0 0 0,0-1 1 0 0,0 1-1 0 0,0 0 0 0 0,1 0 1 0 0,-1-1-1 0 0,0 1 0 0 0,0 0 1 0 0,0 0-1 0 0,0-1 0 0 0,0 1 0 0 0,0 0 1 0 0,0-1-1 0 0,0 1 0 0 0,0 0 1 0 0,0 0-1 0 0,0-1 0 0 0,0 1 0 0 0,0 0 1 0 0,0-1-1 0 0,0 1 0 0 0,0 0 1 0 0,0-1-1 0 0,0 1 0 0 0,0 0 1 0 0,0 0-1 0 0,0-1 0 0 0,0 1 0 0 0,0-1 5 0 0,-4-26-1750 0 0,4 15 816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8:0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46 14312 0 0,'0'0'526'0'0,"-5"4"408"0"0,-1 0-317 0 0,4-4-365 0 0,0 2-1 0 0,0-1 1 0 0,0 0 0 0 0,0 0 0 0 0,0 1-1 0 0,0-1 1 0 0,1 1 0 0 0,-1-1 0 0 0,1 1-1 0 0,-4 3 1 0 0,4-3-57 0 0,-3 1-157 0 0,4-3-38 0 0,0 0 0 0 0,0 0 0 0 0,-1 0 0 0 0,1 0 0 0 0,0 1 0 0 0,-1-1 0 0 0,1 0 0 0 0,0 0 0 0 0,-1 1 0 0 0,1-1 0 0 0,0 0 0 0 0,0 0 0 0 0,0 1 0 0 0,-1-1 0 0 0,1 0 0 0 0,0 1 0 0 0,0-1 0 0 0,0 0 0 0 0,0 1 0 0 0,-1-1 0 0 0,1 0 0 0 0,0 1 0 0 0,0-1 0 0 0,0 0 0 0 0,0 1 0 0 0,0-1 0 0 0,0 0 0 0 0,0 1 0 0 0,0-1 0 0 0,0 0 0 0 0,0 1 0 0 0,0-1 0 0 0,0 0 0 0 0,0 1 0 0 0,0-1 0 0 0,1 1 0 0 0,-1-1 0 0 0,0 0 0 0 0,0 0 0 0 0,0 1 0 0 0,0-1 0 0 0,1 0 0 0 0,-1 1 0 0 0,0-1 0 0 0,0 0 0 0 0,1 0 0 0 0,-1 1 0 0 0,1-1 0 0 0,0 2 0 0 0,7 37 378 0 0,6 5-460 0 0,-13-42 81 0 0,5 3-14 0 0,-5-4 10 0 0,0 0-95 0 0,7-10-141 0 0,-7 8 240 0 0,0-1 0 0 0,0 1 0 0 0,0-1 0 0 0,0 0 0 0 0,-1 1 0 0 0,1-1 0 0 0,0 0 0 0 0,-1 0 0 0 0,1 1 0 0 0,-1-1 0 0 0,0 0 0 0 0,1 0 0 0 0,-1-3 0 0 0,4-25 1 0 0,-1 24 12 0 0,-3 3 36 0 0,0-3-36 0 0,0-2-12 0 0,0-1 0 0 0,0-1 0 0 0,1 3 0 0 0,4-3 122 0 0,-4 10-424 0 0,-2-31 2540 0 0,1 26-2173 0 0,0 4 700 0 0,-13 13-13 0 0,12-7-716 0 0,0-1 0 0 0,0 0 0 0 0,1 1 0 0 0,-1-1 0 0 0,1 8 0 0 0,-5 7-24 0 0,1 12 252 0 0,0 8-542 0 0,-2-5 224 0 0,6-34 54 0 0,0 7 28 0 0,0-1-1 0 0,1 1 1 0 0,-1 0 0 0 0,1-1-1 0 0,3 10 1 0 0,-4-14-25 0 0,1-1 0 0 0,0 1 0 0 0,-1-1 0 0 0,1 1 0 0 0,0-1 0 0 0,0 0 0 0 0,0 1 0 0 0,0-1 0 0 0,0 0 0 0 0,0 0 0 0 0,0 1 0 0 0,0-1 0 0 0,0 0 0 0 0,1 0 0 0 0,-1 0 0 0 0,0 0 0 0 0,1-1 0 0 0,-1 1 0 0 0,1 0 0 0 0,-1 0 0 0 0,1-1 0 0 0,-1 1 0 0 0,1-1 0 0 0,-1 0 0 0 0,1 1 0 0 0,0-1 0 0 0,-1 0 0 0 0,1 0 0 0 0,1 0 0 0 0,3 0-119 0 0,7-1-1174 0 0,8-12 763 0 0,-19 11 446 0 0,0-1 0 0 0,1 1 0 0 0,-1-1-1 0 0,0 0 1 0 0,0 1 0 0 0,0-1 0 0 0,-1 0 0 0 0,1 0 0 0 0,-1-1-1 0 0,0 1 1 0 0,1 0 0 0 0,-1 0 0 0 0,-1-1 0 0 0,2-4 0 0 0,-1 0 55 0 0,0 0 1 0 0,-1 0 0 0 0,0 1-1 0 0,0-1 1 0 0,-3-12 0 0 0,-10-27-353 0 0,12 42 446 0 0,-1 0 0 0 0,0 1-1 0 0,0-1 1 0 0,0 0-1 0 0,-3-5 1 0 0,-1 1 376 0 0,6 7 340 0 0,0 0-1744 0 0,0 1 888 0 0,0 1 1 0 0,0-1-1 0 0,-1 0 1 0 0,1 0 0 0 0,0 0-1 0 0,0 0 1 0 0,-1 0 0 0 0,1 0-1 0 0,0 1 1 0 0,-1-1-1 0 0,0-1 1 0 0,0 0 133 0 0,0 1 0 0 0,1-1 0 0 0,-1 1 0 0 0,1-1 1 0 0,-1 1-1 0 0,1-1 0 0 0,-1 0 0 0 0,1 0 0 0 0,0 1 0 0 0,0-1 0 0 0,-1 0 0 0 0,2-3 0 0 0,-2-2-51 0 0,-2 0 44 0 0,3 6 923 0 0,0 1-1001 0 0,1 0 35 0 0,-1-1 0 0 0,0 1 1 0 0,1 0-1 0 0,-1 0 0 0 0,1 0 1 0 0,-1 0-1 0 0,0 0 0 0 0,1 0 1 0 0,-1 0-1 0 0,1 0 1 0 0,-1 0-1 0 0,0 0 0 0 0,1 1 1 0 0,-1-1-1 0 0,1 0 0 0 0,-1 0 1 0 0,0 0-1 0 0,1 0 0 0 0,-1 1 1 0 0,0-1-1 0 0,1 0 0 0 0,-1 0 1 0 0,0 1-1 0 0,1-1 0 0 0,-1 0 1 0 0,0 0-1 0 0,0 1 0 0 0,1-1 1 0 0,-1 0-1 0 0,0 1 1 0 0,0-1-1 0 0,1 1 0 0 0,7 12 782 0 0,-3 1-746 0 0,0 0 0 0 0,1-1 1 0 0,0 0-1 0 0,1 0 0 0 0,11 15 1 0 0,18 32-57 0 0,-23-35 1 0 0,-6-12 85 0 0,-1 1 0 0 0,0-1 0 0 0,6 21-1 0 0,-9-22 36 0 0,1-1-137 0 0,-1 0-1 0 0,-1 0 1 0 0,0 0-1 0 0,0 1 1 0 0,-1-1 0 0 0,0 1-1 0 0,-1-1 1 0 0,-2 20 0 0 0,-2-11 77 0 0,-1-1 0 0 0,-1-1 1 0 0,-1 1-1 0 0,0-1 0 0 0,-11 19 1 0 0,6-13 99 0 0,9-16-72 0 0,-1-1 0 0 0,0 1-1 0 0,0-1 1 0 0,0 0 0 0 0,-1 0 0 0 0,-11 11-1 0 0,16-17-200 0 0,8-16-2364 0 0,-7 4-2822 0 0,3-1-1675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0:28:0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22 170 8592 0 0,'0'0'504'0'0,"-8"11"214"0"0,0 4 341 0 0,7-14-812 0 0,-3 4 1811 0 0,4-3-1842 0 0,0 0 1 0 0,0-1-1 0 0,0 1 0 0 0,1-1 0 0 0,-1 1 0 0 0,0 0 0 0 0,1-1 0 0 0,0 1 0 0 0,-1-1 1 0 0,1 1-1 0 0,0-1 0 0 0,-1 0 0 0 0,1 1 0 0 0,0-1 0 0 0,0 0 0 0 0,0 1 0 0 0,3 1 1 0 0,-2-2-142 0 0,-1 1 0 0 0,1-1 0 0 0,0 0 0 0 0,0 0 1 0 0,-1 0-1 0 0,1 0 0 0 0,0-1 0 0 0,0 1 0 0 0,0-1 0 0 0,0 1 1 0 0,0-1-1 0 0,0 1 0 0 0,1-1 0 0 0,-1 0 0 0 0,0 0 1 0 0,0 0-1 0 0,0 0 0 0 0,0 0 0 0 0,0-1 0 0 0,0 1 1 0 0,0-1-1 0 0,3 0 0 0 0,0-2-4 0 0,1 1-1 0 0,0-1 1 0 0,-1 0-1 0 0,0 0 1 0 0,0-1-1 0 0,0 1 1 0 0,7-8-1 0 0,0-1-35 0 0,14-20-1 0 0,-23 28-34 0 0,0 0 79 0 0,0 0-1 0 0,-1-1 0 0 0,0 1 1 0 0,1-1-1 0 0,-1 0 0 0 0,-1 0 0 0 0,1 1 1 0 0,-1-1-1 0 0,0 0 0 0 0,1-10 1 0 0,-1 11-12 0 0,-1 1 0 0 0,0-1 0 0 0,0 1 0 0 0,-1-1-1 0 0,1 1 1 0 0,-1-1 0 0 0,1 1 0 0 0,-1 0 0 0 0,0-1 0 0 0,0 1 0 0 0,-1 0 0 0 0,1 0 0 0 0,-1 0 0 0 0,0 0 0 0 0,1 0 0 0 0,-5-5 0 0 0,2 4-67 0 0,0 1 0 0 0,0 0 0 0 0,0-1-1 0 0,0 1 1 0 0,0 1 0 0 0,-1-1 0 0 0,0 1-1 0 0,1-1 1 0 0,-1 1 0 0 0,0 1 0 0 0,0-1-1 0 0,0 1 1 0 0,0-1 0 0 0,0 2 0 0 0,0-1-1 0 0,0 0 1 0 0,-1 1 0 0 0,1 0 0 0 0,0 0-1 0 0,-9 2 1 0 0,12-1 14 0 0,1-1 0 0 0,-1 1 0 0 0,1 0 0 0 0,-1 0 0 0 0,1 0 0 0 0,-1 0 0 0 0,1 0-1 0 0,0 0 1 0 0,-1 0 0 0 0,1 0 0 0 0,0 1 0 0 0,0-1 0 0 0,0 0 0 0 0,0 1 0 0 0,0-1 0 0 0,0 1 0 0 0,0-1 0 0 0,1 1 0 0 0,-1-1 0 0 0,1 1 0 0 0,-1 0-1 0 0,1-1 1 0 0,-1 3 0 0 0,0 0-10 0 0,0 0 0 0 0,1 0 0 0 0,-1 0 0 0 0,1 0 0 0 0,0 0 0 0 0,0 0 0 0 0,1 0 0 0 0,-1 0-1 0 0,2 4 1 0 0,4 14-77 0 0,24 70-106 0 0,-26-81 190 0 0,0 0 0 0 0,2-1 0 0 0,-1 0 0 0 0,1 0 0 0 0,1 0-1 0 0,7 8 1 0 0,-7-10-2 0 0,0-1-1 0 0,1 0 0 0 0,0 0 1 0 0,0-1-1 0 0,1 0 0 0 0,-1 0 1 0 0,1-1-1 0 0,1 0 1 0 0,15 6-1 0 0,-19-9-4 0 0,1 0 0 0 0,-1-1-1 0 0,1 1 1 0 0,0-1 0 0 0,-1-1 0 0 0,1 1 0 0 0,0-1 0 0 0,0 0 0 0 0,-1-1 0 0 0,1 1-1 0 0,0-2 1 0 0,-1 1 0 0 0,1 0 0 0 0,0-1 0 0 0,9-5 0 0 0,6-8-1742 0 0,-18 15 578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4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293 491 1728 0 0,'1'-26'98'0'0,"2"-13"-28"0"0,2-18 1190 0 0,-4 45-214 0 0,-1-1-1 0 0,0-16 1 0 0,-1 18-319 0 0,1 1-1 0 0,0-1 1 0 0,3-17 0 0 0,3-16 765 0 0,-2 21-626 0 0,0 1 0 0 0,-1-1 0 0 0,-2 1-1 0 0,-1-31 1 0 0,0 33 950 0 0,-1 13-919 0 0,-1 12 4 0 0,-2 11-494 0 0,-1 9-93 0 0,0-1 0 0 0,-2 0 0 0 0,-15 38 0 0 0,8-23-202 0 0,11-27-70 0 0,-1 0-1 0 0,-7 14 1 0 0,-27 46 141 0 0,-30 61 213 0 0,21-47-185 0 0,-1 4 287 0 0,35-69-266 0 0,0 3 204 0 0,4-7 216 0 0,8-15-695 0 0,0-1 0 0 0,0 1-1 0 0,0 0 1 0 0,0 0 0 0 0,1 0 0 0 0,-1-1 0 0 0,0 1 0 0 0,1 0-1 0 0,-1 4 721 0 0,2-8-695 0 0,-1 1 43 0 0,1-1-1 0 0,0 0 1 0 0,-1 1-1 0 0,0-1 1 0 0,1 0-1 0 0,-1 1 0 0 0,0-1 1 0 0,0-2-1 0 0,1 1 14 0 0,19-64-47 0 0,-8 4-55 0 0,-4 15 92 0 0,2 1 0 0 0,2 0 0 0 0,20-49 0 0 0,-20 69 166 0 0,2 0 0 0 0,19-30 1 0 0,21-42-131 0 0,-35 61-54 0 0,-12 23-14 0 0,-1 0 0 0 0,-1 0-1 0 0,5-24 1 0 0,-6 23 11 0 0,-4 15-7 0 0,0 1 0 0 0,0-1 0 0 0,1 0 1 0 0,-1 1-1 0 0,0-1 0 0 0,1 0 1 0 0,-1 1-1 0 0,0-1 0 0 0,1 1 0 0 0,-1-1 1 0 0,1 1-1 0 0,-1-1 0 0 0,1 1 1 0 0,-1-1-1 0 0,1 1 0 0 0,-1-1 1 0 0,1 1-1 0 0,0 0 0 0 0,-1-1 0 0 0,1 1 1 0 0,0 0-1 0 0,-1 0 0 0 0,1-1 1 0 0,0 1-1 0 0,-1 0 0 0 0,1 0 0 0 0,0 0 1 0 0,-1 0-1 0 0,1 0 0 0 0,0 0 1 0 0,-1 0-1 0 0,1 0 0 0 0,0 0 0 0 0,0 0 1 0 0,-1 0-1 0 0,2 1 0 0 0,0 0 0 0 0,0 0 0 0 0,0 0 0 0 0,0 1 0 0 0,0-1 0 0 0,0 1 0 0 0,-1-1 0 0 0,1 1 0 0 0,-1 0 0 0 0,1 0 0 0 0,-1-1 0 0 0,3 5 0 0 0,10 25 0 0 0,-12-27 0 0 0,16 41 0 0 0,11 48 0 0 0,-27-82 1 0 0,0 0 0 0 0,-1-1 0 0 0,0 16 0 0 0,1 1-34 0 0,-2 31-116 0 0,1 89-42 0 0,-1-125 123 0 0,5 36 1 0 0,-2-36 134 0 0,14 108 394 0 0,-15-122-429 0 0,0-23 0 0 0,3-84-40 0 0,-3 86-26 0 0,0 10-23 0 0,3 17-161 0 0,-1-3-65 0 0,13 18 770 0 0,-16-19-3419 0 0,2-3 1201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4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84 12632 0 0,'-2'-7'158'0'0,"-1"0"0"0"0,0 0 0 0 0,0 0 0 0 0,-1 1 0 0 0,1-1 0 0 0,-8-8 0 0 0,9 12 490 0 0,-1 0 0 0 0,0 0 0 0 0,0 0 0 0 0,0 0 0 0 0,0 0 0 0 0,0 1 0 0 0,-6-4 0 0 0,7 5-501 0 0,1 1 0 0 0,-1 0 0 0 0,0 0 0 0 0,1 0 0 0 0,-1 0 0 0 0,1 0 0 0 0,-1 0 0 0 0,1 1 0 0 0,-1-1 1 0 0,1 0-1 0 0,-1 1 0 0 0,1-1 0 0 0,0 1 0 0 0,-4 1 0 0 0,-1 1-86 0 0,-47 10 229 0 0,-31 23-290 0 0,82-35-134 0 0,0 0-1 0 0,1 0 0 0 0,-1 0 1 0 0,1 0-1 0 0,0 0 0 0 0,-1 1 1 0 0,1-1-1 0 0,0 0 0 0 0,-1 1 1 0 0,1-1-1 0 0,0 1 0 0 0,0-1 1 0 0,0 1-1 0 0,0 0 0 0 0,1-1 1 0 0,-2 4-1 0 0,1 3-704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5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 10512 0 0,'0'0'793'0'0,"-1"-1"-537"0"0,1 1-249 0 0,0 0 0 0 0,-1-1 0 0 0,1 1 1 0 0,0 0-1 0 0,-1 0 0 0 0,1-1 0 0 0,-1 1 0 0 0,1 0 1 0 0,0 0-1 0 0,-1-1 0 0 0,1 1 0 0 0,-1 0 0 0 0,1 0 0 0 0,-1 0 1 0 0,1 0-1 0 0,0 0 0 0 0,-1 0 0 0 0,1 0 0 0 0,-1 0 0 0 0,1 0 1 0 0,-1 0-1 0 0,1 0 0 0 0,-1 0 0 0 0,1 0 0 0 0,-1 0 0 0 0,1 0 1 0 0,-1 0-1 0 0,1 0 0 0 0,0 0 0 0 0,-1 1 0 0 0,1-1 0 0 0,-1 0 1 0 0,1 0-1 0 0,0 1 0 0 0,-1-1 0 0 0,1 0 0 0 0,-1 1 0 0 0,1-1 1 0 0,-9 13 545 0 0,7-8-479 0 0,1-1-1 0 0,0 1 0 0 0,0 0 0 0 0,1 0 1 0 0,-1 0-1 0 0,1 0 0 0 0,0 0 0 0 0,0 0 0 0 0,2 7 1 0 0,-1-2-92 0 0,5 44-28 0 0,3-1 0 0 0,31 98 0 0 0,-19-77 35 0 0,-12-42 11 0 0,22 93 0 0 0,-17-70 57 0 0,2 8 34 0 0,-14-55-30 0 0,-4-13 97 0 0,-1 1 0 0 0,0 0 0 0 0,0 0 1 0 0,-1 0-1 0 0,-3-3 0 0 0,-13-16 444 0 0,15 15-487 0 0,-1-1 0 0 0,2 0 0 0 0,-1 0 1 0 0,1 0-1 0 0,-4-13 0 0 0,-8-51 100 0 0,7 31-71 0 0,-27-70 113 0 0,21 70-348 0 0,-1-6 55 0 0,-19-88 0 0 0,32 110 172 0 0,4 17-269 0 0,-1 9 126 0 0,0 0 0 0 0,0 0-1 0 0,1-1 1 0 0,-1 1 0 0 0,0 0-1 0 0,0 0 1 0 0,0 0 0 0 0,0 0 0 0 0,0 0-1 0 0,0 0 1 0 0,0 0 0 0 0,1 0-1 0 0,-1 0 1 0 0,0 0 0 0 0,0 0 0 0 0,0 0-1 0 0,0 0 1 0 0,0 0 0 0 0,0 0-1 0 0,0 0 1 0 0,0 0 0 0 0,1 0 0 0 0,-1 0-1 0 0,0 0 1 0 0,0 0 0 0 0,0 1 0 0 0,0-1-1 0 0,0 0 1 0 0,0 0 0 0 0,0 0-1 0 0,0 0 1 0 0,0 0 0 0 0,1 0 0 0 0,-1 0-1 0 0,0 0 1 0 0,0 0 0 0 0,0 0-1 0 0,0 0 1 0 0,0 1 0 0 0,0-1 0 0 0,0 0-1 0 0,0 0 1 0 0,0 0 0 0 0,0 0-1 0 0,0 0 1 0 0,0 0 0 0 0,0 0 0 0 0,0 0-1 0 0,0 1 1 0 0,0-1 0 0 0,0 0-1 0 0,0 0 1 0 0,0 0 0 0 0,0 0 0 0 0,0 0-1 0 0,0 0 1 0 0,0 0 0 0 0,0 0-1 0 0,0 1 1 0 0,8 13-2 0 0,1 0 0 0 0,1 0 0 0 0,15 17 0 0 0,4 5 15 0 0,41 70-9 0 0,-44-64 10 0 0,49 61-1 0 0,-65-92-8 0 0,1 0 0 0 0,1-1-1 0 0,-1 0 1 0 0,2-1 0 0 0,-1 0-1 0 0,1-1 1 0 0,0 0 0 0 0,1-1 0 0 0,0-1-1 0 0,0 0 1 0 0,0-1 0 0 0,1-1-1 0 0,17 4 1 0 0,-32-8-1 0 0,0 0 0 0 0,1 0 0 0 0,-1 0 0 0 0,0 0 0 0 0,1 0 0 0 0,-1 0-1 0 0,0 0 1 0 0,1 0 0 0 0,-1 0 0 0 0,0 0 0 0 0,1 0 0 0 0,-1 0 0 0 0,0 0 0 0 0,1 0 0 0 0,-1 0-1 0 0,0 0 1 0 0,0 0 0 0 0,1 0 0 0 0,-1-1 0 0 0,0 1 0 0 0,1 0 0 0 0,-1 0 0 0 0,0 0 0 0 0,1-1-2 0 0,2 0-5 0 0,-1-1 0 0 0,0 1 0 0 0,0-1 0 0 0,1 0 0 0 0,-1 1 0 0 0,0-1 0 0 0,-1 0 0 0 0,1 0-1 0 0,0 0 1 0 0,0 0 0 0 0,-1-1 0 0 0,0 1 0 0 0,1 0 0 0 0,-1-1 0 0 0,0 1 0 0 0,1-4 0 0 0,1-5 126 0 0,0 0 0 0 0,-1 0 0 0 0,-1 0 1 0 0,0 0-1 0 0,0 0 0 0 0,-1-1 0 0 0,0 1 1 0 0,-1 0-1 0 0,-5-22 0 0 0,0 16 147 0 0,0-1-1 0 0,-2 1 1 0 0,0 1-1 0 0,-13-22 1 0 0,1 10 266 0 0,-31-36 1 0 0,22 33-357 0 0,-8-9-57 0 0,-44-62-36 0 0,81 102-72 0 0,0-1 0 0 0,-1 1 0 0 0,1 0 0 0 0,0-1 0 0 0,-1 1 0 0 0,1-1-1 0 0,0 1 1 0 0,-1 0 0 0 0,1-1 0 0 0,-1 1 0 0 0,1 0 0 0 0,-1 0 0 0 0,1-1-1 0 0,-1 1 1 0 0,1 0 0 0 0,-1 0 0 0 0,1 0 0 0 0,-1 0 0 0 0,1-1 0 0 0,-1 1-1 0 0,1 0 1 0 0,-1 0 0 0 0,1 0 0 0 0,-1 0 0 0 0,1 0 0 0 0,-1 0 0 0 0,1 0-1 0 0,-1 1 1 0 0,1-1 0 0 0,-2 0 0 0 0,2 1-14 0 0,0-1 1 0 0,-1 0 0 0 0,1 1-1 0 0,0-1 1 0 0,-1 1-1 0 0,1-1 1 0 0,0 1-1 0 0,0-1 1 0 0,-1 1-1 0 0,1 0 1 0 0,0-1 0 0 0,0 1-1 0 0,0-1 1 0 0,0 1-1 0 0,0-1 1 0 0,0 1-1 0 0,0 0 1 0 0,0-1-1 0 0,0 1 1 0 0,0-1 0 0 0,0 1-1 0 0,0-1 1 0 0,0 1-1 0 0,1-1 1 0 0,-1 1-1 0 0,0 0 1 0 0,0-1-1 0 0,1 1 1 0 0,-1-1 0 0 0,1 1-1 0 0,17 24-838 0 0,-8-12 337 0 0,3 6-721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49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52 10136 0 0,'0'0'490'0'0,"0"-15"76"0"0,-1 13-260 0 0,1 1 0 0 0,0-1 0 0 0,0 0 0 0 0,-1 0 0 0 0,1 0 1 0 0,-1 1-1 0 0,0-1 0 0 0,1 0 0 0 0,-1 1 0 0 0,0-1 0 0 0,0 1 1 0 0,0-1-1 0 0,0 1 0 0 0,0-1 0 0 0,-1 1 0 0 0,1 0 0 0 0,-2-2 1 0 0,2 2-156 0 0,1 0-43 0 0,-1 1 0 0 0,1-1-1 0 0,-1 1 1 0 0,1 0 0 0 0,-1-1-1 0 0,1 1 1 0 0,-1 0 0 0 0,1-1-1 0 0,-1 1 1 0 0,0 0 0 0 0,1-1-1 0 0,-1 1 1 0 0,0 0 0 0 0,1 0-1 0 0,-1 0 1 0 0,0 0 0 0 0,1 0-1 0 0,-1-1 1 0 0,0 1 0 0 0,1 0-1 0 0,-1 1 1 0 0,0-1 0 0 0,1 0-1 0 0,-1 0 1 0 0,0 0 0 0 0,1 0 0 0 0,-1 0-1 0 0,1 1 1 0 0,-1-1 0 0 0,0 0-1 0 0,1 1 1 0 0,-1-1 0 0 0,0 1-1 0 0,-1 0-23 0 0,1 0 0 0 0,-1 1 0 0 0,1-1 0 0 0,0 1 0 0 0,-1-1 0 0 0,1 1-1 0 0,0-1 1 0 0,0 1 0 0 0,-1 3 0 0 0,0 1-94 0 0,0 0-1 0 0,1 1 1 0 0,0-1-1 0 0,1 1 1 0 0,0-1 0 0 0,0 1-1 0 0,1 9 1 0 0,-1 2 113 0 0,5 75 9 0 0,-2-64-206 0 0,-1 0 1 0 0,-2 0-1 0 0,-5 48 0 0 0,-14 72 319 0 0,7-38 354 0 0,10-103-311 0 0,0 0-1 0 0,-1 0 0 0 0,0 0 1 0 0,0 0-1 0 0,-9 13 0 0 0,5-9-267 0 0,0-1 0 0 0,-10 12 0 0 0,-4 4 74 0 0,21-26-62 0 0,0 0-9 0 0,0-1 0 0 0,-1 0 1 0 0,1 1-1 0 0,0-1 0 0 0,0 0 0 0 0,0 1 0 0 0,-1-1 1 0 0,1 0-1 0 0,0 1 0 0 0,-1-1 0 0 0,1 0 0 0 0,0 1 0 0 0,-1-1 1 0 0,1 0-1 0 0,0 0 0 0 0,-1 1 0 0 0,1-1 0 0 0,-1 0 1 0 0,1 0-1 0 0,0 0 0 0 0,-1 0 0 0 0,1 0 0 0 0,-1 1 0 0 0,0-1 1 0 0,1 0-1 0 0,0 0 1 0 0,0 0 0 0 0,-1 0 0 0 0,1 0-1 0 0,0 0 1 0 0,0 0 0 0 0,-1 0 0 0 0,1 0-1 0 0,0 0 1 0 0,0 0 0 0 0,-1 0 0 0 0,1 0-1 0 0,0 0 1 0 0,-1 0 0 0 0,1 0 0 0 0,0 0-1 0 0,0 0 1 0 0,-1 0 0 0 0,1 0 0 0 0,0-1-1 0 0,0 1 1 0 0,-1 0 0 0 0,1 0 0 0 0,0 0 0 0 0,0 0-1 0 0,0 0 1 0 0,-1-1 0 0 0,1 1 0 0 0,0 0-1 0 0,0 0 1 0 0,0-1 0 0 0,0 1 0 0 0,-1 0-1 0 0,1 0 1 0 0,0 0 0 0 0,0-1 0 0 0,0 0 14 0 0,-4-5 9 0 0,0-1 0 0 0,1 0 0 0 0,0 0 0 0 0,1 0 0 0 0,-1 0 0 0 0,1-1 0 0 0,1 1 0 0 0,-2-13 0 0 0,0-24-80 0 0,1-1 0 0 0,3 0 0 0 0,1 0 0 0 0,3 0 0 0 0,12-59 0 0 0,0 11-43 0 0,-12 58 74 0 0,2 0 0 0 0,1 1 0 0 0,20-56 0 0 0,-27 86 22 0 0,-1 3 0 0 0,0 0 0 0 0,1 0 0 0 0,-1 0 0 0 0,0 0 0 0 0,1 1 0 0 0,-1-1 0 0 0,0 0 0 0 0,1 0 0 0 0,-1 0 0 0 0,1 0 0 0 0,-1 0 0 0 0,1 1 0 0 0,0-1 0 0 0,-1 0 0 0 0,2-1 0 0 0,-1 2 4 0 0,-1-1-1 0 0,1 1 1 0 0,-1-1-1 0 0,1 1 0 0 0,-1-1 1 0 0,1 1-1 0 0,0 0 1 0 0,-1-1-1 0 0,1 1 1 0 0,0 0-1 0 0,-1 0 0 0 0,1-1 1 0 0,0 1-1 0 0,-1 0 1 0 0,1 0-1 0 0,0 0 1 0 0,-1 0-1 0 0,1 0 0 0 0,0 0 1 0 0,-1 0-1 0 0,1 0 1 0 0,0 0-1 0 0,-1 0 0 0 0,1 0 1 0 0,0 0-1 0 0,-1 1 1 0 0,1-1-1 0 0,0 0 1 0 0,-1 1-1 0 0,2-1 0 0 0,19 15 116 0 0,-15-12-129 0 0,11 12-27 0 0,0 0 0 0 0,0 1 0 0 0,-1 0 0 0 0,-1 1-1 0 0,17 26 1 0 0,-8-8 37 0 0,-2 1 0 0 0,-2 1 0 0 0,-1 0 0 0 0,-2 1 0 0 0,16 51 0 0 0,15 49 0 0 0,-45-130 0 0 0,2 0 0 0 0,-1 0 0 0 0,1-1 0 0 0,6 8 0 0 0,-11-14 0 0 0,1-1 0 0 0,-1 0 0 0 0,0 0 0 0 0,0 0 0 0 0,0 0 0 0 0,0 0 0 0 0,0 1 0 0 0,0-1 0 0 0,1 0 0 0 0,-1 0 0 0 0,0 0 0 0 0,0 0 0 0 0,0 0 0 0 0,1 0 0 0 0,-1 0 0 0 0,0 0 0 0 0,0 1 0 0 0,0-1 0 0 0,0 0 0 0 0,1 0 0 0 0,-1 0 0 0 0,0 0 0 0 0,0 0 0 0 0,0 0 0 0 0,1 0 0 0 0,-1 0 0 0 0,0 0 0 0 0,0 0 0 0 0,0 0 0 0 0,1-1 0 0 0,-1 1 0 0 0,0 0 0 0 0,0 0 0 0 0,0 0 0 0 0,1 0 0 0 0,-1 0 0 0 0,0 0 0 0 0,0 0 0 0 0,0 0 0 0 0,7-10 0 0 0,1-9 0 0 0,-4-17 311 0 0,-2 0 0 0 0,-1 1 1 0 0,-2-1-1 0 0,-6-37 0 0 0,4 40-219 0 0,-4-29-21 0 0,-2-53-82 0 0,5-30 5 0 0,8 112-194 0 0,-4 31-370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110 242 10136 0 0,'0'0'230'0'0,"-8"0"309"0"0,4 0-340 0 0,0 0 1 0 0,0-1-1 0 0,0 0 1 0 0,0 1-1 0 0,0-1 1 0 0,0 0-1 0 0,1-1 1 0 0,-1 1-1 0 0,0-1 1 0 0,1 0-1 0 0,-1 0 1 0 0,1 0-1 0 0,-1 0 1 0 0,1 0-1 0 0,0-1 1 0 0,0 1-1 0 0,0-1 1 0 0,-4-5-1 0 0,4 4 176 0 0,0 0-1 0 0,0-1 0 0 0,1 1 0 0 0,-1-1 1 0 0,1 0-1 0 0,0 1 0 0 0,0-1 1 0 0,0 0-1 0 0,1-1 0 0 0,0 1 0 0 0,0 0 1 0 0,0 0-1 0 0,0-10 0 0 0,0 4 82 0 0,1 9-398 0 0,-1 1 1 0 0,1-1-1 0 0,0 0 0 0 0,-1 1 1 0 0,1-1-1 0 0,0 1 0 0 0,0-1 1 0 0,0 0-1 0 0,1 1 1 0 0,-1-1-1 0 0,0 0 0 0 0,1 1 1 0 0,-1-1-1 0 0,1 1 0 0 0,-1-1 1 0 0,1 1-1 0 0,0-1 0 0 0,-1 1 1 0 0,3-3-1 0 0,1-1 9 0 0,1 0 1 0 0,0 0-1 0 0,0 0 1 0 0,0 1-1 0 0,0 0 0 0 0,1 0 1 0 0,-1 0-1 0 0,1 1 1 0 0,0 0-1 0 0,11-5 0 0 0,4 1-106 0 0,0 0 0 0 0,0 1-1 0 0,1 1 1 0 0,0 2 0 0 0,42-3-1 0 0,-62 6 26 0 0,1 1-1 0 0,-1-1 1 0 0,0 1-1 0 0,1 0 1 0 0,-1 0-1 0 0,0 0 1 0 0,0 0-1 0 0,1 0 1 0 0,-1 0 0 0 0,0 1-1 0 0,0-1 1 0 0,2 3-1 0 0,0-1 22 0 0,-1 0 0 0 0,1 1-1 0 0,-1-1 1 0 0,0 1 0 0 0,5 7-1 0 0,-5-4 21 0 0,0 0-1 0 0,0 0 1 0 0,-1 1-1 0 0,0-1 1 0 0,0 1-1 0 0,2 15 1 0 0,-2 50-40 0 0,-2-64 28 0 0,-2 34 313 0 0,-2-1 0 0 0,-19 81-1 0 0,1-7 66 0 0,8-50-495 0 0,2-20-29 0 0,-1 22-196 0 0,-3-14 599 0 0,13-44-90 0 0,1 0-1 0 0,-2-1 1 0 0,0 0-1 0 0,0 0 0 0 0,-9 15 1 0 0,-1 1 129 0 0,14-24-298 0 0,-19 30 707 0 0,12-21-501 0 0,6-9-238 0 0,1 1-1 0 0,-1-1 0 0 0,1 0 1 0 0,-1 0-1 0 0,0 0 1 0 0,1 0-1 0 0,0 1 0 0 0,-1-1 1 0 0,1 0-1 0 0,0 0 0 0 0,0 1 1 0 0,-1-1-1 0 0,1 0 1 0 0,0 0-1 0 0,0 1 0 0 0,1-1 1 0 0,-1 0-1 0 0,0 2 1 0 0,1 10 273 0 0,-1-12-250 0 0,1 0 1 0 0,-1 0 0 0 0,0-1 0 0 0,1 1 0 0 0,-1 0-1 0 0,0 0 1 0 0,1-1 0 0 0,-1 1 0 0 0,1 0 0 0 0,-1-1-1 0 0,1 1 1 0 0,-1 0 0 0 0,1-1 0 0 0,-1 1 0 0 0,1 0-1 0 0,0-1 1 0 0,0 1 0 0 0,15 10 38 0 0,-10-8-38 0 0,14 10-116 0 0,0-1 1 0 0,1-1-1 0 0,0-1 0 0 0,1-1 0 0 0,0-1 0 0 0,25 6 0 0 0,36-1 226 0 0,-22-5-46 0 0,-23-3 187 0 0,-36-5 28 0 0,-2 1-306 0 0,3 3 59 0 0,-3-4-54 0 0,0 0-1 0 0,0 0 1 0 0,1 1-1 0 0,-1-1 1 0 0,0 0 0 0 0,0 1-1 0 0,0-1 1 0 0,0 0 0 0 0,0 1-1 0 0,0-1 1 0 0,0 0 0 0 0,0 1-1 0 0,1-1 1 0 0,-1 0 0 0 0,0 1-1 0 0,-1-1 1 0 0,1 0-1 0 0,0 1 1 0 0,0-1 0 0 0,0 0-1 0 0,0 1 1 0 0,0-1 0 0 0,0 0-1 0 0,0 1 1 0 0,0-1 0 0 0,-1 0-1 0 0,1 1 1 0 0,0-1 0 0 0,0 0-1 0 0,0 0 1 0 0,-1 1-1 0 0,1-1 1 0 0,0 0 0 0 0,0 0-1 0 0,-1 1 1 0 0,1-1 0 0 0,0 0-1 0 0,-1 0-111 0 0,0 5-479 0 0,-3 5-2108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2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1664 0 7344 0 0,'0'0'16010'0'0,"0"1"-15861"0"0,-4 2-133 0 0,-1 1-16 0 0,-8 3 0 0 0,4 1 0 0 0,6-4 0 0 0,1-1 204 0 0,-1 0 0 0 0,0-1-1 0 0,1 1 1 0 0,-1-1 0 0 0,0 0 0 0 0,0 0-1 0 0,-1 0 1 0 0,1 0 0 0 0,0 0 0 0 0,-8 2-1 0 0,-37 8-482 0 0,28-8 545 0 0,-70 11 111 0 0,56-11-436 0 0,-47 14 0 0 0,60-12-246 0 0,6-3 580 0 0,1 2 0 0 0,1-1 0 0 0,-1 2-1 0 0,1 0 1 0 0,-24 14 0 0 0,-17 23-18 0 0,52-41-257 0 0,0 1 0 0 0,0-1 0 0 0,0 0 0 0 0,0 0 0 0 0,1 1 0 0 0,-3 4 0 0 0,-8 10 0 0 0,-15 18 0 0 0,-4 4 0 0 0,11-21 0 0 0,-1-1 0 0 0,0-1 0 0 0,-2 0 0 0 0,-28 14 0 0 0,15-9 0 0 0,-33 27 0 0 0,49-31 0 0 0,0 2 0 0 0,1 0 0 0 0,1 1 0 0 0,1 1 0 0 0,1 0 0 0 0,1 1 0 0 0,-14 27 0 0 0,22-36 0 0 0,-11 22 0 0 0,0 0 0 0 0,-16 51 0 0 0,24-52 0 0 0,-1-1 0 0 0,-2 0 0 0 0,-1-1 0 0 0,-1-1 0 0 0,-35 51 0 0 0,-39 28 0 0 0,53-67 0 0 0,-4 4 0 0 0,-38 48 0 0 0,68-80 0 0 0,0 0 0 0 0,1 0 0 0 0,0 1 0 0 0,-10 30 0 0 0,3-1 0 0 0,-15 48 0 0 0,25-74 0 0 0,-10 43 0 0 0,6-24 0 0 0,6-26 0 0 0,1 1 0 0 0,-3 16 0 0 0,-11 56 0 0 0,8-6 0 0 0,-12 108 0 0 0,16-138 0 0 0,-2 37 0 0 0,7-46 0 0 0,-9 61 0 0 0,7-75 0 0 0,1-1 0 0 0,2 30 0 0 0,1-9 0 0 0,-2-11 0 0 0,-4 84 0 0 0,3-95 0 0 0,3 46 0 0 0,1-9 0 0 0,6-5 0 0 0,-4-30-2 0 0,-1-3 24 0 0,0-4 302 0 0,-4-18-241 0 0,-1 22-54 0 0,-2-14-44 0 0,3-7-59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 9648 0 0,'-14'-3'724'0'0,"10"3"-639"0"0,0-1 1 0 0,0 1-1 0 0,1 0 1 0 0,-1 0-1 0 0,0 0 1 0 0,0 1-1 0 0,-3 0 1 0 0,-11 1 8251 0 0,23 3-8189 0 0,5 1-144 0 0,0-1 0 0 0,0 0 0 0 0,1-1 1 0 0,0 0-1 0 0,19 5 0 0 0,104 34 174 0 0,-111-33-130 0 0,40 22-1 0 0,-9 3-47 0 0,-24-15 0 0 0,1-1 0 0 0,41 18 0 0 0,-23-20-112 0 0,1-2 0 0 0,78 14 1 0 0,8 2 86 0 0,-45-4 1844 0 0,-17-1-1646 0 0,-20-8 110 0 0,-33-9 111 0 0,0-2 0 0 0,28 5-1 0 0,-6-2 62 0 0,-31-6-583 0 0,-1-1 1 0 0,1-1-1 0 0,21 2 0 0 0,-19-2 118 0 0,-1 0-5484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5 11376 0 0,'-39'0'7733'0'0,"33"-4"-6000"0"0,2 4-1242 0 0,3-1-283 0 0,-1 1 0 0 0,1 0-1 0 0,0 0 1 0 0,0 0 0 0 0,0 0 0 0 0,-1 0 0 0 0,1 0-1 0 0,0 1 1 0 0,0-1 0 0 0,-1 0 0 0 0,1 1 0 0 0,0-1-1 0 0,0 1 1 0 0,-2 0 0 0 0,2 1-124 0 0,1 0 0 0 0,-1-1-1 0 0,0 1 1 0 0,1 0 0 0 0,-1 0 0 0 0,1 0 0 0 0,0 0 0 0 0,0 3 0 0 0,0-1-71 0 0,0 0 1 0 0,1 0-1 0 0,-1 1 1 0 0,1-1-1 0 0,0 0 1 0 0,0 0-1 0 0,1 0 1 0 0,-1 0-1 0 0,1 0 1 0 0,0 0 0 0 0,0 0-1 0 0,0-1 1 0 0,1 1-1 0 0,-1-1 1 0 0,1 1-1 0 0,0-1 1 0 0,4 4-1 0 0,5 3-166 0 0,1 0-1 0 0,0-1 1 0 0,20 11-1 0 0,-17-11 129 0 0,27 20-1 0 0,-15-6 55 0 0,-16-14 118 0 0,0 1 0 0 0,0 1-1 0 0,11 12 1 0 0,11 12 29 0 0,-12-1-176 0 0,3-10 1807 0 0,-25-24-1795 0 0,1 0 1 0 0,-1 1 0 0 0,0-1-1 0 0,1 0 1 0 0,-1 1 0 0 0,0-1-1 0 0,1 0 1 0 0,-1 1-1 0 0,0-1 1 0 0,0 0 0 0 0,1 1-1 0 0,-1-1 1 0 0,0 1-1 0 0,0-1 1 0 0,0 1 0 0 0,0-1-1 0 0,1 0 1 0 0,-1 1-1 0 0,0-1 1 0 0,0 1 0 0 0,0-1-1 0 0,0 1 1 0 0,0-1 0 0 0,0 1-1 0 0,0-1 1 0 0,0 0-1 0 0,0 1 1 0 0,-1-1 0 0 0,1 1-1 0 0,0-1 1 0 0,0 1-1 0 0,0-1 1 0 0,0 0 0 0 0,-1 1-1 0 0,1-1 1 0 0,0 1 0 0 0,0-1-1 0 0,-1 0 1 0 0,1 1-1 0 0,0-1 1 0 0,-1 1 0 0 0,-20 11 1510 0 0,19-11-1696 0 0,-8 3 331 0 0,0-1 0 0 0,-13 4 0 0 0,2-2-63 0 0,-36 14 44 0 0,-24 7-14 0 0,-65 17-501 0 0,139-40 282 0 0,0 0 0 0 0,1 1 0 0 0,-10 7 1 0 0,0-1-397 0 0,15-9 338 0 0,0 0 0 0 0,0-1 0 0 0,1 1 0 0 0,-1 0 0 0 0,0 0 0 0 0,0 0-1 0 0,0 0 1 0 0,1 0 0 0 0,-1 0 0 0 0,1 0 0 0 0,-2 1 0 0 0,-1 5-1589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5408 0 0,'0'0'13850'0'0,"-1"0"-13701"0"0,-3 3-133 0 0,0 2-16 0 0,4 2 0 0 0,-3 16 0 0 0,3-22 0 0 0,-1 0 0 0 0,1 0 0 0 0,0 1 0 0 0,0-1 0 0 0,0 0 0 0 0,0 0 0 0 0,0 0 0 0 0,0 1 0 0 0,0-1 0 0 0,0 0 0 0 0,0 2 0 0 0,13 66 1440 0 0,-3-30-1288 0 0,-2 1 0 0 0,-1 1 0 0 0,2 63 0 0 0,-5-14-320 0 0,1-58 175 0 0,-5-31 64 0 0,0-2-9 0 0,0-5-50 0 0,0-3-12 0 0,0 0 0 0 0,0-19 0 0 0,0-2-82 0 0,-1 3 1057 0 0,5-42 0 0 0,-2 34-1295 0 0,-2 28 266 0 0,1 0 0 0 0,-1 0 0 0 0,1-1 0 0 0,0 1 0 0 0,4-11 0 0 0,0-5 46 0 0,-4 18 69 0 0,0-1-1 0 0,0 1 0 0 0,1 0 0 0 0,0 0 0 0 0,3-7 1 0 0,-5 11-55 0 0,1-1 1 0 0,0 1-1 0 0,0-1 1 0 0,0 1-1 0 0,0 0 1 0 0,0-1 0 0 0,0 1-1 0 0,0 0 1 0 0,0 0-1 0 0,0 0 1 0 0,1-1-1 0 0,1 0 1 0 0,5-5-457 0 0,-8 7 449 0 0,0 0 0 0 0,0-1-1 0 0,1 1 1 0 0,-1 0 0 0 0,0-1 0 0 0,0 1 0 0 0,1 0 0 0 0,-1-1 0 0 0,0 1 0 0 0,1 0 0 0 0,-1-1 0 0 0,1 1 0 0 0,-1 0 0 0 0,0 0 0 0 0,1 0 0 0 0,-1-1-1 0 0,1 1 1 0 0,0 0 0 0 0,6-2 161 0 0,1 0 0 0 0,-1 0 0 0 0,10-4 0 0 0,-9 2 14 0 0,0 0-140 0 0,-4 1-51 0 0,-3 2-80 0 0,0 1-398 0 0,0 0 506 0 0,0 0 0 0 0,0 0 0 0 0,0 0 0 0 0,-1 0 0 0 0,1 0-1 0 0,0 0 1 0 0,0 0 0 0 0,0 0 0 0 0,-1 0 0 0 0,1 0 0 0 0,0 0 0 0 0,0 1 0 0 0,0-1 0 0 0,-1 0 0 0 0,1 1 0 0 0,0-1-1 0 0,-1 1 1 0 0,1-1 0 0 0,0 0 0 0 0,-1 1 0 0 0,1 0 0 0 0,0-1 0 0 0,-1 1 0 0 0,1-1 0 0 0,-1 1 0 0 0,1 0 0 0 0,-1-1 0 0 0,1 2-1 0 0,4 4 147 0 0,-3-3-154 0 0,0-1-1 0 0,0 1 1 0 0,-1-1 0 0 0,1 1-1 0 0,-1 0 1 0 0,1 0-1 0 0,-1 0 1 0 0,0 0 0 0 0,1 3-1 0 0,3 8-96 0 0,-2-5 97 0 0,-1 0 0 0 0,0 0 0 0 0,0-1 0 0 0,0 18 0 0 0,3 14 194 0 0,3 29-431 0 0,-3-15 196 0 0,-2-43 88 0 0,0-1-1 0 0,1 1 0 0 0,0-1 1 0 0,1 0-1 0 0,10 18 0 0 0,8 7-49 0 0,-20-30-24 0 0,-2-3-104 0 0,0-10-6492 0 0,1 0 4305 0 0,-1 0-3141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31 158 10136 0 0,'0'0'769'0'0,"-5"4"-482"0"0,4-3-235 0 0,1 0 1 0 0,-1 0 0 0 0,0 0 0 0 0,1 0 0 0 0,-1 0 0 0 0,1 0-1 0 0,-1 0 1 0 0,1 0 0 0 0,-1 0 0 0 0,1 0 0 0 0,-1 0 0 0 0,1 0-1 0 0,0 1 1 0 0,0-1 0 0 0,0 0 0 0 0,0 0 0 0 0,0 0 0 0 0,0 0-1 0 0,0 0 1 0 0,0 1 0 0 0,0-1 0 0 0,0 0 0 0 0,1 0 0 0 0,-1 0-1 0 0,0 0 1 0 0,1 0 0 0 0,-1 0 0 0 0,1 2 0 0 0,1-1 214 0 0,0 1-1 0 0,0-1 1 0 0,1 1 0 0 0,-1-1-1 0 0,0 0 1 0 0,1 0 0 0 0,3 2-1 0 0,-1 0-61 0 0,22 14 54 0 0,-24-16-259 0 0,0 0 0 0 0,0 0 0 0 0,0-1 0 0 0,0 1-1 0 0,0-1 1 0 0,0 0 0 0 0,0 0 0 0 0,5 0 0 0 0,-7-1 0 0 0,0 0 0 0 0,0 0 0 0 0,0 0 0 0 0,0 0 0 0 0,0-1 0 0 0,0 1 0 0 0,0-1 0 0 0,0 1 0 0 0,0 0 0 0 0,-1-1 0 0 0,1 1 0 0 0,0-1 0 0 0,0 0 0 0 0,-1 1 0 0 0,1-1 0 0 0,0 0 0 0 0,0 1 0 0 0,-1-1 0 0 0,1 0 0 0 0,-1 0 0 0 0,1 0 0 0 0,-1 1 0 0 0,1-1 0 0 0,-1 0 0 0 0,1-1 0 0 0,6-24 0 0 0,-7 25 0 0 0,5-21 1 0 0,-3 11 15 0 0,0-1 1 0 0,1-19-1 0 0,-1-2 611 0 0,-1 25-428 0 0,0-1 0 0 0,-1 1 0 0 0,0-1 0 0 0,-1 0 0 0 0,-1-8 0 0 0,2 9-75 0 0,0 6-117 0 0,0 1 0 0 0,0-1 0 0 0,-1 1 0 0 0,1 0 0 0 0,0-1 0 0 0,0 1 0 0 0,-1-1 0 0 0,1 1 0 0 0,-1 0 0 0 0,1-1 0 0 0,-1 1 0 0 0,1 0 0 0 0,-1 0 0 0 0,0-1 0 0 0,0 1 0 0 0,-1-1 0 0 0,1 1 71 0 0,0 0 1 0 0,0 0-1 0 0,0 1 0 0 0,0-1 1 0 0,0 1-1 0 0,0-1 0 0 0,0 1 1 0 0,0 0-1 0 0,0-1 0 0 0,0 1 0 0 0,0 0 1 0 0,-1-1-1 0 0,1 1 0 0 0,0 0 1 0 0,0 0-1 0 0,0 0 0 0 0,0 0 1 0 0,0 0-1 0 0,-1 1 0 0 0,1-1 1 0 0,0 0-1 0 0,0 0 0 0 0,0 1 0 0 0,-1 0 1 0 0,-2 0-56 0 0,0 0 0 0 0,0 0 1 0 0,0 1-1 0 0,1 0 0 0 0,-6 2 0 0 0,2 2-21 0 0,1 0 0 0 0,-1 1 1 0 0,1-1-1 0 0,1 1 0 0 0,-1 0 0 0 0,1 1 0 0 0,1-1 0 0 0,-1 1 0 0 0,1 0 0 0 0,1 0 0 0 0,-1 0 0 0 0,-3 15 0 0 0,3-7-8 0 0,1-1 1 0 0,0 1-1 0 0,1-1 1 0 0,1 1-1 0 0,1 0 1 0 0,1 21-1 0 0,0-25 6 0 0,1-1 0 0 0,1 1 0 0 0,0 0 0 0 0,0-1 0 0 0,10 21 0 0 0,-11-27 0 0 0,1 0 0 0 0,-1 1 0 0 0,2-1 0 0 0,-1 0 0 0 0,0-1 0 0 0,1 1 0 0 0,0-1 0 0 0,0 1 0 0 0,0-1 0 0 0,1 0 0 0 0,-1-1 0 0 0,1 1 0 0 0,8 4 0 0 0,-11-7-13 0 0,-1-1-1 0 0,1 1 0 0 0,0 0 0 0 0,0-1 0 0 0,-1 1 0 0 0,1-1 0 0 0,0 0 1 0 0,0 0-1 0 0,0 1 0 0 0,-1-1 0 0 0,1 0 0 0 0,0 0 0 0 0,0-1 1 0 0,0 1-1 0 0,-1 0 0 0 0,1-1 0 0 0,0 1 0 0 0,0-1 0 0 0,-1 1 1 0 0,1-1-1 0 0,0 0 0 0 0,-1 0 0 0 0,1 0 0 0 0,2-2 0 0 0,1-1-776 0 0,-1 0 0 0 0,1-1-1 0 0,-1 0 1 0 0,0 0 0 0 0,4-8-1 0 0,-8 13 662 0 0,5-9-5261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80 7064 0 0,'0'0'10223'0'0,"0"2"-9596"0"0,-2 4-541 0 0,1-1 0 0 0,0 1 0 0 0,0 0 0 0 0,1-1 0 0 0,-1 1 0 0 0,1 0 0 0 0,1 5 0 0 0,8 45-33 0 0,-3-16-21 0 0,-5-35-32 0 0,-1 0 0 0 0,1 0 0 0 0,0-1 0 0 0,1 1 0 0 0,-1 0 0 0 0,1-1 0 0 0,0 1 0 0 0,0-1 0 0 0,0 0 0 0 0,1 0 0 0 0,-1 0 0 0 0,4 4 0 0 0,-5-7 0 0 0,1 1-4 0 0,0-1-5 0 0,3 1-21 0 0,-4-1 17 0 0,0-1 5 0 0,1-1-3 0 0,0 1 4 0 0,-1-1 2 0 0,0 0 2 0 0,9-5-112 0 0,2-3-259 0 0,-8 6 313 0 0,-1 0 0 0 0,1-1-1 0 0,-1 1 1 0 0,0-1 0 0 0,0 0 0 0 0,2-6-1 0 0,26-51 1036 0 0,-15 18-977 0 0,-13 35 20 0 0,-1-1-1 0 0,-1 0 1 0 0,0 1 0 0 0,0-15-1 0 0,0 11 233 0 0,3-22 0 0 0,-4 32-225 0 0,0-1-1 0 0,0 0 0 0 0,0 1 1 0 0,0-1-1 0 0,0 1 0 0 0,-1-1 1 0 0,0-3-1 0 0,-1-11-108 0 0,2 17 345 0 0,0 5-326 0 0,4 9 203 0 0,-1 0-1 0 0,3 27 1 0 0,-5-25-115 0 0,8 29 0 0 0,-8-39-12 0 0,1-1 0 0 0,0 1 0 0 0,0-1 0 0 0,1 1 0 0 0,0-1 0 0 0,0 0 0 0 0,0 0 0 0 0,8 8 0 0 0,-10-11-20 0 0,1 1 1 0 0,0-1-1 0 0,1 0 0 0 0,-1-1 0 0 0,0 1 0 0 0,0 0 0 0 0,1 0 0 0 0,-1-1 0 0 0,1 0 0 0 0,0 1 0 0 0,-1-1 0 0 0,1 0 0 0 0,0 0 0 0 0,0 0 0 0 0,2 0 0 0 0,11 4-311 0 0,-12-4 228 0 0,7 2 74 0 0,0 1 19 0 0,2 3-5385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7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11976 0 0,'0'0'1372'0'0,"1"1"-773"0"0,3 3-336 0 0,-1 3 132 0 0,0 0 0 0 0,-1 0 0 0 0,0-1 0 0 0,0 1-1 0 0,0 1 1 0 0,-1-1 0 0 0,1 12 0 0 0,1 4-434 0 0,1 18 39 0 0,1-17 13 0 0,-4-18 3 0 0,-1-4 198 0 0,1-4-258 0 0,3-9 200 0 0,-1-1 1 0 0,1 0 0 0 0,0-13-1 0 0,-1 13 60 0 0,0 0 0 0 0,0 0-1 0 0,10-20 1 0 0,6 2-1248 0 0,-3 6 1455 0 0,-13 21-355 0 0,-2 2 34 0 0,-1 1-99 0 0,0 0-1 0 0,0 0 1 0 0,0 0-1 0 0,0 0 1 0 0,0 0-1 0 0,1 0 1 0 0,-1 0-1 0 0,0 0 1 0 0,0 0-1 0 0,0 0 1 0 0,0 0-1 0 0,0 0 1 0 0,0 0-1 0 0,0 0 1 0 0,0 0-1 0 0,1 0 1 0 0,-1 0-1 0 0,0 0 1 0 0,0 0-1 0 0,0 0 1 0 0,0 0-1 0 0,0 0 1 0 0,0 0-1 0 0,0 0 1 0 0,0 0-1 0 0,1 0 1 0 0,-1 0-1 0 0,0 0 1 0 0,0 0-1 0 0,0 0 1 0 0,0 0-1 0 0,0 0 1 0 0,0 0-1 0 0,0-1 1 0 0,0 1-1 0 0,0 0 1 0 0,0 0-1 0 0,0 0 1 0 0,0 0-1 0 0,1 0 1 0 0,-1 0-1 0 0,0 0 1 0 0,0 0-1 0 0,0-1 0 0 0,0 1 1 0 0,0 0-1 0 0,0 0 1 0 0,0 0-1 0 0,0 0 1 0 0,0 0-1 0 0,0 0 1 0 0,0 0-1 0 0,0 0 1 0 0,0-1-1 0 0,1-2 10 0 0,15-6 791 0 0,-15 8-321 0 0,4 2-608 0 0,-3 0 207 0 0,-1-1-1 0 0,0 1 1 0 0,0 0-1 0 0,0 0 1 0 0,0 0-1 0 0,0 0 1 0 0,0 0-1 0 0,0 0 1 0 0,0 0-1 0 0,0 0 1 0 0,0 0-1 0 0,0 0 1 0 0,-1 0-1 0 0,1 1 1 0 0,0-1-1 0 0,-1 0 1 0 0,1 0-1 0 0,-1 1 1 0 0,0-1-1 0 0,1 2 1 0 0,-1 0-46 0 0,1 1 0 0 0,-1-1 0 0 0,0 0 0 0 0,0 0 0 0 0,0 0 1 0 0,0 1-1 0 0,-1-1 0 0 0,0 4 0 0 0,-1 3-42 0 0,0 0 0 0 0,1 1-1 0 0,0 9 1 0 0,-1 18-315 0 0,1-27 450 0 0,0 0 0 0 0,1 0 0 0 0,0 0 0 0 0,1 0 0 0 0,4 21 0 0 0,-4-29-159 0 0,0-1-1 0 0,0 1 1 0 0,0 0-1 0 0,1 0 1 0 0,0-1 0 0 0,-1 1-1 0 0,1-1 1 0 0,0 0-1 0 0,0 1 1 0 0,0-1-1 0 0,4 3 1 0 0,0 1-192 0 0,-6-6 218 0 0,0 0 0 0 0,1 1 0 0 0,-1-1-1 0 0,0 0 1 0 0,1 1 0 0 0,-1-1 0 0 0,0 0-1 0 0,1 1 1 0 0,-1-1 0 0 0,0 0 0 0 0,1 0 0 0 0,-1 1-1 0 0,0-1 1 0 0,1 0 0 0 0,-1 0 0 0 0,1 0-1 0 0,-1 0 1 0 0,0 0 0 0 0,1 0 0 0 0,-1 0-1 0 0,1 1 1 0 0,-1-1 0 0 0,1 0 0 0 0,-1 0 0 0 0,0 0-1 0 0,1-1 1 0 0,-1 1 0 0 0,1 0 0 0 0,0 0-1 0 0,0 0-5 0 0,0 0 11 0 0,1 0 1 0 0,-1 0-1 0 0,0 0 0 0 0,1-1 0 0 0,-1 1 0 0 0,1 0 0 0 0,-1-1 0 0 0,0 1 0 0 0,0-1 0 0 0,1 1 1 0 0,-1-1-1 0 0,0 1 0 0 0,0-1 0 0 0,0 0 0 0 0,1 0 0 0 0,-1 1 0 0 0,0-1 0 0 0,0 0 0 0 0,0 0 0 0 0,-1 0 1 0 0,1 0-1 0 0,0 0 0 0 0,0 0 0 0 0,0-1 0 0 0,0-1 0 0 0,3-2 13 0 0,-2 1 74 0 0,0 0-1 0 0,1 0 0 0 0,-2 0 1 0 0,1-1-1 0 0,0 1 0 0 0,-1 0 1 0 0,2-7-1 0 0,-2 5 107 0 0,0 1-86 0 0,0 0 0 0 0,-1 0 0 0 0,0 0 0 0 0,0 0 1 0 0,0 0-1 0 0,0 0 0 0 0,-3-9 0 0 0,0-17-696 0 0,3 27 607 0 0,-1 1-1 0 0,0-1 1 0 0,1 1-1 0 0,-1-1 1 0 0,-1 1-1 0 0,1-1 1 0 0,0 1-1 0 0,-1 0 0 0 0,0 0 1 0 0,0-1-1 0 0,0 1 1 0 0,0 1-1 0 0,0-1 1 0 0,0 0-1 0 0,-1 0 1 0 0,1 1-1 0 0,-1 0 1 0 0,0-1-1 0 0,0 1 0 0 0,-4-2 1 0 0,5 3-174 0 0,1 1 0 0 0,-1-1 0 0 0,1 1 0 0 0,-1 0 0 0 0,0 0 0 0 0,1 0-1 0 0,-1 0 1 0 0,1 0 0 0 0,-1 0 0 0 0,0 0 0 0 0,1 0 0 0 0,-1 1 0 0 0,1-1 0 0 0,-1 1 0 0 0,1-1 0 0 0,-1 1 0 0 0,-1 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11976 0 0,'0'0'1372'0'0,"9"8"0"0"0,8 37 675 0 0,-8-26-1564 0 0,-2 0-1 0 0,0 0 0 0 0,-1 0 0 0 0,4 22 1 0 0,-1-4-363 0 0,7 26-257 0 0,-1 1 0 0 0,6 80-1 0 0,-16-79 192 0 0,2 53 324 0 0,-7-105-274 0 0,0-13-104 0 0,0 0 0 0 0,0 0 0 0 0,0 0 0 0 0,0 0 0 0 0,0 0 0 0 0,0 0 0 0 0,0 0 0 0 0,0 0 0 0 0,0-1 0 0 0,0 1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0,-1 0 0 0 0,1 0 0 0 0,0 0 0 0 0,0 0-1 0 0,0 0 1 0 0,0 0 0 0 0,0 0 0 0 0,0 1 0 0 0,0-1 0 0 0,0 0 0 0 0,0 0 0 0 0,0 0 0 0 0,-1 0 0 0 0,1 0 0 0 0,0 0 0 0 0,0 0 0 0 0,0 0 0 0 0,0 1 0 0 0,0-1 0 0 0,0 0 0 0 0,0 0 0 0 0,0 0 0 0 0,0 0 0 0 0,0 0 0 0 0,0 0 0 0 0,0 1 0 0 0,0-1 0 0 0,0 0 0 0 0,-8-9 15 0 0,8 8-1 0 0,-5-6 84 0 0,0 0-1 0 0,1 0 1 0 0,0-1-1 0 0,0 1 1 0 0,-3-12-1 0 0,-12-41-272 0 0,-19-47-195 0 0,12 41 374 0 0,22 53-4 0 0,0-1 0 0 0,1 0 0 0 0,1 0 0 0 0,0 0 0 0 0,0-1 0 0 0,2 1 0 0 0,0 0 0 0 0,0 0 0 0 0,2-1 0 0 0,-1 1 0 0 0,2 0 0 0 0,0 0 0 0 0,1 0 0 0 0,0 1 0 0 0,1-1 0 0 0,0 1 0 0 0,1 0 0 0 0,1 1 0 0 0,9-16 0 0 0,-7 15 49 0 0,-2 3-83 0 0,-1 0 0 0 0,15-15-1 0 0,-19 23 71 0 0,1 0 0 0 0,-1 0-1 0 0,0 0 1 0 0,0 0 0 0 0,1 0-1 0 0,-1 1 1 0 0,1-1 0 0 0,0 1-1 0 0,-1 0 1 0 0,1 0 0 0 0,0 0-1 0 0,0 0 1 0 0,0 0-1 0 0,0 0 1 0 0,0 1 0 0 0,3-1-1 0 0,-4 2-70 0 0,0-1-1 0 0,0 1 1 0 0,0-1-1 0 0,0 1 1 0 0,0 0-1 0 0,0 0 0 0 0,0 0 1 0 0,1 1-1 0 0,-2-2 90 0 0,0 1 1 0 0,0-1-1 0 0,0 1 0 0 0,0 0 0 0 0,0-1 0 0 0,0 1 0 0 0,-1 0 0 0 0,1 0 0 0 0,0 0 0 0 0,0-1 0 0 0,-1 1 0 0 0,1 0 1 0 0,-1 0-1 0 0,1 0 0 0 0,-1 0 0 0 0,1 0 0 0 0,-1 0 0 0 0,1 0 0 0 0,-1 0 0 0 0,0 2 0 0 0,0 6 11 0 0,0 1-1 0 0,-1-1 1 0 0,0 0-1 0 0,-1 1 0 0 0,0-1 1 0 0,-1 0-1 0 0,0 0 1 0 0,0 0-1 0 0,-7 12 0 0 0,-8 24 671 0 0,6-23-1571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5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12416 0 0,'0'0'784'0'0,"0"7"-696"0"0,0 5-88 0 0,4 7 0 0 0,1 5 0 0 0,-1 6 312 0 0,3 7 40 0 0,3 10 16 0 0,3 7 0 0 0,0 3-176 0 0,0 1-40 0 0,-5 3-8 0 0,10 0 0 0 0,-1-3-144 0 0,0 3 0 0 0,0 4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17 246 6712 0 0,'13'4'496'0'0,"-3"0"-496"0"0,-6 0 0 0 0</inkml:trace>
  <inkml:trace contextRef="#ctx0" brushRef="#br0" timeOffset="1">0 24 10136 0 0,'0'0'1056'0'0,"0"-7"-1056"0"0,10-9-1856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3:5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13304 0 0,'0'0'1333'0'0,"-13"8"-1081"0"0,11-1 166 0 0,0-1 0 0 0,1 1 0 0 0,-1 0 0 0 0,1-1 0 0 0,1 1 0 0 0,-1 0 0 0 0,1 0 1 0 0,0 0-1 0 0,0-1 0 0 0,3 12 0 0 0,2 10 115 0 0,11 32 1 0 0,-13-53-226 0 0,12 42-361 0 0,3 0 0 0 0,38 71-1 0 0,-42-91-171 0 0,17 58-1 0 0,-6-16-975 0 0,-19-52 183 0 0,7 30-1 0 0,-9-30-1006 0 0,12 32 0 0 0,-15-48 1802 0 0,0-1 1 0 0,-1 0 0 0 0,1 1 0 0 0,-1-1 0 0 0,1 0 0 0 0,-1 1-1 0 0,0 2 1 0 0,0 4-3876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 12304 0 0,'-1'-5'100'0'0,"1"4"-45"0"0,0 0-1 0 0,0 0 1 0 0,-1 0-1 0 0,1 0 1 0 0,0 0-1 0 0,-1 0 1 0 0,1 1 0 0 0,-1-1-1 0 0,1 0 1 0 0,-1 0-1 0 0,1 0 1 0 0,-1 0-1 0 0,1 0 1 0 0,-1 1-1 0 0,-8-6 7286 0 0,8 7-7132 0 0,-3 7 1237 0 0,4-4-1480 0 0,-1 0 0 0 0,1-1 1 0 0,0 1-1 0 0,0-1 0 0 0,0 7 0 0 0,15 48-37 0 0,-3-20-201 0 0,-3-15 141 0 0,-3-8 90 0 0,4 10 98 0 0,6 5-53 0 0,-7-18-58 0 0,-4-4-35 0 0,62 81-2633 0 0,-39-60 1700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0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67 10136 0 0,'-8'-3'295'0'0,"0"0"1"0"0,1-1 0 0 0,-1 1-1 0 0,1-2 1 0 0,-1 1 0 0 0,2-1 0 0 0,-1 0-1 0 0,-7-8 1 0 0,9 8 562 0 0,3 5-668 0 0,1-1 0 0 0,0 0 0 0 0,0 0 0 0 0,0 0 0 0 0,0 0 0 0 0,0 0 1 0 0,0 0-1 0 0,0 0 0 0 0,1-1 0 0 0,-1 1 0 0 0,0 0 0 0 0,0-2 0 0 0,1 3-174 0 0,0 0 1 0 0,0 0-1 0 0,0 0 0 0 0,0 0 0 0 0,-1 0 0 0 0,1-1 1 0 0,0 1-1 0 0,0 0 0 0 0,0 0 0 0 0,0 0 0 0 0,0 0 1 0 0,0 0-1 0 0,0 0 0 0 0,0 0 0 0 0,0 0 0 0 0,0 0 1 0 0,-1 0-1 0 0,1 0 0 0 0,0 0 0 0 0,0 0 1 0 0,0 0-1 0 0,0 0 0 0 0,0 0 0 0 0,0 0 0 0 0,0 0 1 0 0,-1 0-1 0 0,1 0 0 0 0,0 0 0 0 0,0 0 0 0 0,0 0 1 0 0,0 0-1 0 0,0 0 0 0 0,0 0 0 0 0,0 0 0 0 0,0 0 1 0 0,-1 0-1 0 0,1 0 0 0 0,0 0 0 0 0,0 0 0 0 0,0 0 1 0 0,0 0-1 0 0,0 0 0 0 0,0 1 0 0 0,0-1 0 0 0,0 0 1 0 0,0 0-1 0 0,0 0 0 0 0,0 0 0 0 0,0 0 1 0 0,-1 0-1 0 0,1 0 0 0 0,0 0 0 0 0,0 0 0 0 0,0 1 1 0 0,-6 5 730 0 0,5-6-705 0 0,0 1 76 0 0,0 1 0 0 0,0-1-1 0 0,0 1 1 0 0,0-1 0 0 0,0 0 0 0 0,1 1-1 0 0,-1-1 1 0 0,1 1 0 0 0,-1 0-1 0 0,1-1 1 0 0,-1 1 0 0 0,1-1-1 0 0,0 1 1 0 0,0 0 0 0 0,0-1-1 0 0,0 1 1 0 0,0 3 0 0 0,0-4-133 0 0,0 0 46 0 0,0 0 0 0 0,0-1 0 0 0,0 1-1 0 0,0 0 1 0 0,0-1 0 0 0,0 1 0 0 0,0 0-1 0 0,0 0 1 0 0,0-1 0 0 0,0 1 0 0 0,1 0-1 0 0,-1-1 1 0 0,0 1 0 0 0,0 0 0 0 0,1-1-1 0 0,-1 1 1 0 0,1-1 0 0 0,-1 1 0 0 0,0 0-1 0 0,1-1 1 0 0,-1 1 0 0 0,1-1-1 0 0,-1 1 1 0 0,1-1 0 0 0,-1 0 0 0 0,2 1-1 0 0,0 0 83 0 0,0-1-1 0 0,-1 1 0 0 0,1-1 0 0 0,0 0 1 0 0,0 0-1 0 0,0 0 0 0 0,0 0 0 0 0,2 0 0 0 0,-1-1-65 0 0,5 1 833 0 0,-6-1-816 0 0,1 1 0 0 0,-1 0 0 0 0,0 0 0 0 0,1 0 0 0 0,-1 0 0 0 0,1 0 1 0 0,-1 1-1 0 0,1-1 0 0 0,-1 1 0 0 0,1-1 0 0 0,-1 1 0 0 0,5 2 0 0 0,27 13-64 0 0,50 17 0 0 0,-18-9 0 0 0,-47-15 0 0 0,-1 1 0 0 0,1 1 0 0 0,-1 0 0 0 0,20 18 0 0 0,-20-15 0 0 0,-9-7 0 0 0,0-1 0 0 0,15 7 0 0 0,-20-13 1891 0 0,-4 2-1773 0 0,0-1 1 0 0,0 1-1 0 0,0-1 0 0 0,0 1 1 0 0,0 0-1 0 0,-1-1 0 0 0,1 1 1 0 0,-1-1-1 0 0,-1 3 0 0 0,2-2 216 0 0,-2 4-155 0 0,0 0 1 0 0,1 0-1 0 0,0 0 0 0 0,0 11 0 0 0,1-15-176 0 0,0-2-2 0 0,-5 10-21 0 0,5-10 16 0 0,-1 1 1 0 0,1 0-1 0 0,0 0 0 0 0,0-1 1 0 0,-1 1-1 0 0,1 0 0 0 0,0 0 1 0 0,0-1-1 0 0,0 1 0 0 0,0 0 0 0 0,0 0 1 0 0,0 0-1 0 0,0-1 0 0 0,0 1 1 0 0,0 0-1 0 0,0 1 0 0 0,1 3-13 0 0,-18 42 17 0 0,14-39 0 0 0,0-1 0 0 0,0 1 0 0 0,-1-1 0 0 0,0 0 0 0 0,-1 0 0 0 0,0 0 0 0 0,0 0 0 0 0,0-1 0 0 0,-1 0 0 0 0,1 0 0 0 0,-2-1 0 0 0,1 0 0 0 0,-1 0 0 0 0,-11 7 0 0 0,3-3 60 0 0,0-2 0 0 0,-1 1 0 0 0,0-2 0 0 0,0 0 0 0 0,0-1 0 0 0,-20 3 0 0 0,-36 12 68 0 0,66-19-426 0 0,0 1 1 0 0,1 0-1 0 0,-1 0 0 0 0,0 0 0 0 0,-9 7 1 0 0,-1 4-7225 0 0,7-3-645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0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 21 8536 0 0,'0'0'497'0'0,"-19"8"2479"0"0,-5 2 2333 0 0,23-10-4948 0 0,-1 1-1 0 0,1-1 1 0 0,0 1 0 0 0,0-1-1 0 0,0 1 1 0 0,0-1 0 0 0,-1 0-1 0 0,1 1 1 0 0,0-1 0 0 0,0 0-1 0 0,-1 0 1 0 0,1 0 0 0 0,0 0-1 0 0,0 0 1 0 0,-1 0 0 0 0,1-1-1 0 0,-2 1 1 0 0,-7-9-87 0 0,-10-6 848 0 0,-4 2-737 0 0,21 12-385 0 0,1 0 0 0 0,-1 0 0 0 0,1 1 0 0 0,-1-1 0 0 0,1 1 0 0 0,-1-1 0 0 0,1 1 0 0 0,-1 0 0 0 0,1 0 0 0 0,-1 0 0 0 0,0 1 0 0 0,1-1 0 0 0,-1 0 0 0 0,1 1 0 0 0,-1 0 0 0 0,1-1 0 0 0,0 1 0 0 0,-1 0 0 0 0,1 0 0 0 0,0 1 0 0 0,-1-1 0 0 0,1 0 0 0 0,0 1 0 0 0,0-1 0 0 0,0 1 0 0 0,-2 2 0 0 0,-3 3 0 0 0,0 0 0 0 0,1 1 0 0 0,0 0 0 0 0,0 0 0 0 0,-6 13 0 0 0,-24 55 564 0 0,23-48-167 0 0,-20 35 0 0 0,13-26-315 0 0,16-29-63 0 0,1-1-1 0 0,-1 0 0 0 0,0 0 1 0 0,-1 0-1 0 0,0 0 1 0 0,0-1-1 0 0,-1 0 0 0 0,-8 9 1 0 0,-3-4 21 0 0,0 0 1 0 0,-1-1 0 0 0,-19 8-1 0 0,21-11-84 0 0,0 1-1 0 0,0 1 0 0 0,1 0 0 0 0,-17 14 0 0 0,19-13 55 0 0,1 1 1 0 0,1 0-1 0 0,0 1 0 0 0,0 1 1 0 0,1-1-1 0 0,-9 17 0 0 0,-23 52-18 0 0,32-59-21 0 0,1 1-1 0 0,1 1 1 0 0,-8 37 0 0 0,8-24 13 0 0,-16 113 397 0 0,11-32-221 0 0,0 10-160 0 0,6-62 0 0 0,-2 39 0 0 0,7-75 0 0 0,-6 40 0 0 0,0-9 0 0 0,0 81-274 0 0,18 203-828 0 0,27-27 494 0 0,-24-225 598 0 0,12 66 718 0 0,-1 3-1239 0 0,-22-140 822 0 0,3 104 321 0 0,-5-125-612 0 0,-4 62 130 0 0,-1-3-100 0 0,-6 70 448 0 0,1-1-591 0 0,9-100 189 0 0,-1-1 0 0 0,-2 1 1 0 0,0-1-1 0 0,-11 35 0 0 0,2 1-76 0 0,-4 29 0 0 0,14-83-3 0 0,-2 10-63 0 0,0-1 0 0 0,-1 0 1 0 0,-11 21-1 0 0,14-35 51 0 0,0 0-1 0 0,0 1 1 0 0,0-1 0 0 0,-1-1-1 0 0,0 1 1 0 0,0 0 0 0 0,0-1-1 0 0,-1 0 1 0 0,1 0 0 0 0,-1 0-1 0 0,0-1 1 0 0,0 0 0 0 0,0 1 0 0 0,-10 3-1 0 0,-19 5 165 0 0,-39 9 1 0 0,-13 3 63 0 0,65-17-359 0 0,-11 4-164 0 0,32-11 309 0 0,-1 1-2 0 0,1-1 0 0 0,-1 0 0 0 0,0 1 0 0 0,1-1 0 0 0,-1 0-1 0 0,0 0 1 0 0,1 0 0 0 0,-1 0 0 0 0,1 0 0 0 0,-1 0 0 0 0,0 0 0 0 0,1 0 0 0 0,-1 0 0 0 0,0 0 0 0 0,1 0 0 0 0,-1 0 0 0 0,0 0 0 0 0,1 0-1 0 0,-1-1 1 0 0,1 1 0 0 0,-1 0 0 0 0,-1-1 0 0 0,2 1-20 0 0,-1 0 0 0 0,0 0 0 0 0,0-1 0 0 0,1 1 0 0 0,-1 0 0 0 0,0 0 0 0 0,1-1 0 0 0,-1 1 0 0 0,0 0-1 0 0,1-1 1 0 0,-1 1 0 0 0,1-1 0 0 0,-1 1 0 0 0,1 0 0 0 0,-1-1 0 0 0,0 0 0 0 0,1 1 0 0 0,0-1 0 0 0,-1 1 0 0 0,1-1 0 0 0,-1 1 0 0 0,1-1 0 0 0,0 0-1 0 0,-1-1 1 0 0,1 1 14 0 0,0 1 0 0 0,0-1-1 0 0,0 0 1 0 0,1 0-1 0 0,-1 0 1 0 0,0 0 0 0 0,0 1-1 0 0,1-1 1 0 0,-1 0 0 0 0,0 0-1 0 0,1 0 1 0 0,-1 1-1 0 0,1-1 1 0 0,-1 0 0 0 0,1 1-1 0 0,0-1 1 0 0,0 0-1 0 0,3-3-22 0 0,0 1 0 0 0,0-1-1 0 0,0 1 1 0 0,1 0 0 0 0,6-3-1 0 0,-4 3-136 0 0,7-5 200 0 0,-14 7 193 0 0,2 1-267 0 0,-1 0 0 0 0,0 0 1 0 0,0 0-1 0 0,0 0 0 0 0,0 0 1 0 0,0 0-1 0 0,0 0 1 0 0,0-1-1 0 0,0 1 0 0 0,0 0 1 0 0,0-1-1 0 0,2 0 1 0 0,-1 0 57 0 0,0 0-18 0 0,1 0 0 0 0,0 0 0 0 0,-1 0-1 0 0,1 1 1 0 0,0-1 0 0 0,-1 1 0 0 0,1-1 0 0 0,0 1 0 0 0,0 0 0 0 0,-1 0 0 0 0,1 0-1 0 0,0 1 1 0 0,3 0 0 0 0,5-1 8 0 0,103 4-5 0 0,-105-4 89 0 0,0 0-1 0 0,0 1 1 0 0,0 0 0 0 0,0 0-1 0 0,0 1 1 0 0,-1 0-1 0 0,1 1 1 0 0,8 3 0 0 0,-15-4-84 0 0,1 1 1 0 0,-1 0-1 0 0,0-1 1 0 0,1 1-1 0 0,-1 0 1 0 0,-1 0 0 0 0,1 0-1 0 0,0 0 1 0 0,-1 1-1 0 0,0-1 1 0 0,2 7 0 0 0,4 6-392 0 0,-6-12 328 0 0,0-1 0 0 0,0 1 0 0 0,0 0 0 0 0,0 0 1 0 0,0 7-1 0 0,1 12-74 0 0,2-7 132 0 0,4 11 0 0 0,2 32 0 0 0,-8-48 0 0 0,-2-1 0 0 0,0 1 0 0 0,0-1 0 0 0,-1 1 0 0 0,0-1 0 0 0,-4 17 0 0 0,-12 61 1727 0 0,13-71-2448 0 0,-2 34 0 0 0,4-20 658 0 0,0-2 263 0 0,1 1 1 0 0,4 39-1 0 0,1 7 25 0 0,-4-67-225 0 0,-4 112 0 0 0,-2 115 215 0 0,7-151-204 0 0,3 76-895 0 0,-4 88 462 0 0,1-219 404 0 0,6 32 1 0 0,-3-31 240 0 0,1 33 0 0 0,4 31 106 0 0,-9-71-432 0 0,3 87-502 0 0,-1-68 729 0 0,1 9 188 0 0,1-13 137 0 0,-4-29-495 0 0,1-1 0 0 0,0 0 1 0 0,0 0-1 0 0,1 0 0 0 0,1-1 0 0 0,3 12 0 0 0,-1-9 87 0 0,0 1-1 0 0,1-1 1 0 0,0 0-1 0 0,1-1 1 0 0,0 1 0 0 0,17 17-1 0 0,-13-16-37 0 0,13 10-20 0 0,-13-12-37 0 0,-10-9 44 0 0,1 1 1 0 0,0 0 0 0 0,0-1 0 0 0,0 1-1 0 0,0-1 1 0 0,0 0 0 0 0,0 1-1 0 0,3 0 1 0 0,18 5 8 0 0,37 7 0 0 0,-17-7 8 0 0,45 0 0 0 0,2 0 197 0 0,-81-6-214 0 0,-1 1 0 0 0,0 0-1 0 0,0 0 1 0 0,10 4 0 0 0,-12-4 12 0 0,-1 1 0 0 0,0 0 0 0 0,0-1 1 0 0,0 2-1 0 0,0-1 0 0 0,0 0 1 0 0,-1 1-1 0 0,1 0 0 0 0,-1 0 1 0 0,0 0-1 0 0,4 7 0 0 0,-3-6-16 0 0,5-2-889 0 0,-7-6 251 0 0,-3 3 357 0 0,9-4-1673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0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87 856 10976 0 0,'-13'-6'1109'0'0,"-15"-6"5169"0"0,26 11-5652 0 0,1 1-512 0 0,-1 0 0 0 0,1 1 0 0 0,-1-1 0 0 0,1 0 0 0 0,0 0 0 0 0,-1 1 0 0 0,1-1 1 0 0,-1 1-1 0 0,1-1 0 0 0,0 1 0 0 0,-1-1 0 0 0,1 1 0 0 0,0 0 0 0 0,-1 0 0 0 0,1 0 0 0 0,0 0 0 0 0,0 0 0 0 0,0 0 1 0 0,-1 1-1 0 0,0 1-70 0 0,0-1 1 0 0,1 1 0 0 0,-1 0 0 0 0,1-1 0 0 0,0 1-1 0 0,0 0 1 0 0,0 0 0 0 0,-1 6 0 0 0,0 1-102 0 0,1 0 1 0 0,1 1 0 0 0,-1-1 0 0 0,3 16 0 0 0,13 72-496 0 0,-4-28 318 0 0,20 91-806 0 0,-28-150 1034 0 0,0-1-1 0 0,1 0 1 0 0,0 0-1 0 0,1 0 1 0 0,0 0-1 0 0,0-1 1 0 0,10 13-1 0 0,-10-16 8 0 0,0 1-1 0 0,1-1 0 0 0,0 0 1 0 0,0-1-1 0 0,0 0 0 0 0,1 0 1 0 0,0 0-1 0 0,0 0 1 0 0,0-1-1 0 0,10 4 0 0 0,-7-3 0 0 0,-8-4 0 0 0,-1 0 0 0 0,1 0 0 0 0,0 0 0 0 0,-1-1 0 0 0,1 1 0 0 0,0 0 0 0 0,0-1 0 0 0,2 1 0 0 0,0-1 0 0 0,1 0 0 0 0,-1 0 0 0 0,0 0 0 0 0,0-1 0 0 0,1 0 0 0 0,5-1 0 0 0,4-4 0 0 0,-11 4-15 0 0,0 0-1 0 0,0 0 1 0 0,0-1-1 0 0,0 0 1 0 0,-1 1-1 0 0,1-1 0 0 0,-1 0 1 0 0,1 0-1 0 0,-1-1 1 0 0,0 1-1 0 0,0 0 1 0 0,0-1-1 0 0,-1 1 0 0 0,2-5 1 0 0,1-5-7 0 0,-1 0 0 0 0,3-23 1 0 0,0-1 158 0 0,28-93-60 0 0,-8 45-345 0 0,-22 74 279 0 0,-1 1-1 0 0,-1-1 1 0 0,0 0-1 0 0,-1 1 1 0 0,1-18-1 0 0,-2 25-7 0 0,0-1 0 0 0,0 0 0 0 0,0 1 0 0 0,-1-1 0 0 0,1 0 1 0 0,-1 1-1 0 0,0-1 0 0 0,0 1 0 0 0,0-1 0 0 0,0 1 0 0 0,-1-1 0 0 0,0 1 0 0 0,1 0 0 0 0,-1 0 0 0 0,0 0 0 0 0,-1 0 0 0 0,1 0 0 0 0,0 0 0 0 0,-1 0 0 0 0,-4-3 0 0 0,-78-55 558 0 0,-30-22 1255 0 0,83 59-1832 0 0,30 22 24 0 0,-2 0-1 0 0,1 0 1 0 0,0 0-1 0 0,0 0 1 0 0,-1 0-1 0 0,1 0 1 0 0,-8-1-1 0 0,10 3 6 0 0,0-1 0 0 0,1 1 0 0 0,-1 0 0 0 0,0 0-1 0 0,0 0 1 0 0,1 0 0 0 0,-1 0 0 0 0,0 1 0 0 0,0-1-1 0 0,1 0 1 0 0,-1 0 0 0 0,0 0 0 0 0,1 1 0 0 0,-1-1-1 0 0,0 0 1 0 0,1 1 0 0 0,-1-1 0 0 0,-1 1 0 0 0,2 0-4 0 0,-1 0 1 0 0,0 0 0 0 0,0 0-1 0 0,0 0 1 0 0,1 0-1 0 0,-1 0 1 0 0,0 1 0 0 0,1-1-1 0 0,-1 0 1 0 0,1 0 0 0 0,0 1-1 0 0,-1-1 1 0 0,1 0 0 0 0,0 2-1 0 0,-1 5-53 0 0,0 0 0 0 0,1 0-1 0 0,0 0 1 0 0,0 0-1 0 0,1 0 1 0 0,3 15 0 0 0,2-4-81 0 0,11 31 0 0 0,-13-42 125 0 0,1 1 0 0 0,0-1 0 0 0,0-1 0 0 0,0 1 0 0 0,1-1 0 0 0,11 12 0 0 0,44 34 0 0 0,80 57 0 0 0,-137-107-77 0 0,-1 0-1 0 0,1 0 0 0 0,0 0 0 0 0,1-1 0 0 0,-1 0 1 0 0,7 4-1 0 0,-10-6 32 0 0,1 0 1 0 0,-1 0-1 0 0,0 0 1 0 0,0 0-1 0 0,0 0 0 0 0,0 0 1 0 0,0 0-1 0 0,0 0 1 0 0,0 0-1 0 0,1 0 1 0 0,-1 0-1 0 0,0-1 1 0 0,0 1-1 0 0,0-1 0 0 0,0 1 1 0 0,0-1-1 0 0,0 1 1 0 0,0-1-1 0 0,0 1 1 0 0,0-1-1 0 0,0 0 1 0 0,-1 1-1 0 0,1-1 0 0 0,0 0 1 0 0,0 0-1 0 0,-1 0 1 0 0,1 0-1 0 0,0 0 1 0 0,-1 0-1 0 0,1 0 1 0 0,-1 0-1 0 0,1-1 0 0 0,3-6 37 0 0,0 0 0 0 0,-1-1 0 0 0,0 0 0 0 0,-1 0 0 0 0,1 0-1 0 0,0-16 1 0 0,1-56 933 0 0,-9-87 192 0 0,6 80-1115 0 0,-6-140 10 0 0,4 193 61 0 0,1 25-66 0 0,0 0 0 0 0,-1 1 1 0 0,0-1-1 0 0,0 1 0 0 0,-4-12 1 0 0,1 4-78 0 0,0-12 68 0 0,4 25 3 0 0,-1 1 0 0 0,0-1 0 0 0,0 1 0 0 0,0 0 0 0 0,-1-1 0 0 0,1 1 0 0 0,-4-4 0 0 0,0-4 0 0 0,2 4 0 0 0,-1 0-1 0 0,0 1 0 0 0,0-1 0 0 0,0 1 0 0 0,0 0 1 0 0,-6-6-1 0 0,-36-32 382 0 0,25 24 127 0 0,-95-91-254 0 0,61 46-264 0 0,55 65 176 0 0,-4-3 214 0 0,28 27-433 0 0,-1 0 1 0 0,30 41-1 0 0,-12-14 141 0 0,15 28-24 0 0,-30-40-52 0 0,-2-2 39 0 0,27 58 0 0 0,12 44 163 0 0,-56-122-198 0 0,49 104-133 0 0,-46-104 128 0 0,-1-1 0 0 0,2 0 0 0 0,0-1 0 0 0,27 28 0 0 0,-35-40-66 0 0,1 0 0 0 0,0 0 0 0 0,0 0 1 0 0,0 0-1 0 0,0-1 0 0 0,8 4 0 0 0,-11-6-5 0 0,0 0 0 0 0,-1 1 0 0 0,1-1 0 0 0,0 0 0 0 0,-1 0 0 0 0,1 1 0 0 0,0-1 0 0 0,-1 0 0 0 0,1 0 0 0 0,0 0 0 0 0,0 0 0 0 0,-1 0 0 0 0,1 0 0 0 0,0 0 0 0 0,-1 0 0 0 0,1 0 0 0 0,0 0 1 0 0,0-1-1 0 0,-1 1 0 0 0,1 0 0 0 0,0 0 0 0 0,-1-1 0 0 0,1 1 0 0 0,0 0 0 0 0,-1-1 0 0 0,1 1 0 0 0,-1 0 0 0 0,1-1 0 0 0,-1 1 0 0 0,1-1 0 0 0,0 1 0 0 0,-1-1 0 0 0,0 0 0 0 0,1 1 0 0 0,-1-1 0 0 0,1 1 0 0 0,-1-1 0 0 0,0 0 0 0 0,1 1 0 0 0,-1-1 0 0 0,0 0 0 0 0,0 1 0 0 0,0-1 0 0 0,0 0 0 0 0,1 0 0 0 0,-1 1 0 0 0,0-1 0 0 0,0 0 0 0 0,0 0 0 0 0,0 1 0 0 0,0-1 0 0 0,-1 0 0 0 0,1 0 0 0 0,0-4-339 0 0,0 1 0 0 0,0 0 0 0 0,-1 0 0 0 0,0-1 0 0 0,1 1 0 0 0,-2 0 0 0 0,-2-8 0 0 0,-1-3-393 0 0,-8-27-1254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1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12416 0 0,'-4'-3'4943'0'0,"7"4"-4868"0"0,-1 1-1 0 0,1 0 0 0 0,-1-1 0 0 0,1 1 0 0 0,-1-1 0 0 0,1 0 0 0 0,0 0 0 0 0,3 1 0 0 0,10 5-215 0 0,-8-3 66 0 0,14 7-98 0 0,26 17-1 0 0,-40-23 173 0 0,0 2 0 0 0,0-1 0 0 0,0 1 0 0 0,-1 1 0 0 0,0-1 0 0 0,6 11-1 0 0,6 12 207 0 0,-1 2-1 0 0,-2 0 0 0 0,22 60 1 0 0,13 28 389 0 0,-39-95-478 0 0,2-2 0 0 0,1 0 0 0 0,27 33 0 0 0,-29-41-103 0 0,0-1-1 0 0,2-1 1 0 0,-1 0 0 0 0,2-1 0 0 0,28 18-1 0 0,-17-15-843 0 0,1-1 0 0 0,58 20 0 0 0,-59-25-5307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1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 13824 0 0,'-9'0'808'0'0,"-37"-4"305"0"0,45 5-1041 0 0,0-1 0 0 0,0 1-1 0 0,0 0 1 0 0,0-1 0 0 0,-1 1 0 0 0,1 0 0 0 0,0 0 0 0 0,1 0 0 0 0,-1 0 0 0 0,0 0-1 0 0,0 0 1 0 0,0 0 0 0 0,1 0 0 0 0,-1 1 0 0 0,0-1 0 0 0,1 0 0 0 0,-1 0 0 0 0,1 1-1 0 0,-1-1 1 0 0,1 3 0 0 0,-1 5 58 0 0,0 0 1 0 0,1 1-1 0 0,0-1 0 0 0,1 0 0 0 0,1 12 0 0 0,13 47 112 0 0,-14-67-248 0 0,0 5-24 0 0,0-1 0 0 0,1 0 0 0 0,-1 0 0 0 0,1 0-1 0 0,1 0 1 0 0,-1 0 0 0 0,1 0 0 0 0,0-1-1 0 0,0 1 1 0 0,0-1 0 0 0,0 0 0 0 0,1 0 0 0 0,0 0-1 0 0,0 0 1 0 0,0-1 0 0 0,0 0 0 0 0,0 1-1 0 0,1-1 1 0 0,0-1 0 0 0,-1 1 0 0 0,1-1 0 0 0,0 0-1 0 0,0 0 1 0 0,0 0 0 0 0,1-1 0 0 0,9 2-1 0 0,2-2 31 0 0,-1-1 0 0 0,1-1 0 0 0,29-5 0 0 0,18-7 0 0 0,-63 13 0 0 0,5-1 0 0 0,0-1 0 0 0,0 1 0 0 0,0 0 0 0 0,0 1 0 0 0,12 0 0 0 0,-16 0 0 0 0,0 0 0 0 0,0 1 0 0 0,0 0 0 0 0,0-1 0 0 0,0 1 0 0 0,0 0 0 0 0,0 0 0 0 0,0 0 0 0 0,0 0 0 0 0,-1 0 0 0 0,1 1 0 0 0,-1-1 0 0 0,1 0 0 0 0,-1 1 0 0 0,1 0 0 0 0,-1-1 0 0 0,1 1 0 0 0,-1 0 0 0 0,0-1 0 0 0,2 4 0 0 0,0 3 143 0 0,0 0-1 0 0,0-1 0 0 0,-1 1 0 0 0,0 0 1 0 0,2 11-1 0 0,-3-9 117 0 0,0 0 1 0 0,-1 0-1 0 0,1 0 1 0 0,-2 0 0 0 0,-1 13-1 0 0,-11 0 1346 0 0,1-8-1605 0 0,11-14-7 0 0,1 1-1 0 0,0-1 1 0 0,-1 1 0 0 0,1 0-1 0 0,0-1 1 0 0,0 1-1 0 0,0-1 1 0 0,0 1-1 0 0,0 0 1 0 0,1-1 0 0 0,-1 1-1 0 0,1 2 1 0 0,2 5-5803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2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1278 11488 0 0,'0'0'264'0'0,"-5"-9"1021"0"0,-3-3-1716 0 0,3 6 5042 0 0,3 7-4508 0 0,1-1 0 0 0,0 0 1 0 0,0 0-1 0 0,-1 1 0 0 0,1-1 1 0 0,0 1-1 0 0,0-1 0 0 0,0 1 0 0 0,-1-1 1 0 0,1 1-1 0 0,0 0 0 0 0,0 0 1 0 0,0-1-1 0 0,0 1 0 0 0,0 0 0 0 0,0 0 1 0 0,0 0-1 0 0,1 0 0 0 0,-1 0 1 0 0,0 0-1 0 0,0 0 0 0 0,1 0 0 0 0,-1 1 1 0 0,1-1-1 0 0,-1 0 0 0 0,1 0 0 0 0,-1 1 1 0 0,1-1-1 0 0,0 0 0 0 0,0 0 1 0 0,-1 1-1 0 0,1 1 0 0 0,-1 7 129 0 0,0 1 1 0 0,1-1-1 0 0,1 12 0 0 0,-1-7-315 0 0,1-2 83 0 0,0-1-1 0 0,1 1 1 0 0,6 21-1 0 0,-2-8-61 0 0,-5-23-111 0 0,0 1-1 0 0,0-1 0 0 0,0 1 0 0 0,1 0 0 0 0,0-1 0 0 0,-1 0 1 0 0,1 1-1 0 0,1-1 0 0 0,-1 0 0 0 0,3 3 0 0 0,0-1 158 0 0,-4-5 16 0 0,-1 0 0 0 0,1 1 0 0 0,-1-1 0 0 0,1 0 0 0 0,-1 1 0 0 0,1-1 0 0 0,-1 0 0 0 0,1 0 0 0 0,0 1 0 0 0,-1-1 0 0 0,1 0 0 0 0,-1 0 0 0 0,1 0 0 0 0,0 0 0 0 0,-1 0 0 0 0,1 0 0 0 0,0 0 0 0 0,-1 0 0 0 0,2 0 0 0 0,1-3 0 0 0,-2 1-57 0 0,1 1 0 0 0,0 0 0 0 0,-1-1-1 0 0,1 1 1 0 0,-1-1 0 0 0,1 0-1 0 0,-1 1 1 0 0,0-1 0 0 0,0 0-1 0 0,0 0 1 0 0,0 0 0 0 0,0 0 0 0 0,0 0-1 0 0,0 0 1 0 0,-1 0 0 0 0,1 0-1 0 0,-1 0 1 0 0,1-1 0 0 0,-1 1 0 0 0,0-4-1 0 0,0-2-102 0 0,-1 0 0 0 0,0-1 0 0 0,-4-15 1 0 0,4 16 365 0 0,-2 0-39 0 0,1 0-1 0 0,-1 0 1 0 0,-4-8-1 0 0,3 9-73 0 0,1 0-1 0 0,0-1 1 0 0,-2-11-1 0 0,-2 3 123 0 0,5 9 77 0 0,15 11-247 0 0,3 7-45 0 0,-14-9 0 0 0,0 0 0 0 0,0-1 0 0 0,1 1 0 0 0,-1-1 0 0 0,0 1 0 0 0,5 1 0 0 0,27 12 35 0 0,7 3 1048 0 0,-40-18-1091 0 0,-1 0 1 0 0,0 0-1 0 0,0 0 1 0 0,1 0-1 0 0,-1 1 1 0 0,0-1-1 0 0,0 0 1 0 0,1 0-1 0 0,-1 0 0 0 0,0 0 1 0 0,0 0-1 0 0,0 0 1 0 0,1 0-1 0 0,-1 0 1 0 0,0 0-1 0 0,0 0 1 0 0,1 0-1 0 0,-1 0 1 0 0,0 0-1 0 0,0 0 1 0 0,1-1-1 0 0,-1 1 1 0 0,0 0-1 0 0,0 0 1 0 0,1 0-1 0 0,-1 0 1 0 0,0 0-1 0 0,0 0 1 0 0,0-1-1 0 0,0 1 0 0 0,1 0 1 0 0,-1 0-1 0 0,0 0 1 0 0,0 0-1 0 0,0-1 1 0 0,0 1-1 0 0,0 0 1 0 0,1 0-1 0 0,-1-1 1 0 0,0 1-1 0 0,0 0 1 0 0,0 0-1 0 0,0 0 1 0 0,0-1-1 0 0,0 1 1 0 0,0 0-1 0 0,0 0 1 0 0,0-1-1 0 0,0 1 1 0 0,-2-15-1900 0 0,0 8-497 0 0,2 1 1261 0 0,-1 0-1 0 0,0 0 1 0 0,0 0 0 0 0,-1 0-1 0 0,0 0 1 0 0,0 0 0 0 0,-4-8-1 0 0,4 11 878 0 0,-3-21-1919 0 0,5 21 2031 0 0,-1 0 0 0 0,1 0 1 0 0,0 1-1 0 0,-1-1 1 0 0,0 0-1 0 0,0 1 0 0 0,0-1 1 0 0,-2-2-1 0 0,0-2 1041 0 0,0 0 0 0 0,0 0 0 0 0,1 0 0 0 0,-3-14 0 0 0,-2-4 2760 0 0,5 22-3129 0 0,1 0 0 0 0,0 0 0 0 0,0 0 0 0 0,1 0 0 0 0,-2-6 1 0 0,2 2 3843 0 0,11 17-3399 0 0,12 4-876 0 0,0-1-1 0 0,2-2 1 0 0,30 12 0 0 0,-38-17-131 0 0,2-1 0 0 0,-1 0 0 0 0,0-1 0 0 0,1-1 0 0 0,30 1-1 0 0,-47-4 44 0 0,0 0 0 0 0,0 0 0 0 0,0 0 0 0 0,0 0 0 0 0,0-1 0 0 0,0 1 0 0 0,0-1 0 0 0,1 1 0 0 0,-1-1 0 0 0,0 0 0 0 0,0 0 0 0 0,-1 0 0 0 0,1 0 0 0 0,0 0 0 0 0,0 0 0 0 0,0 0 0 0 0,-1-1 0 0 0,1 1 0 0 0,-1 0 0 0 0,1-1 0 0 0,2-2 0 0 0,-3 1-17 0 0,0 0 1 0 0,1 0-1 0 0,-1 0 1 0 0,0 0-1 0 0,0 0 1 0 0,-1 0 0 0 0,1 0-1 0 0,-1 0 1 0 0,1 0-1 0 0,-1 0 1 0 0,0 0 0 0 0,0-1-1 0 0,-1 1 1 0 0,0-4-1 0 0,0 1 13 0 0,1 0 4 0 0,-1-1 0 0 0,0 1 1 0 0,-1 0-1 0 0,1-1 0 0 0,-1 1 0 0 0,-1 0 0 0 0,-3-8 0 0 0,-2 0-5 0 0,5 8 18 0 0,-1 0-1 0 0,0 0 1 0 0,0 0 0 0 0,0 0-1 0 0,-1 0 1 0 0,-6-6-1 0 0,3 5 7 0 0,-1 0-1 0 0,1 0 0 0 0,-1 1 1 0 0,-1 0-1 0 0,1 1 1 0 0,-1 0-1 0 0,0 0 1 0 0,0 1-1 0 0,-19-5 1 0 0,-6-5 705 0 0,10 4-876 0 0,25 10 168 0 0,-1 0 1 0 0,0 0-1 0 0,1-1 0 0 0,-1 1 0 0 0,1 0 0 0 0,-1 0 0 0 0,1 0 0 0 0,-1 0 0 0 0,1-1 0 0 0,-1 1 0 0 0,1 0 1 0 0,-1-1-1 0 0,1 1 0 0 0,-1 0 0 0 0,1-1 0 0 0,0 1 0 0 0,-1 0 0 0 0,1-1 0 0 0,-1 0 0 0 0,9-2-3 0 0,25 2-225 0 0,-30 1 212 0 0,148-8-1144 0 0,-146 7 1090 0 0,0 0 0 0 0,0 0 0 0 0,-1 0 0 0 0,1-1 0 0 0,0 1 0 0 0,0-1 0 0 0,-1 0 0 0 0,1 0 0 0 0,-1-1 0 0 0,5-3 0 0 0,-7 5 39 0 0,0-1 1 0 0,0 0-1 0 0,0 0 0 0 0,0 0 1 0 0,0 0-1 0 0,0 0 0 0 0,-1 0 0 0 0,1 0 1 0 0,-1-1-1 0 0,0 1 0 0 0,0-1 1 0 0,0 1-1 0 0,0-1 0 0 0,0 1 1 0 0,0-1-1 0 0,0 1 0 0 0,-1-1 1 0 0,0 0-1 0 0,1-4 0 0 0,0-11 16 0 0,-1 14-10 0 0,0 0 0 0 0,0 0 0 0 0,0-1 0 0 0,0 1 0 0 0,-2-8 0 0 0,-4-20-8 0 0,4 21 151 0 0,0 0 1 0 0,-1 0 0 0 0,0 0-1 0 0,-6-16 1 0 0,6 24-72 0 0,1-1 0 0 0,0 1 0 0 0,-1 0 0 0 0,1 0 0 0 0,-1 0 0 0 0,0 0 0 0 0,0 0 0 0 0,0 1 0 0 0,0-1 0 0 0,-1 1 0 0 0,1 0 0 0 0,-1 0 0 0 0,-4-2 0 0 0,0 0 7 0 0,-1 1-1 0 0,0 0 1 0 0,0 0-1 0 0,-14-1 0 0 0,20 3-29 0 0,0 1 0 0 0,0 0 0 0 0,1 0 0 0 0,-1 0 0 0 0,0 0 0 0 0,1 0-1 0 0,-1 1 1 0 0,0-1 0 0 0,1 1 0 0 0,-1 0 0 0 0,0 0 0 0 0,1 0 0 0 0,-1 0-1 0 0,1 0 1 0 0,-5 3 0 0 0,6-3-27 0 0,0 0 0 0 0,0 0 0 0 0,0 0 0 0 0,0 0 0 0 0,1 0 1 0 0,-1 0-1 0 0,0 0 0 0 0,0 0 0 0 0,0 0 0 0 0,1 0 0 0 0,-1 1 0 0 0,1-1 0 0 0,-1 0 0 0 0,1 1 0 0 0,-1-1 0 0 0,1 0 0 0 0,0 0 0 0 0,0 1 0 0 0,0-1 0 0 0,-1 1 1 0 0,1-1-1 0 0,0 0 0 0 0,1 1 0 0 0,-1-1 0 0 0,0 0 0 0 0,0 1 0 0 0,1-1 0 0 0,-1 0 0 0 0,0 0 0 0 0,1 1 0 0 0,-1-1 0 0 0,2 2 0 0 0,3 6-11 0 0,0 0 0 0 0,1-1 0 0 0,0 1 0 0 0,0-1-1 0 0,1 0 1 0 0,15 13 0 0 0,-7-9-239 0 0,0-1-1 0 0,31 17 1 0 0,-41-25 75 0 0,1 1 50 0 0,0-1 1 0 0,1 0 0 0 0,7 3-1 0 0,-12-6 113 0 0,0 1-1 0 0,0-1 1 0 0,0 0-1 0 0,-1 1 1 0 0,1-1-1 0 0,0 0 0 0 0,0 0 1 0 0,0 0-1 0 0,0 0 1 0 0,0 0-1 0 0,-1-1 1 0 0,1 1-1 0 0,0-1 1 0 0,0 1-1 0 0,0-1 1 0 0,-1 1-1 0 0,4-2 0 0 0,0-1 10 0 0,-1 0-1 0 0,1 0 0 0 0,0-1 0 0 0,-1 1 0 0 0,8-9 0 0 0,-10 9-101 0 0,0 0 0 0 0,0 0-1 0 0,-1 0 1 0 0,1 0 0 0 0,-1 0 0 0 0,1-1-1 0 0,-1 1 1 0 0,0 0 0 0 0,0-1-1 0 0,1-6 1 0 0,0-5-454 0 0,3-16-9 0 0,-3 8 539 0 0,-1 18 17 0 0,0 0 1 0 0,-1 0-1 0 0,0-1 0 0 0,0-7 0 0 0,-5-69 0 0 0,1 12 0 0 0,-2 37 0 0 0,4 23 0 0 0,0 0 0 0 0,0-18 0 0 0,2 25 2 0 0,1 1 2 0 0,-1 1-1 0 0,0 0 1 0 0,0 0-1 0 0,-1 0 1 0 0,1-1-1 0 0,0 1 1 0 0,0 0-1 0 0,0 0 1 0 0,-1 0-1 0 0,1 0 1 0 0,-1-1-1 0 0,1 1 1 0 0,-2-3 1836 0 0,3 6-1828 0 0,-1 0 0 0 0,1 0 0 0 0,0 1 0 0 0,0-1 0 0 0,1 0 0 0 0,-1 0 0 0 0,2 3 0 0 0,0-2-4 0 0,0 5-8 0 0,-2-1 0 0 0,2-3 11 0 0,-1-3 46 0 0,4 2-3 0 0,-4-2-104 0 0,3 2 34 0 0,2 0 16 0 0,-1-3 0 0 0,1 0 0 0 0,-2-3 0 0 0,-3 0-10 0 0,0 0 0 0 0,0 0 0 0 0,-1 0-1 0 0,1 0 1 0 0,-1 0 0 0 0,1 0 0 0 0,-1 0-1 0 0,0-1 1 0 0,0 1 0 0 0,0 0 0 0 0,-1-1-1 0 0,1 1 1 0 0,-1-1 0 0 0,0 1 0 0 0,0-5-1 0 0,0 6 21 0 0,-4-70-120 0 0,8 34 248 0 0,-3 36-197 0 0,3-5 44 0 0,-4 7 15 0 0,0 0 0 0 0,1 0 0 0 0,-1-1 0 0 0,0 1 0 0 0,1 0 0 0 0,-1-1 0 0 0,0 1 0 0 0,0 0 0 0 0,0 0 0 0 0,1-1 0 0 0,-1 1 0 0 0,0 0 0 0 0,0-1 0 0 0,0 1 0 0 0,0-1 0 0 0,1 1 0 0 0,-1 0 0 0 0,0-1 0 0 0,0 1 0 0 0,0 0 0 0 0,0-1 0 0 0,0 1 0 0 0,0-1 0 0 0,0 1 0 0 0,0 0 0 0 0,0-1 0 0 0,0 1 0 0 0,0 0 0 0 0,-1-1 0 0 0,1 0 0 0 0,0-2 0 0 0,6-5 0 0 0,-6 7 0 0 0,1-1 1 0 0,0 1-1 0 0,0 0 0 0 0,0 0 0 0 0,0-1 0 0 0,0 1 0 0 0,0 0 0 0 0,0 0 0 0 0,0 0 0 0 0,1 0 0 0 0,-1 1 0 0 0,0-1 0 0 0,0 0 0 0 0,1 0 0 0 0,-1 1 0 0 0,1-1 0 0 0,-1 1 0 0 0,2-1 0 0 0,4-1 11 0 0,74-24-135 0 0,-68 20-50 0 0,-1 0 0 0 0,1 0-1 0 0,-2-2 1 0 0,1 1-1 0 0,-1-2 1 0 0,0 1 0 0 0,0-1-1 0 0,-1-1 1 0 0,11-13-1 0 0,-17 17 175 0 0,0 1 0 0 0,-1-1 0 0 0,0 0 0 0 0,0 1 0 0 0,0-2 0 0 0,-1 1 0 0 0,0 0 0 0 0,0 0 0 0 0,1-8 0 0 0,1-3 0 0 0,-3 9 1392 0 0,-2 7-949 0 0,-4-4-222 0 0,3 5-118 0 0,1 0-1 0 0,0 0 0 0 0,-1 0 0 0 0,1 1 0 0 0,0-1 0 0 0,-1 0 1 0 0,1 1-1 0 0,0-1 0 0 0,0 1 0 0 0,-1-1 0 0 0,1 1 1 0 0,-2 1-1 0 0,3-2-47 0 0,-2 2-21 0 0,0 0-1 0 0,0 0 1 0 0,0 0 0 0 0,0 0-1 0 0,0 0 1 0 0,1 0-1 0 0,-1 0 1 0 0,1 1-1 0 0,0-1 1 0 0,0 0-1 0 0,-1 1 1 0 0,1-1 0 0 0,1 1-1 0 0,-1 0 1 0 0,0-1-1 0 0,1 1 1 0 0,-1 4-1 0 0,-6 16-29 0 0,5-18-4 0 0,1 1 0 0 0,-1 0 0 0 0,1-1 0 0 0,0 1 0 0 0,0 0 0 0 0,1 0 0 0 0,0 7 0 0 0,0-13 0 0 0,0 1 0 0 0,0-1 0 0 0,0 0 0 0 0,0 0 0 0 0,0 0 0 0 0,0 0 0 0 0,0 0 0 0 0,0 1 0 0 0,0-1 0 0 0,0 0 0 0 0,0 0 0 0 0,0 0 0 0 0,0 0 0 0 0,0 0 0 0 0,0 1 0 0 0,0-1 0 0 0,0 0 0 0 0,0 0 0 0 0,0 0 1 0 0,0 0-1 0 0,0 0 0 0 0,0 1 0 0 0,0-1 0 0 0,1 0 0 0 0,-1 0 0 0 0,0 0 0 0 0,0 0 0 0 0,0 0 0 0 0,0 0 0 0 0,0 0 0 0 0,0 1 0 0 0,0-1 0 0 0,1 0 0 0 0,-1 0 0 0 0,0 0 0 0 0,0 0 0 0 0,0 0 0 0 0,0 0 0 0 0,0 0 0 0 0,1 0 0 0 0,-1 0 0 0 0,0 0 0 0 0,0 0 0 0 0,0 0 0 0 0,0 0 0 0 0,0 0 0 0 0,1 0 0 0 0,-1 0 0 0 0,0 0 0 0 0,0 0 0 0 0,0 0 0 0 0,0 0 0 0 0,0 0 0 0 0,1 0 0 0 0,-1 0 0 0 0,0 0 0 0 0,0 0 0 0 0,0 0 0 0 0,0-1 0 0 0,0 1 0 0 0,0 0 0 0 0,1 0 0 0 0,-1 0 0 0 0,7-6-9 0 0,-7 6 3 0 0,15-22-355 0 0,-11 15 407 0 0,0 1 1 0 0,0 0-1 0 0,1 0 0 0 0,0 0 0 0 0,10-9 0 0 0,-13 14-51 0 0,-1 0-1 0 0,0 0 0 0 0,1 0 0 0 0,0 1 0 0 0,-1-1 1 0 0,1 0-1 0 0,-1 1 0 0 0,1-1 0 0 0,0 1 0 0 0,0-1 1 0 0,-1 1-1 0 0,1 0 0 0 0,0 0 0 0 0,0 0 0 0 0,-1 0 1 0 0,1 0-1 0 0,0 0 0 0 0,0 0 0 0 0,-1 1 0 0 0,1-1 1 0 0,0 0-1 0 0,-1 1 0 0 0,1 0 0 0 0,0-1 0 0 0,-1 1 1 0 0,1 0-1 0 0,-1 0 0 0 0,1 0 0 0 0,2 2 0 0 0,2 2-101 0 0,0 0 1 0 0,0 0-1 0 0,-1 0 0 0 0,0 1 0 0 0,0 0 0 0 0,0 0 0 0 0,-1 0 0 0 0,1 1 0 0 0,-2 0 0 0 0,6 11 0 0 0,5 8-391 0 0,-11-22 394 0 0,-3-3-278 0 0,1-2 301 0 0,-1 0 0 0 0,1 0-1 0 0,0 0 1 0 0,-1 1 0 0 0,1-1-1 0 0,-1 0 1 0 0,0 0 0 0 0,1 0-1 0 0,-1 0 1 0 0,0 0 0 0 0,0 0-1 0 0,1 0 1 0 0,-1 0 0 0 0,0 0-1 0 0,0 0 1 0 0,0-2 0 0 0,0 1-185 0 0,7-46-3951 0 0,-7 27 2683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4:2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21 384 15664 0 0,'0'0'1571'0'0,"0"-1"-1437"0"0,-2-1-89 0 0,1 0 1 0 0,1 0-1 0 0,-1 1 0 0 0,0-1 1 0 0,0 0-1 0 0,1 0 1 0 0,-1 0-1 0 0,1 0 0 0 0,0 0 1 0 0,-1 0-1 0 0,1 0 1 0 0,0-3-1 0 0,0 1 286 0 0,-1 2 406 0 0,1 2-718 0 0,0-1 1 0 0,-1 1-1 0 0,1 0 1 0 0,-1 0-1 0 0,1-1 1 0 0,-1 1-1 0 0,1 0 0 0 0,0-1 1 0 0,-1 1-1 0 0,1 0 1 0 0,0-1-1 0 0,-1 1 1 0 0,1 0-1 0 0,0-1 1 0 0,-1 1-1 0 0,1-1 0 0 0,0 1 1 0 0,0-1-1 0 0,0 1 1 0 0,-1 0-1 0 0,1-1 1 0 0,-1-2 1828 0 0,1 5-1709 0 0,-1 4-260 0 0,0-1 1 0 0,0 1-1 0 0,1-1 0 0 0,0 1 0 0 0,0 0 1 0 0,0-1-1 0 0,1 1 0 0 0,0-1 1 0 0,0 1-1 0 0,0-1 0 0 0,3 7 1 0 0,-2-4-480 0 0,0 0 1 0 0,0 0 0 0 0,0 15 0 0 0,7-41 433 0 0,-6 4 179 0 0,-1 0 0 0 0,0 1 0 0 0,-1-1 0 0 0,-1-27 1762 0 0,1 42-1626 0 0,1 1-147 0 0,0 0-1 0 0,0 0 1 0 0,0 0-1 0 0,0 0 1 0 0,0 0-1 0 0,0 1 1 0 0,-1-1-1 0 0,0 1 1 0 0,1-1-1 0 0,1 5 0 0 0,6 37 1135 0 0,4 16-408 0 0,-8-40-642 0 0,3 26 0 0 0,0-5-90 0 0,27 161 4 0 0,-33-188 0 0 0,-1 0 0 0 0,0 0 0 0 0,0 14 0 0 0,-1-20 0 0 0,-1-7 0 0 0,1 1 0 0 0,0-1 0 0 0,0 1 0 0 0,-1-1 0 0 0,1 1 0 0 0,-1-1 0 0 0,1 1 0 0 0,-1-1 0 0 0,0 0 0 0 0,0 1 0 0 0,-1 1 0 0 0,0 1 0 0 0,-2-2 0 0 0,3-1 0 0 0,1-1 0 0 0,-1 0 0 0 0,1 0 0 0 0,-1 0 0 0 0,0 0 0 0 0,1 0 0 0 0,-1 1 0 0 0,1-1 0 0 0,-1 0 0 0 0,1 0 0 0 0,-1 0 0 0 0,0-1 0 0 0,1 1 0 0 0,-1 0 0 0 0,1 0 0 0 0,-1 0 0 0 0,1 0 0 0 0,-1 0 0 0 0,1-1 0 0 0,-1 1 0 0 0,1 0 0 0 0,-1 0 0 0 0,1-1 0 0 0,-1 1 0 0 0,1 0 0 0 0,-1-1 0 0 0,1 1 0 0 0,-1-1 0 0 0,1 1 0 0 0,-1-1 0 0 0,0-1 0 0 0,-2 0 0 0 0,0-1 0 0 0,0 1 0 0 0,0-1 0 0 0,1 0 0 0 0,-1 0 0 0 0,1 0 0 0 0,0 0 0 0 0,0 0 0 0 0,0 0 0 0 0,0-1 0 0 0,0 1 0 0 0,1-1 0 0 0,-2-3 0 0 0,-1-5 0 0 0,1 0 0 0 0,-3-22 0 0 0,3-7 0 0 0,1-1 0 0 0,6-55 0 0 0,0-3 0 0 0,-3 34 0 0 0,-6-121 0 0 0,1 138 0 0 0,-5-34 0 0 0,-7-26 0 0 0,13 102 2 0 0,-2 9 51 0 0,0 9 348 0 0,3 11 1 0 0,2 1 0 0 0,0 0 0 0 0,6 41 0 0 0,-5-55-402 0 0,1-1 0 0 0,0 0 0 0 0,5 12 0 0 0,2 9 0 0 0,-8-27-2 0 0,0 0-1 0 0,0 0 1 0 0,-1 1-1 0 0,1-1 1 0 0,1 0 0 0 0,-1 0-1 0 0,0 0 1 0 0,0 0-1 0 0,1 0 1 0 0,-1-1-1 0 0,1 1 1 0 0,0 0-1 0 0,1 1 1 0 0,-2-2-45 0 0,0-1 1 0 0,0 1-1 0 0,0-1 1 0 0,0 1-1 0 0,0-1 1 0 0,0 1-1 0 0,0-1 1 0 0,0 1-1 0 0,1-1 1 0 0,-1 0-1 0 0,0 0 1 0 0,0 1-1 0 0,0-1 0 0 0,0 0 1 0 0,0 0-1 0 0,1 0 1 0 0,-1 0-1 0 0,0-1 1 0 0,0 1-1 0 0,0 0 1 0 0,0 0-1 0 0,0-1 1 0 0,1 1-1 0 0,-1-1 1 0 0,0 1-1 0 0,0-1 0 0 0,0 1 1 0 0,1-2-1 0 0,97-58-561 0 0,-75 45 1287 0 0,40-17-1 0 0,-57 29-928 0 0,2-1-249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5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10136 0 0,'0'0'5869'0'0,"-5"4"-5395"0"0,1 4-420 0 0,0 0-1 0 0,0-1 1 0 0,1 1-1 0 0,0 1 1 0 0,0-1-1 0 0,1 0 1 0 0,0 1-1 0 0,0-1 1 0 0,0 14-1 0 0,-3 9 164 0 0,0-10-109 0 0,-7 50-326 0 0,11-50-201 0 0,0 0 0 0 0,3 35 0 0 0,1-36 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5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17591 0 0,'0'0'1944'0'0,"0"4"-5191"0"0,0 10-3385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4:15:1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6296 0 0,'0'0'497'0'0,"0"-6"796"0"0,0 2 1817 0 0,0 1-3069 0 0,0 1 0 0 0,1-1 0 0 0,-1 1 1 0 0,1-1-1 0 0,0 0 0 0 0,0 1 0 0 0,0 0 0 0 0,0-1 1 0 0,0 1-1 0 0,0 0 0 0 0,1-1 0 0 0,-1 1 1 0 0,1 0-1 0 0,0 0 0 0 0,-1 0 0 0 0,1 0 0 0 0,4-2 1 0 0,3-3-477 0 0,0 0 1 0 0,17-9 0 0 0,-21 13 357 0 0,21-10-513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4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213 164 10440 0 0,'-17'-8'230'0'0,"13"5"32"0"0,2-1-101 0 0,1 2-76 0 0,-1-1 6 0 0,-2 0-21 0 0,0 1 13 0 0,1 0 70 0 0,1 1-22 0 0,0 1 343 0 0,-6-5 2234 0 0,7 5-2649 0 0,1 0 1 0 0,-1 0-1 0 0,0 0 1 0 0,0 0-1 0 0,0 1 1 0 0,0-1 0 0 0,1 0-1 0 0,-1 0 1 0 0,0 1-1 0 0,0-1 1 0 0,1 1 0 0 0,-1-1-1 0 0,0 0 1 0 0,1 1-1 0 0,-1-1 1 0 0,0 1-1 0 0,1 0 1 0 0,-1-1 0 0 0,1 1-1 0 0,-1 0 1 0 0,0 0-1 0 0,-1 2 32 0 0,1-1 1 0 0,0 1-1 0 0,0 0 0 0 0,0-1 0 0 0,0 1 0 0 0,-1 5 0 0 0,1 4 60 0 0,0-1 0 0 0,0 16 0 0 0,1-26-137 0 0,5 718 26 0 0,-15-495 826 0 0,8-194-670 0 0,-14 81 394 0 0,14-102-510 0 0,0 0-1 0 0,0-1 0 0 0,-4 10 0 0 0,2-7 43 0 0,4-11-101 0 0,0 1-1 0 0,0-1 0 0 0,0 1 1 0 0,0 0-1 0 0,0-1 1 0 0,-1 1-1 0 0,1-1 1 0 0,0 1-1 0 0,-1-1 0 0 0,1 1 1 0 0,0-1-1 0 0,-1 1 1 0 0,1-1-1 0 0,0 1 1 0 0,-1-1-1 0 0,1 1 0 0 0,-1-1 1 0 0,1 0-1 0 0,-1 1 1 0 0,1-1-1 0 0,-1 0 1 0 0,1 1-1 0 0,-1-1 0 0 0,1 0 1 0 0,-1 0-1 0 0,-1 1 1 0 0,2-1 7 0 0,-1 0 1 0 0,1-1 0 0 0,-1 1 0 0 0,1 0-1 0 0,-1 0 1 0 0,1-1 0 0 0,-1 1-1 0 0,1 0 1 0 0,-1-1 0 0 0,1 1-1 0 0,0 0 1 0 0,-1-1 0 0 0,1 1 0 0 0,0-1-1 0 0,-1 1 1 0 0,1-1 0 0 0,0 1-1 0 0,-1-1 1 0 0,1 1 0 0 0,0-1-1 0 0,0 1 1 0 0,-1-1 0 0 0,1 1 0 0 0,0-1-1 0 0,0 1 1 0 0,0-2 0 0 0,-10-60 697 0 0,5 26-734 0 0,-1-42 8 0 0,2 22 0 0 0,1-16 0 0 0,8-109 0 0 0,-1 93 0 0 0,7-95-222 0 0,2 29 217 0 0,-6 78 143 0 0,10-27-44 0 0,-11 76-96 0 0,-1-1 1 0 0,3-51-1 0 0,-8 75 2 0 0,-1 1 0 0 0,2 0 0 0 0,-1-1 0 0 0,0 1 0 0 0,0 0 0 0 0,1 0 0 0 0,0-1 0 0 0,0 1 0 0 0,0 0 0 0 0,0 0 0 0 0,0 0 0 0 0,1 0 0 0 0,-1 0 0 0 0,1 0 0 0 0,0 0 0 0 0,-1 0 0 0 0,2 1 0 0 0,-1-1 0 0 0,0 1 0 0 0,0-1 0 0 0,1 1 0 0 0,-1 0 0 0 0,1 0 0 0 0,3-2 0 0 0,12-6 0 0 0,0 0 0 0 0,1 2 0 0 0,34-12 0 0 0,-47 18 0 0 0,1 0-5 0 0,-4 1 1 0 0,0 0 1 0 0,0 0-1 0 0,1 1 1 0 0,-1-1 0 0 0,0 1-1 0 0,1 0 1 0 0,-1 0-1 0 0,6 1 1 0 0,2-1-26 0 0,-5 2-314 0 0,-3 2 264 0 0,1-1 1 0 0,-1 1-1 0 0,-1-1 0 0 0,1 1 0 0 0,0 0 0 0 0,-1 0 0 0 0,0 1 0 0 0,0-1 1 0 0,0 0-1 0 0,-1 1 0 0 0,1-1 0 0 0,-1 1 0 0 0,1 9 0 0 0,0 6 502 0 0,-1 0 0 0 0,-2 23 0 0 0,1-9-204 0 0,-2 16-303 0 0,-12 79-1 0 0,12-118 97 0 0,-1 0-1 0 0,-1 0 1 0 0,0 0-1 0 0,0-1 1 0 0,-1 0 0 0 0,0 0-1 0 0,-1 0 1 0 0,0 0-1 0 0,0-1 1 0 0,-1 0-1 0 0,0-1 1 0 0,-1 1 0 0 0,0-1-1 0 0,0-1 1 0 0,-18 13-1 0 0,19-15-11 0 0,1-1 0 0 0,1 0 0 0 0,0 0 0 0 0,0 1 0 0 0,0-1 0 0 0,0 1 0 0 0,-8 11 0 0 0,9-10 0 0 0,0 0 0 0 0,0-1 0 0 0,-1 0 0 0 0,0 0 0 0 0,0 0 0 0 0,0-1 0 0 0,0 0 0 0 0,-1 1 0 0 0,-8 3 0 0 0,10-6 0 0 0,-1 1 0 0 0,0-1 0 0 0,0 0 0 0 0,0 0 0 0 0,0-1 0 0 0,-1 1 0 0 0,1-1 0 0 0,0 0 0 0 0,-1-1 0 0 0,1 1 0 0 0,0-1 0 0 0,-7-1 0 0 0,9 1 0 0 0,0 0 0 0 0,0-1 0 0 0,-1 1 0 0 0,1-1 0 0 0,0 0 0 0 0,0 0 0 0 0,0 0 0 0 0,1-1 0 0 0,-1 1 0 0 0,0-1 0 0 0,0 0 0 0 0,1 1 0 0 0,-1-1 0 0 0,-3-4 0 0 0,4 4 0 0 0,0-1 0 0 0,1 1 0 0 0,-1-1 0 0 0,1 1 0 0 0,0-1 0 0 0,-1 0 0 0 0,1 1 0 0 0,0-1 0 0 0,1 0 0 0 0,-1 0 0 0 0,0 0 0 0 0,1 0 0 0 0,0 0 0 0 0,0 0 0 0 0,0-3 0 0 0,0 1-148 0 0,0-1 0 0 0,0 1-1 0 0,1-1 1 0 0,0 1 0 0 0,2-8-1 0 0,-2 11 34 0 0,-1 0 0 0 0,1 0 0 0 0,0 1 0 0 0,0-1 0 0 0,0 0 0 0 0,0 1 0 0 0,0-1 0 0 0,0 0 0 0 0,0 1 0 0 0,1-1 0 0 0,-1 1 0 0 0,1 0 0 0 0,-1-1 0 0 0,1 1 0 0 0,-1 0 0 0 0,1 0 0 0 0,2-1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4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45 222 15704 0 0,'0'0'1375'0'0,"0"2"-1231"0"0,-5 7-25 0 0,3-7-117 0 0,1 0 0 0 0,0 1 0 0 0,0-1 0 0 0,0 1 0 0 0,0-1 0 0 0,0 1 0 0 0,0 0 0 0 0,1-1 0 0 0,-1 1 0 0 0,1 0 0 0 0,0-1 0 0 0,0 4-1 0 0,0-1-1 0 0,0 0 0 0 0,1 0 0 0 0,0 0 0 0 0,0 0 0 0 0,0 0 0 0 0,1-1 0 0 0,-1 1 0 0 0,1-1 0 0 0,0 1 0 0 0,4 6 0 0 0,-4-8 0 0 0,0 0 0 0 0,0-1 0 0 0,0 1 0 0 0,0 0 0 0 0,1-1 0 0 0,-1 0 0 0 0,1 1 0 0 0,-1-1 0 0 0,1 0 0 0 0,0 0 0 0 0,0-1 0 0 0,0 1 0 0 0,0 0 0 0 0,0-1 0 0 0,0 0 0 0 0,5 1 0 0 0,-7-1 0 0 0,0-1 0 0 0,-1 0 0 0 0,1 0 0 0 0,0 0 0 0 0,0 0 0 0 0,0-1 0 0 0,0 1 0 0 0,0 0 0 0 0,0 0 0 0 0,-1-1 0 0 0,1 1 0 0 0,0 0 0 0 0,0-1 0 0 0,0 1 0 0 0,-1 0 0 0 0,1-1 0 0 0,0 1 0 0 0,-1-1 0 0 0,1 0 0 0 0,0 1 0 0 0,-1-1 0 0 0,1 0 0 0 0,0 1 0 0 0,-1-1 0 0 0,1 0 0 0 0,-1 1 0 0 0,0-1 0 0 0,1-1 0 0 0,10-26 0 0 0,-10 24 0 0 0,34-117 432 0 0,-32 106-374 0 0,-1 0 0 0 0,0 1 0 0 0,-1-1 0 0 0,-1 0 0 0 0,0 0 0 0 0,-3-16 0 0 0,-1 11-35 0 0,3 17-11 0 0,0-1 0 0 0,1 0-1 0 0,-1 0 1 0 0,1 0 0 0 0,-1 0-1 0 0,1 0 1 0 0,1 0 0 0 0,-1 0-1 0 0,0 1 1 0 0,2-7 0 0 0,-2 9-10 0 0,1 1 1 0 0,-1 0 0 0 0,0 0 0 0 0,0-1-1 0 0,0 1 1 0 0,0 0 0 0 0,0 0 0 0 0,0-1-1 0 0,0 1 1 0 0,0 0 0 0 0,0 0-1 0 0,0-1 1 0 0,0 1 0 0 0,0 0 0 0 0,0 0-1 0 0,0-1 1 0 0,0 1 0 0 0,0 0-1 0 0,0 0 1 0 0,0-1 0 0 0,0 1 0 0 0,0 0-1 0 0,0 0 1 0 0,0-1 0 0 0,0 1 0 0 0,-1 0-1 0 0,1 0 1 0 0,0 0 0 0 0,0-1-1 0 0,0 1 1 0 0,0 0 0 0 0,-1 0 0 0 0,1 0-1 0 0,0-1 1 0 0,0 1 0 0 0,0 0-1 0 0,-1 0 1 0 0,1 0 0 0 0,0 0 0 0 0,0 0-1 0 0,-1 0 1 0 0,1-1 0 0 0,0 1-1 0 0,0 0 1 0 0,-1 0 0 0 0,1 0 0 0 0,0 0-1 0 0,-1 0 1 0 0,-1 0-1 0 0,0-1-1 0 0,0 1 1 0 0,0 0-1 0 0,0 0 1 0 0,0 0 0 0 0,0 0-1 0 0,0 1 1 0 0,0-1-1 0 0,0 0 1 0 0,0 1-1 0 0,0-1 1 0 0,0 1 0 0 0,0 0-1 0 0,1 0 1 0 0,-1 0-1 0 0,0 0 1 0 0,0 0-1 0 0,1 0 1 0 0,-3 1 0 0 0,-2 4 35 0 0,-1-1 1 0 0,1 1 0 0 0,-6 8 0 0 0,3-3-12 0 0,1 1 1 0 0,0 0-1 0 0,0 1 0 0 0,1 0 1 0 0,1 0-1 0 0,0 0 1 0 0,1 1-1 0 0,1 0 0 0 0,-5 22 1 0 0,2 7-32 0 0,-3 82-1 0 0,12 42 415 0 0,1-136-391 0 0,2-1 0 0 0,0 0 0 0 0,15 44 0 0 0,-9-41-157 0 0,1 0 0 0 0,31 57 0 0 0,-29-67 1 0 0,-8-12-9 0 0,0 0 0 0 0,1 0 0 0 0,0-1 1 0 0,11 11-1 0 0,-17-20 52 0 0,10-2-554 0 0,-8 1 628 0 0,6-2-194 0 0,0 0 0 0 0,0 0 0 0 0,0-1 1 0 0,0 0-1 0 0,0-1 0 0 0,0 0 0 0 0,-1 0 1 0 0,0-1-1 0 0,0 0 0 0 0,0 0 1 0 0,0-1-1 0 0,-1 0 0 0 0,0 0 0 0 0,8-9 1 0 0,37-53-1088 0 0,-12-1 13 0 0,-40 67 1268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4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5 260 13824 0 0,'-4'50'1056'0'0,"14"231"-164"0"0,-4-148 396 0 0,-2-63-911 0 0,13 112-73 0 0,2 56-2565 0 0,-19-187-129 0 0</inkml:trace>
  <inkml:trace contextRef="#ctx0" brushRef="#br0" timeOffset="1">223 0 14120 0 0,'-3'182'481'0'0,"3"132"-10"0"0,2-292-408 0 0,1 1 0 0 0,1 0 0 0 0,10 31 1 0 0,1-9 91 0 0,-4-14-14 0 0,-6-19-85 0 0,1 6 30 0 0,0 0 3 0 0,3 9 48 0 0,17 63 312 0 0,-21-67-346 0 0,0-4-53 0 0,28 137 15 0 0,2 34 65 0 0,-33-178-8 0 0,2 23 0 0 0,0 4-837 0 0,2-15-3522 0 0,-1-14-961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4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1 474 10512 0 0,'0'14'436'0'0,"-1"-7"-375"0"0,1 0 1 0 0,0 1-1 0 0,1-1 1 0 0,0 1-1 0 0,0-1 1 0 0,3 9-1 0 0,6 15 1194 0 0,-7-21-933 0 0,0 1 0 0 0,1 0 0 0 0,0-1 1 0 0,1 0-1 0 0,0 0 0 0 0,0 0 0 0 0,9 10 0 0 0,-10-15-357 0 0,-1-1 0 0 0,1 0 0 0 0,0 0 0 0 0,1 0 0 0 0,-1 0 0 0 0,1 0 0 0 0,0-1 0 0 0,0 0 0 0 0,9 4 0 0 0,-11-6 25 0 0,0 0 1 0 0,0 0-1 0 0,0 0 1 0 0,1-1 0 0 0,-1 1-1 0 0,0-1 1 0 0,0 0-1 0 0,0 0 1 0 0,0 0 0 0 0,1 0-1 0 0,-1 0 1 0 0,0-1-1 0 0,0 0 1 0 0,0 0 0 0 0,0 1-1 0 0,0-2 1 0 0,0 1-1 0 0,0 0 1 0 0,4-3 0 0 0,3-2-1 0 0,-1-1 1 0 0,1 0 0 0 0,-1-1 0 0 0,0 0 0 0 0,-1 0 0 0 0,0-1 0 0 0,9-13 0 0 0,42-72 180 0 0,-51 77-73 0 0,0 0-1 0 0,0 0 0 0 0,-2-1 1 0 0,0 0-1 0 0,3-21 1 0 0,-4 10 409 0 0,-1 0 0 0 0,-1-46-1 0 0,-2 67-402 0 0,-2-1 0 0 0,1 1-1 0 0,-1 0 1 0 0,0-1 0 0 0,-1 1-1 0 0,0 0 1 0 0,0 0 0 0 0,-1 0-1 0 0,0 0 1 0 0,0 1 0 0 0,0-1-1 0 0,-1 1 1 0 0,-1 0-1 0 0,-7-11 1 0 0,11 17-88 0 0,0 0 0 0 0,-1-1 0 0 0,1 1 1 0 0,-1 0-1 0 0,1 0 0 0 0,-1-1 0 0 0,1 1 0 0 0,-1 0 0 0 0,0 1 0 0 0,1-1 0 0 0,-1 0 0 0 0,0 0 1 0 0,0 1-1 0 0,1-1 0 0 0,-1 1 0 0 0,0 0 0 0 0,0-1 0 0 0,-3 1 0 0 0,2 0 19 0 0,0 1 1 0 0,0-1-1 0 0,0 1 0 0 0,0-1 0 0 0,0 1 1 0 0,1 0-1 0 0,-1 0 0 0 0,0 1 0 0 0,0-1 0 0 0,-4 3 1 0 0,1 0-9 0 0,1 0 1 0 0,0 1-1 0 0,0-1 1 0 0,0 1 0 0 0,0 0-1 0 0,1 0 1 0 0,0 0-1 0 0,0 1 1 0 0,-6 12-1 0 0,-4 13-27 0 0,3 0 0 0 0,0 1 0 0 0,2 1 0 0 0,1 0 0 0 0,2 0 0 0 0,1 0 0 0 0,2 1 0 0 0,1 0 0 0 0,3 35 0 0 0,0-54 2 0 0,1 1-1 0 0,1-1 1 0 0,0 1-1 0 0,0-1 0 0 0,11 24 1 0 0,-12-33-8 0 0,0 0 0 0 0,1 0-1 0 0,0 0 1 0 0,1 0 0 0 0,-1-1 0 0 0,1 0 0 0 0,0 0 0 0 0,1 0 0 0 0,-1 0-1 0 0,1 0 1 0 0,0-1 0 0 0,0 0 0 0 0,0 0 0 0 0,0-1 0 0 0,1 1 0 0 0,6 2-1 0 0,-7-4-35 0 0,0-1 0 0 0,0 0 0 0 0,0 0-1 0 0,0 0 1 0 0,1-1 0 0 0,-1 0-1 0 0,0 0 1 0 0,0 0 0 0 0,1 0 0 0 0,-1-1-1 0 0,0 0 1 0 0,0 0 0 0 0,6-2 0 0 0,3-2-153 0 0,0 0 1 0 0,-1-1-1 0 0,16-10 1 0 0,-11 6 101 0 0,-2-1-1 0 0,0-2 1 0 0,0 1-1 0 0,-1-2 0 0 0,16-18 1 0 0,61-83 411 0 0,-71 85 18 0 0,-2-1-1 0 0,20-40 0 0 0,23-73 422 0 0,-49 106-253 0 0,-1-1 1 0 0,-2-1-1 0 0,9-77 0 0 0,-15 102-504 0 0,-1 8 0 0 0,-2 10 0 0 0,0 13 0 0 0,-1-12 0 0 0,27 443 0 0 0,-6-324 0 0 0,-7-45 0 0 0,16 59-108 0 0,3 22-1685 0 0,-31-148 1630 0 0,-2-10 122 0 0,1 1 1 0 0,-1 0 0 0 0,1-1-1 0 0,-1 1 1 0 0,0 0 0 0 0,0-1 0 0 0,0 1-1 0 0,0 0 1 0 0,0-1 0 0 0,0 1-1 0 0,0-1 1 0 0,0 1 0 0 0,-1 0-1 0 0,1-1 1 0 0,-1 1 0 0 0,1 0 0 0 0,-1-1-1 0 0,0 1 1 0 0,1-1 0 0 0,-1 1-1 0 0,0-1 1 0 0,0 0 0 0 0,-1 2-1 0 0,1-3-79 0 0,1 0 0 0 0,-1 0 0 0 0,0 0-1 0 0,1 0 1 0 0,-1 0 0 0 0,0 0-1 0 0,1-1 1 0 0,-1 1 0 0 0,0 0-1 0 0,1 0 1 0 0,-1-1 0 0 0,1 1-1 0 0,-1 0 1 0 0,1-1 0 0 0,-1 1 0 0 0,0-1-1 0 0,0 0-47 0 0,-9-8-1925 0 0,0-4-3216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4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13504 0 0,'0'0'306'0'0,"0"-1"46"0"0,6-12 189 0 0,-3 7-501 0 0,-1 1 0 0 0,1 0 1 0 0,0 0-1 0 0,0 0 1 0 0,1 0-1 0 0,-1 0 0 0 0,1 0 1 0 0,6-5-1 0 0,5-2 438 0 0,-1 1 0 0 0,1 0 0 0 0,1 2 0 0 0,0-1 0 0 0,0 2 0 0 0,1 0 1 0 0,0 1-1 0 0,0 1 0 0 0,1 1 0 0 0,19-5 0 0 0,186-32-748 0 0,-165 27-952 0 0,111-47 0 0 0,-97 27 560 0 0,-53 24 556 0 0,0 1 0 0 0,37-13-1 0 0,-47 22 293 0 0,-6 3 438 0 0,-9 11 105 0 0,-77 126 552 0 0,58-101-378 0 0,-32 71 1 0 0,43-80-575 0 0,-8 18 277 0 0,21-43-559 0 0,0 0 0 0 0,-1 0-1 0 0,2 0 1 0 0,-1 0 0 0 0,0 0-1 0 0,1 0 1 0 0,0 1 0 0 0,0-1 0 0 0,1 6-1 0 0,-1-8-50 0 0,0-1 1 0 0,1 1-1 0 0,-1-1 0 0 0,1 1 0 0 0,0-1 0 0 0,0 0 0 0 0,-1 1 1 0 0,1-1-1 0 0,0 0 0 0 0,0 0 0 0 0,0 1 0 0 0,0-1 0 0 0,0 0 0 0 0,0 0 1 0 0,1 0-1 0 0,-1 0 0 0 0,0-1 0 0 0,0 1 0 0 0,1 0 0 0 0,-1 0 1 0 0,1-1-1 0 0,-1 1 0 0 0,1-1 0 0 0,-1 1 0 0 0,0-1 0 0 0,1 0 0 0 0,2 1 1 0 0,5 0-140 0 0,-1-1-1 0 0,1 1 1 0 0,14-2 0 0 0,-17 0 42 0 0,58-7-225 0 0,-42 4 331 0 0,38-1 0 0 0,-48 5-31 0 0,1 0 15 0 0,0 0 0 0 0,0 1 0 0 0,23 4 0 0 0,-33-4 11 0 0,0-1 0 0 0,0 1 0 0 0,0 0 0 0 0,-1 0 1 0 0,1 1-1 0 0,0-1 0 0 0,-1 0 0 0 0,1 1 0 0 0,-1 0 0 0 0,1-1 0 0 0,-1 1 1 0 0,0 0-1 0 0,0 0 0 0 0,0 1 0 0 0,0-1 0 0 0,0 0 0 0 0,0 1 1 0 0,0-1-1 0 0,-1 1 0 0 0,0-1 0 0 0,1 1 0 0 0,0 3 0 0 0,0 1 6 0 0,0 1-1 0 0,0-1 0 0 0,-1 1 0 0 0,0 0 1 0 0,-1-1-1 0 0,0 1 0 0 0,0 0 1 0 0,0 0-1 0 0,-1-1 0 0 0,0 1 0 0 0,-1 0 1 0 0,0-1-1 0 0,0 0 0 0 0,-3 9 1 0 0,-5 4 328 0 0,0 1 0 0 0,-1-1 0 0 0,-19 27 0 0 0,21-35-25 0 0,-1 0 0 0 0,1-1 0 0 0,-2 0 0 0 0,1-1 0 0 0,-17 12 0 0 0,6-6 16 0 0,-2-2 0 0 0,-23 13 1 0 0,39-24-354 0 0,1 1 1 0 0,1-1-1 0 0,-1 2 1 0 0,-8 7-1 0 0,0-5-130 0 0,8-5-3465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4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11072 0 0,'0'0'324'0'0,"-2"1"-3"0"0,-1 2-261 0 0,-17 6 108 0 0,19-8 1009 0 0,-1 0-474 0 0,1-1-640 0 0,0 1 1 0 0,0 0-1 0 0,0 0 0 0 0,0-1 1 0 0,0 1-1 0 0,0 0 0 0 0,1 0 1 0 0,-1 0-1 0 0,0 0 1 0 0,0 0-1 0 0,1 0 0 0 0,-1 0 1 0 0,1 0-1 0 0,-1 0 0 0 0,1 0 1 0 0,-1 0-1 0 0,1 1 1 0 0,0-1-1 0 0,-1 0 0 0 0,1 0 1 0 0,0 0-1 0 0,0 1 0 0 0,0-1 1 0 0,0 0-1 0 0,0 0 0 0 0,0 0 1 0 0,0 1-1 0 0,1-1 1 0 0,-1 0-1 0 0,1 2 0 0 0,1 5 199 0 0,1 1-1 0 0,0-1 1 0 0,6 11-1 0 0,-2-5-213 0 0,19 61 145 0 0,-17-46-1045 0 0,19 41 0 0 0,-26-67 544 0 0,-2-3 127 0 0,1 1 1 0 0,-1 0-1 0 0,0 0 0 0 0,1-1 1 0 0,-1 1-1 0 0,0 0 1 0 0,1 0-1 0 0,-1-1 1 0 0,0 1-1 0 0,0 0 0 0 0,0 0 1 0 0,0 0-1 0 0,0 1 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60 13824 0 0,'-68'-31'408'0'0,"48"21"80"0"0,8 1 24 0 0,3 4-416 0 0,18 1-96 0 0,12 4 448 0 0,-5 0 72 0 0,-1 0 15 0 0</inkml:trace>
  <inkml:trace contextRef="#ctx0" brushRef="#br0" timeOffset="1">321 370 6688 0 0,'1'1'12'0'0,"-1"-1"0"0"0,1 0 1 0 0,-1 0-1 0 0,1 1 0 0 0,0-1 1 0 0,-1 0-1 0 0,1 0 0 0 0,0 0 0 0 0,-1 0 1 0 0,1 0-1 0 0,0 0 0 0 0,-1 0 1 0 0,1 0-1 0 0,0 0 0 0 0,-1 0 0 0 0,1 0 1 0 0,0 0-1 0 0,-1 0 0 0 0,1 0 1 0 0,0-1-1 0 0,-1 1 0 0 0,1 0 1 0 0,-1-1-1 0 0,1 1 0 0 0,0 0 0 0 0,-1-1 1 0 0,1 1-1 0 0,-1 0 0 0 0,1-1 1 0 0,-1 1-1 0 0,1-1 0 0 0,-1 0 0 0 0,2-2-11 0 0,0 0 0 0 0,-1 0 0 0 0,1 0 0 0 0,-1 0 0 0 0,1-6 0 0 0,5-8 148 0 0,-6 15-94 0 0,1-3 506 0 0,1 1-1 0 0,-1 0 1 0 0,1 0 0 0 0,-1 0 0 0 0,1 0 0 0 0,0 0 0 0 0,1 0 0 0 0,-1 1 0 0 0,8-6 0 0 0,-5 6 1076 0 0,-6 2-1614 0 0,1 1 1 0 0,0-1-1 0 0,-1 1 1 0 0,1-1-1 0 0,0 1 1 0 0,-1 0-1 0 0,1 0 1 0 0,0-1-1 0 0,0 1 1 0 0,-1 0-1 0 0,1 0 0 0 0,0 0 1 0 0,0-1-1 0 0,-1 1 1 0 0,1 0-1 0 0,0 0 1 0 0,0 0-1 0 0,-1 1 1 0 0,1-1-1 0 0,0 0 1 0 0,0 0-1 0 0,-1 0 1 0 0,1 0-1 0 0,0 1 1 0 0,0-1-1 0 0,-1 0 0 0 0,1 1 1 0 0,0-1-1 0 0,-1 0 1 0 0,1 1-1 0 0,-1-1 1 0 0,1 1-1 0 0,0-1 1 0 0,0 2-1 0 0,1 0 66 0 0,1 1 0 0 0,0-1 0 0 0,-1 1 0 0 0,0 0 0 0 0,0 0 0 0 0,0 0 0 0 0,0 0 0 0 0,0 1 0 0 0,-1-1 0 0 0,3 6 0 0 0,-2-3-57 0 0,0-1 1 0 0,0 0-1 0 0,1 0 1 0 0,4 6-1 0 0,-4-6 8 0 0,1 1-1 0 0,-1-1 1 0 0,0 1-1 0 0,3 8 1 0 0,7 15 186 0 0,-8-20-130 0 0,0 1 0 0 0,5 16 0 0 0,-10-25-40 0 0,1 0 0 0 0,-1 0-1 0 0,0-1 1 0 0,1 1-1 0 0,-1 0 1 0 0,1 0-1 0 0,-1 0 1 0 0,1 0-1 0 0,-1-1 1 0 0,1 1-1 0 0,0 0 1 0 0,-1 0-1 0 0,1-1 1 0 0,0 1-1 0 0,-1 0 1 0 0,1-1 0 0 0,0 1-1 0 0,0-1 1 0 0,0 1-1 0 0,0-1 1 0 0,0 0-1 0 0,0 1 1 0 0,-1-1-1 0 0,1 0 1 0 0,0 1-1 0 0,0-1 1 0 0,0 0-1 0 0,0 0 1 0 0,0 0-1 0 0,0 0 1 0 0,0 0 0 0 0,0 0-1 0 0,0 0 1 0 0,0 0-1 0 0,0 0 1 0 0,0-1-1 0 0,0 1 1 0 0,0 0-1 0 0,0-1 1 0 0,1 0-1 0 0,-1 1-34 0 0,1-1 0 0 0,-1 0 0 0 0,1 0 0 0 0,-1 0 0 0 0,0 1 0 0 0,1-1 0 0 0,-1-1 0 0 0,0 1 1 0 0,0 0-1 0 0,1 0 0 0 0,-1 0 0 0 0,0-1 0 0 0,0 1 0 0 0,-1 0 0 0 0,1-1 0 0 0,0 1 0 0 0,0-1 0 0 0,-1 1 0 0 0,1-1 0 0 0,-1 0 0 0 0,1 1 0 0 0,-1-1 0 0 0,1-2 0 0 0,-3-6-67 0 0,3 3-225 0 0,12 6 24 0 0,-5 2 74 0 0,-1 1 1 0 0,0 0-1 0 0,0 0 1 0 0,0 0-1 0 0,0 1 1 0 0,0 0 0 0 0,0 0-1 0 0,0 1 1 0 0,-1 0-1 0 0,0 0 1 0 0,0 0-1 0 0,0 1 1 0 0,0 0-1 0 0,-1 0 1 0 0,0 0-1 0 0,0 1 1 0 0,0 0-1 0 0,-1 0 1 0 0,7 11 0 0 0,55 97-2388 0 0,-64-111 2340 0 0,0 1 1 0 0,0-1-1 0 0,0 0 1 0 0,0 1-1 0 0,1-1 1 0 0,4 4 0 0 0,-6-6-293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5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161 258 7848 0 0,'2'-5'68'0'0,"-2"0"1"0"0,1 0-1 0 0,-1 0 1 0 0,0 0-1 0 0,0-1 1 0 0,-1-7-1 0 0,0-21-51 0 0,5-105 4681 0 0,-4 117-3654 0 0,3 3 2802 0 0,-6 30-3123 0 0,-5 28-532 0 0,2-1-1 0 0,1 1 0 0 0,0 41 1 0 0,-1 160-175 0 0,7-180-17 0 0,19 116 0 0 0,-18-168-5 0 0,-1 0 0 0 0,1 0 0 0 0,0 0 0 0 0,1 0 0 0 0,0-1 0 0 0,0 1 0 0 0,1-1 0 0 0,0 0 0 0 0,0 0 0 0 0,8 10 0 0 0,-2-6 9 0 0,-9-9-5 0 0,0 0 1 0 0,1 0-1 0 0,-1 0 0 0 0,1-1 1 0 0,0 1-1 0 0,0 0 1 0 0,0-1-1 0 0,0 1 0 0 0,0-1 1 0 0,0 1-1 0 0,0-1 1 0 0,0 0-1 0 0,1 0 0 0 0,-1 0 1 0 0,0 0-1 0 0,1-1 1 0 0,-1 1-1 0 0,0 0 1 0 0,1-1-1 0 0,-1 0 0 0 0,4 1 1 0 0,40-1-62 0 0,-44 0 52 0 0,0 1-1 0 0,0 1 1 0 0,0-1-1 0 0,0 0 1 0 0,0 1-1 0 0,0-1 1 0 0,0 1-1 0 0,0-1 1 0 0,-1 1-1 0 0,1 0 1 0 0,0 0-1 0 0,-1 0 1 0 0,0 0-1 0 0,1 0 1 0 0,-1 0-1 0 0,0 0 1 0 0,1 3-1 0 0,-1 0 20 0 0,-1 0-1 0 0,0 0 1 0 0,0 0-1 0 0,0 0 1 0 0,-1 1-1 0 0,0-1 0 0 0,0 0 1 0 0,0 0-1 0 0,0 0 1 0 0,-1-1-1 0 0,0 1 1 0 0,0 0-1 0 0,0 0 0 0 0,-3 4 1 0 0,0-1 151 0 0,0 0 1 0 0,-1-1 0 0 0,0 0-1 0 0,0 1 1 0 0,0-2-1 0 0,-1 1 1 0 0,-7 5-1 0 0,11-10-46 0 0,0 0 0 0 0,0-1-1 0 0,0 1 1 0 0,0-1 0 0 0,0 1-1 0 0,0-1 1 0 0,0 0-1 0 0,0-1 1 0 0,0 1 0 0 0,0 0-1 0 0,-1-1 1 0 0,-5 1 0 0 0,-2-2-9 0 0,1 0 0 0 0,-18-4 0 0 0,4 1-335 0 0,7 1 77 0 0,1-1 0 0 0,-20-8 0 0 0,-15-4 170 0 0,42 17-138 0 0,8 0 42 0 0,0-1-1 0 0,0 0 1 0 0,1 1 0 0 0,-1-1 0 0 0,0 1 0 0 0,1-1 0 0 0,-1 1 0 0 0,1-1 0 0 0,-1 1 0 0 0,0-1 0 0 0,1 1-1 0 0,-1 0 1 0 0,1-1 0 0 0,0 1 0 0 0,-1 0 0 0 0,1-1 0 0 0,-1 1 0 0 0,1 0 0 0 0,0 0 0 0 0,0-1 0 0 0,-1 1-1 0 0,1 0 1 0 0,0 0 0 0 0,0 1 0 0 0,0-1-25 0 0,1 0 0 0 0,-1 0 1 0 0,0 0-1 0 0,1 0 0 0 0,-1 0 0 0 0,1 0 0 0 0,-1 0 0 0 0,1 0 0 0 0,-1 0 0 0 0,1 0 1 0 0,0 0-1 0 0,-1 0 0 0 0,1-1 0 0 0,0 1 0 0 0,1 1 0 0 0,2 1-118 0 0,0 0 0 0 0,0-1-1 0 0,0 1 1 0 0,0-1 0 0 0,1 0-1 0 0,6 3 1 0 0,12 0-442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4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8 742 9360 0 0,'0'0'449'0'0,"-1"-2"-193"0"0,-2-6-37 0 0,-1 4 3171 0 0,4 11-2352 0 0,1 9-624 0 0,1 0 0 0 0,1-1-1 0 0,0 0 1 0 0,7 18 0 0 0,2 14-346 0 0,31 156 458 0 0,-39-184-539 0 0,10 25-1 0 0,-12-38-13 0 0,0 0 0 0 0,1-1 0 0 0,0 1 0 0 0,0-1-1 0 0,0 0 1 0 0,1 0 0 0 0,-1 0 0 0 0,8 7-1 0 0,-5-8 44 0 0,-6-5-3 0 0,1 0-1 0 0,-1 1 1 0 0,1-1-1 0 0,-1 0 1 0 0,1 0-1 0 0,-1 1 1 0 0,0-1-1 0 0,1 0 1 0 0,-1 0-1 0 0,0 0 1 0 0,0 0-1 0 0,0 1 1 0 0,0-2-1 0 0,1-8 18 0 0,-1 1 0 0 0,-3-17 0 0 0,2 6-31 0 0,-3-8 1 0 0,-11-44 0 0 0,3 19 0 0 0,-3-20 0 0 0,-33-90 0 0 0,45 154 0 0 0,1 0 0 0 0,1 0 0 0 0,-1-1 0 0 0,1 1 0 0 0,1 0 0 0 0,0-10 0 0 0,0 19 0 0 0,0-3 6 0 0,-1 3-2 0 0,1-1 1 0 0,0 0 0 0 0,0 1 0 0 0,0-1-1 0 0,0 0 1 0 0,0 0 0 0 0,0 1-1 0 0,0-1 1 0 0,0 0 0 0 0,1 0-1 0 0,-1 1 1 0 0,0-1 0 0 0,0 0 0 0 0,1 1-1 0 0,-1-1 1 0 0,0 0 0 0 0,1 1-1 0 0,-1-1 1 0 0,0 1 0 0 0,1-2-1 0 0,1 3 64 0 0,-1-1-1 0 0,1 0 0 0 0,-1 0 1 0 0,1 1-1 0 0,-1-1 0 0 0,0 1 1 0 0,1 0-1 0 0,-1-1 0 0 0,0 1 1 0 0,1 0-1 0 0,0 1 0 0 0,5 3 118 0 0,0 2-1 0 0,0-1 0 0 0,9 12 0 0 0,-1-2 47 0 0,14 14-17 0 0,42 47-340 0 0,-63-68 22 0 0,0-1 0 0 0,10 9 0 0 0,-14-14 88 0 0,0 0-1 0 0,0 0 1 0 0,0-1-1 0 0,0 1 0 0 0,0-1 1 0 0,0 0-1 0 0,1 0 1 0 0,4 1-1 0 0,-8-3 16 0 0,0 0 0 0 0,-1 0 1 0 0,1 0-1 0 0,-1 0 0 0 0,1 0 0 0 0,0 0 0 0 0,-1 0 1 0 0,1 0-1 0 0,-1 0 0 0 0,1 0 0 0 0,0-1 0 0 0,-1 1 0 0 0,1 0 1 0 0,-1 0-1 0 0,1-1 0 0 0,-1 1 0 0 0,1 0 0 0 0,-1-1 0 0 0,1 1 1 0 0,-1 0-1 0 0,1-1 0 0 0,-1 1 0 0 0,1-1 0 0 0,-1 1 1 0 0,0-1-1 0 0,1 1 0 0 0,-1-1 0 0 0,0 1 0 0 0,1-1 0 0 0,-1 1 1 0 0,0-2-1 0 0,8-22-25 0 0,-5 12 117 0 0,-1 5 20 0 0,2-4 9 0 0,0 0 0 0 0,8-17 0 0 0,-10 25-119 0 0,0 0-1 0 0,0 0 1 0 0,0 0-1 0 0,1 0 1 0 0,-1 0 0 0 0,1 0-1 0 0,0 0 1 0 0,-1 1-1 0 0,1-1 1 0 0,0 1-1 0 0,1 0 1 0 0,3-2-1 0 0,36-14 14 0 0,-35 15-79 0 0,1 0 0 0 0,0 1 0 0 0,1 0 0 0 0,-1 1 0 0 0,15-1 0 0 0,-23 2 77 0 0,-1 0 0 0 0,1 0 0 0 0,-1 0 0 0 0,1-1 0 0 0,-1 1 0 0 0,1 0 0 0 0,0 0-1 0 0,-1 0 1 0 0,1 0 0 0 0,-1 0 0 0 0,1-1 0 0 0,-1 1 0 0 0,0 0 0 0 0,1 0 0 0 0,-1-1 0 0 0,1 1-1 0 0,-1 0 1 0 0,1-1 0 0 0,-1 1 0 0 0,0 0 0 0 0,1-1 0 0 0,-1 1 0 0 0,0-1 0 0 0,1 1-1 0 0,-1-1 1 0 0,0 1 0 0 0,0-1 0 0 0,1 1 0 0 0,-1 0 0 0 0,0-1 0 0 0,0 0 0 0 0,0 1 0 0 0,0-1-1 0 0,0 1 1 0 0,0-1 0 0 0,0 0 0 0 0,-2-24-13 0 0,0 10 10 0 0,1 10-7 0 0,1 0 0 0 0,-1 0 0 0 0,0 0 0 0 0,-3-9 0 0 0,2 10-29 0 0,1-1-1 0 0,0 1 0 0 0,0-1 0 0 0,0-8 0 0 0,0 1-6 0 0,1 1 1 0 0,-1 0-1 0 0,-1 0 0 0 0,0 0 1 0 0,-1 0-1 0 0,0 1 0 0 0,-7-16 1 0 0,7 20 38 0 0,-1 0 1 0 0,1 0-1 0 0,-2 1 1 0 0,1 0-1 0 0,-1-1 1 0 0,1 2-1 0 0,-1-1 1 0 0,-9-6-1 0 0,-5-2 162 0 0,-23-13-1 0 0,31 20-124 0 0,0 1 0 0 0,-1 1 0 0 0,0 0 0 0 0,0 0 0 0 0,-25-3 0 0 0,36 7-12 0 0,0 0 0 0 0,0 0-1 0 0,0 0 1 0 0,0 0-1 0 0,0 0 1 0 0,0 0-1 0 0,0 0 1 0 0,0 0 0 0 0,0 0-1 0 0,0 0 1 0 0,0 1-1 0 0,0-1 1 0 0,0 1-1 0 0,0-1 1 0 0,0 0 0 0 0,0 1-1 0 0,1-1 1 0 0,-1 1-1 0 0,0 0 1 0 0,0-1-1 0 0,0 2 1 0 0,-1 0 7 0 0,0 0 1 0 0,1 0-1 0 0,0 0 0 0 0,-1 1 1 0 0,1-1-1 0 0,0 0 0 0 0,0 0 1 0 0,-1 5-1 0 0,1-2-19 0 0,-1 0 1 0 0,1 0-1 0 0,1 0 0 0 0,-1 0 0 0 0,1 1 0 0 0,0-1 1 0 0,0 0-1 0 0,1 7 0 0 0,2-1-14 0 0,0-1 1 0 0,1 1-1 0 0,0-1 1 0 0,1 1-1 0 0,0-1 0 0 0,1 0 1 0 0,0-1-1 0 0,0 1 1 0 0,1-1-1 0 0,13 14 1 0 0,6 1 23 0 0,1 0 1 0 0,31 20-1 0 0,-40-31 27 0 0,-1-1-21 0 0,0-1-1 0 0,0-1 0 0 0,35 14 1 0 0,-49-23-33 0 0,-1 0 1 0 0,1 0 0 0 0,0 0-1 0 0,0-1 1 0 0,-1 1 0 0 0,1-1-1 0 0,0 0 1 0 0,0 0 0 0 0,0 0-1 0 0,0 0 1 0 0,0 0 0 0 0,-1-1-1 0 0,1 1 1 0 0,0-1 0 0 0,0 0-1 0 0,-1 0 1 0 0,1 0 0 0 0,0 0-1 0 0,-1 0 1 0 0,1 0 0 0 0,-1-1-1 0 0,1 1 1 0 0,-1-1 0 0 0,0 0-1 0 0,0 0 1 0 0,0 0 0 0 0,0 0-1 0 0,0 0 1 0 0,0 0 0 0 0,0 0-1 0 0,-1-1 1 0 0,1 1 0 0 0,-1-1-1 0 0,0 1 1 0 0,2-4 0 0 0,2-9 143 0 0,-3 11-201 0 0,0 0 1 0 0,-1 0 0 0 0,0 1-1 0 0,1-9 1 0 0,6-37-375 0 0,-3-1 430 0 0,-3-5 3 0 0,0 31-428 0 0,-3-40-1 0 0,0 50 294 0 0,-1-12 35 0 0,-7-30-1 0 0,6 43 88 0 0,-1 1 1 0 0,0-1-1 0 0,-1 1 0 0 0,0 0 1 0 0,-8-13-1 0 0,8 18 38 0 0,5 6 1029 0 0,-3-1-1851 0 0,6 5 576 0 0,3 7 342 0 0,0 0-1 0 0,-1 0 0 0 0,0 1 0 0 0,3 12 0 0 0,0-3 31 0 0,1 2-71 0 0,-4-8-126 0 0,1 1 0 0 0,0-1 0 0 0,1 0 0 0 0,1-1 0 0 0,0 0 0 0 0,12 15 0 0 0,-19-27 30 0 0,-1 0 0 0 0,1-1 0 0 0,0 1 0 0 0,-1 0-1 0 0,1 0 1 0 0,0-1 0 0 0,0 1 0 0 0,0 0 0 0 0,0-1-1 0 0,0 1 1 0 0,0 0 0 0 0,0-1 0 0 0,0 0 0 0 0,0 1-1 0 0,0-1 1 0 0,0 0 0 0 0,0 1 0 0 0,0-1 0 0 0,0 0 0 0 0,0 0-1 0 0,0 0 1 0 0,0 0 0 0 0,1 0 0 0 0,-1 0 0 0 0,0 0-1 0 0,0 0 1 0 0,0 0 0 0 0,0-1 0 0 0,0 1 0 0 0,0 0-1 0 0,0-1 1 0 0,0 1 0 0 0,0-1 0 0 0,0 1 0 0 0,0-1-1 0 0,0 1 1 0 0,0-1 0 0 0,0 0 0 0 0,1-1 0 0 0,0-1 7 0 0,1 1 1 0 0,-1-1 0 0 0,0 0-1 0 0,0 0 1 0 0,-1 0 0 0 0,1 0-1 0 0,-1 0 1 0 0,1-1-1 0 0,-1 1 1 0 0,0 0 0 0 0,1-6-1 0 0,1-16 19 0 0,-2-1 0 0 0,0 1-1 0 0,-2-1 1 0 0,0 1-1 0 0,-2-1 1 0 0,-10-42-1 0 0,4 4 770 0 0,6 57-666 0 0,2 5-27 0 0,2 3-30 0 0,2 1-57 0 0,1 0-1 0 0,-2 0 1 0 0,1 0 0 0 0,0 1 0 0 0,3 2 0 0 0,11 10-3 0 0,10 6 1 0 0,-21-15 0 0 0,0-1 0 0 0,1 0 0 0 0,-1 0 0 0 0,1-1 0 0 0,0 0 0 0 0,1 0 0 0 0,-1-1 0 0 0,11 4 0 0 0,51 5 7 0 0,-22-9-80 0 0,-45-3 72 0 0,-1 0 0 0 0,1 0 0 0 0,-1 0 1 0 0,1 0-1 0 0,-1-1 0 0 0,0 1 1 0 0,1-1-1 0 0,-1 1 0 0 0,0-1 0 0 0,1 1 1 0 0,-1-1-1 0 0,0 0 0 0 0,1 1 0 0 0,-1-1 1 0 0,0 0-1 0 0,0 0 0 0 0,2-2 0 0 0,0 0 12 0 0,-2 0 42 0 0,-1 2-38 0 0,0-23-6832 0 0,1 0 448 0 0,-1-8 2421 0 0,-5 0 3628 0 0,-9-29 304 0 0,7 47 1753 0 0,6 13-1546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5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118 109 13616 0 0,'6'-7'187'0'0,"1"-1"0"0"0,-1 1 0 0 0,-1-2 0 0 0,0 1 0 0 0,0 0 0 0 0,0-1 0 0 0,6-18 0 0 0,-6 7-118 0 0,-4 18 290 0 0,-1 2-304 0 0,0-1 1 0 0,0 1 0 0 0,-1 0 0 0 0,1 0-1 0 0,0-1 1 0 0,0 1 0 0 0,-1 0 0 0 0,1 0-1 0 0,0 0 1 0 0,-1-1 0 0 0,1 1 0 0 0,0 0-1 0 0,-1 0 1 0 0,1 0 0 0 0,0 0 0 0 0,0 0-1 0 0,-1 0 1 0 0,1 0 0 0 0,0 0 0 0 0,-1 0-1 0 0,1 0 1 0 0,-1 0 0 0 0,1 0 0 0 0,0 0-1 0 0,-1 0 1 0 0,1 0 0 0 0,0 0 0 0 0,-1 0-1 0 0,1 0 1 0 0,0 0 0 0 0,-1 0 0 0 0,-15 9 782 0 0,10-6-623 0 0,1 1-1 0 0,0 1 0 0 0,0-1 1 0 0,-5 6-1 0 0,-2 5-187 0 0,0 1 0 0 0,2 0 0 0 0,0 0 0 0 0,0 1 0 0 0,2 0 0 0 0,-8 20 0 0 0,6-9-4 0 0,2 0 0 0 0,-8 41 0 0 0,14-59-53 0 0,1 0 0 0 0,0 1 0 0 0,1-1-1 0 0,0 0 1 0 0,0 1 0 0 0,1-1 0 0 0,0 0 0 0 0,1 1 0 0 0,0-1 0 0 0,6 14 0 0 0,-8-22-36 0 0,1 0 0 0 0,0 0 0 0 0,0-1 0 0 0,0 1 1 0 0,0-1-1 0 0,0 1 0 0 0,0-1 0 0 0,0 1 0 0 0,0-1 1 0 0,0 1-1 0 0,1-1 0 0 0,-1 0 0 0 0,1 0 0 0 0,-1 0 1 0 0,1 0-1 0 0,2 2 0 0 0,-3-3 24 0 0,0 0 1 0 0,1 1-1 0 0,-1-1 0 0 0,1 0 1 0 0,-1 0-1 0 0,1 1 0 0 0,-1-1 1 0 0,1 0-1 0 0,-1-1 0 0 0,1 1 1 0 0,-1 0-1 0 0,1 0 0 0 0,-1-1 1 0 0,1 1-1 0 0,-1-1 0 0 0,2 0 1 0 0,1-1 14 0 0,0 0 1 0 0,0-1-1 0 0,0 1 0 0 0,0-1 1 0 0,0 0-1 0 0,-1 0 1 0 0,0-1-1 0 0,1 1 1 0 0,-1-1-1 0 0,-1 1 1 0 0,4-5-1 0 0,6-11 28 0 0,-8 14-11 0 0,0-1 1 0 0,-1 0 0 0 0,5-9-1 0 0,-5 8 77 0 0,0 1 0 0 0,-1-1 0 0 0,0 0 0 0 0,1-9 0 0 0,-2 12-2 0 0,-1 0-1 0 0,0 1 1 0 0,0-1-1 0 0,-1 1 1 0 0,1-1-1 0 0,-1 1 1 0 0,1-1-1 0 0,-1 1 1 0 0,0-1-1 0 0,-1 1 1 0 0,-1-4-1 0 0,-1 0 24 0 0,0 0 0 0 0,-1 0-1 0 0,1 0 1 0 0,-2 0 0 0 0,1 1-1 0 0,-1 0 1 0 0,1 1-1 0 0,-9-7 1 0 0,-11-11-125 0 0,25 23-213 0 0,0-2-728 0 0,0 1 848 0 0,0 1 0 0 0,0-1 0 0 0,0 0 0 0 0,1 0 0 0 0,-1 1 0 0 0,0-1 0 0 0,1 0 0 0 0,-1 1 0 0 0,0-1 0 0 0,1 0 0 0 0,-1 1 0 0 0,1-1 0 0 0,-1 1 0 0 0,1-1 0 0 0,-1 1 0 0 0,1-1 0 0 0,0 1 0 0 0,-1-1 0 0 0,1 1 0 0 0,-1-1 0 0 0,1 1 0 0 0,0 0 0 0 0,0-1 0 0 0,-1 1 0 0 0,1 0 0 0 0,1-1 0 0 0,4-1-797 0 0,0-1-607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51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10512 0 0,'3'-5'105'0'0,"-1"0"1"0"0,1-1-1 0 0,0 2 1 0 0,1-1-1 0 0,-1 0 1 0 0,8-7-1 0 0,7-10 6822 0 0,-17 24-6489 0 0,2 10-292 0 0,-1 1 0 0 0,-1 0 0 0 0,0-1 0 0 0,-1 1 0 0 0,-2 19 0 0 0,1 4 82 0 0,0-3-36 0 0,0-13-282 0 0,1-1-1 0 0,3 21 0 0 0,-1-32 61 0 0,0-1 0 0 0,0 0-1 0 0,0 1 1 0 0,5 6-1 0 0,-7-14 31 0 0,0 0 0 0 0,0 1 0 0 0,0-1 0 0 0,0 0 0 0 0,0 0 0 0 0,1 1 0 0 0,-1-1 0 0 0,0 0 0 0 0,0 0 0 0 0,0 1 0 0 0,1-1 0 0 0,-1 0 0 0 0,0 0 0 0 0,0 0 0 0 0,0 1 0 0 0,1-1 0 0 0,-1 0 0 0 0,0 0 0 0 0,0 0 0 0 0,1 0 0 0 0,-1 0 0 0 0,0 0 0 0 0,0 0 0 0 0,1 1 0 0 0,-1-1 0 0 0,1 0 0 0 0,1-1 0 0 0,0 1 0 0 0,1 0 0 0 0,-1-1 0 0 0,1 0 0 0 0,-1 1 0 0 0,0-1 0 0 0,1 0 0 0 0,-1 0 0 0 0,0-1 0 0 0,0 1 0 0 0,0 0 0 0 0,0-1 0 0 0,0 1 0 0 0,3-3 0 0 0,-1-1 0 0 0,0 1 0 0 0,0 0 0 0 0,0-1 0 0 0,5-9 0 0 0,-5 7 1 0 0,2-3 1 0 0,-1 0 0 0 0,0 1-1 0 0,0-1 1 0 0,-1-1-1 0 0,4-15 1 0 0,-7 22 26 0 0,0 0-1 0 0,1 1 1 0 0,-1 0 0 0 0,1-1-1 0 0,2-3 1 0 0,0 0 67 0 0,-4 5-12 0 0,5 16-446 0 0,11 14 363 0 0,-10-20 0 0 0,4-4 0 0 0,-8-4 0 0 0,0-1 0 0 0,0 1 0 0 0,1-1 0 0 0,-1 0 0 0 0,0 1 0 0 0,0-1 0 0 0,0 0 0 0 0,1 0 0 0 0,-1 0 0 0 0,0-1 0 0 0,-1 1 0 0 0,1 0 0 0 0,0-1 0 0 0,0 1 0 0 0,0-1 0 0 0,-1 0 0 0 0,1 0 0 0 0,-1 1 0 0 0,2-3 0 0 0,3-5-26 0 0,0-1 0 0 0,7-15 0 0 0,-12 22 10 0 0,24-56-163 0 0,-17 39 30 0 0,0 1 0 0 0,21-35 0 0 0,-10 25-44 0 0,-3 6 62 0 0,-1-1 1 0 0,0 0-1 0 0,12-33 0 0 0,-17 35 226 0 0,-9 21-191 0 0,0 2-284 0 0,1-1 393 0 0,0 1 0 0 0,-1 0-1 0 0,1 0 1 0 0,-1 1 0 0 0,1-1 0 0 0,-1 0-1 0 0,1 0 1 0 0,-1 1 0 0 0,0-1 0 0 0,0 1-1 0 0,0-1 1 0 0,0 1 0 0 0,0 0 0 0 0,0-1-1 0 0,1 3 1 0 0,9 33 667 0 0,-3-9-267 0 0,12 49 491 0 0,-4-3-440 0 0,19 60-2168 0 0,-34-128 1352 0 0,0-1 0 0 0,-1 1-1 0 0,0-1 1 0 0,0 1-1 0 0,-1 0 1 0 0,1-1 0 0 0,-1 1-1 0 0,-3 8 1 0 0,2-7-379 0 0,1 0 1 0 0,0 1 0 0 0,-1 8-1 0 0,2-7-2461 0 0,-4 0-842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8:5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11968 0 0,'0'0'697'0'0,"6"-1"-554"0"0,23-9 200 0 0,-17 6 247 0 0,0 0 0 0 0,18-4 0 0 0,17-2 653 0 0,56-20 0 0 0,-34 9-545 0 0,34-18-36 0 0,-4 0-456 0 0,-63 28-223 0 0,-7 1-280 0 0,35-6-1 0 0,-39 11-389 0 0,-3 1-188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92 463 6160 0 0,'-2'-1'133'0'0,"-26"-28"320"0"0,24 23-263 0 0,-1 0 0 0 0,-1 0 0 0 0,1 0 0 0 0,-1 1 0 0 0,0 0 0 0 0,-1 1 0 0 0,-9-7 0 0 0,9 8 4594 0 0,22 9-3492 0 0,89 59-642 0 0,20 11-594 0 0,-14-25-55 0 0,72 40-74 0 0,-141-67 109 0 0,76 47 504 0 0,-105-64-387 0 0,-7-4-36 0 0,1 1 1 0 0,-1 0-1 0 0,7 6 884 0 0,-25-22-772 0 0,-131-108-189 0 0,9 9-150 0 0,109 86 84 0 0,0-1 0 0 0,-39-51 0 0 0,43 46-14 0 0,-34-64 0 0 0,47 77 35 0 0,1-1 1 0 0,1 0-1 0 0,1 0 1 0 0,0-1-1 0 0,-3-23 0 0 0,9 37-12 0 0,-1-1-1 0 0,1 1 0 0 0,1-1 0 0 0,-1 1 0 0 0,1-1 0 0 0,0 1 0 0 0,0 0 0 0 0,1 0 0 0 0,0-1 0 0 0,0 1 0 0 0,1 0 0 0 0,-1 1 0 0 0,1-1 0 0 0,6-8 0 0 0,-5 9 24 0 0,-1 0-1 0 0,1 0 0 0 0,0 0 1 0 0,1 1-1 0 0,-1 0 0 0 0,1 0 1 0 0,0 0-1 0 0,0 1 0 0 0,5-4 0 0 0,-4 5-5 0 0,0 0 0 0 0,-1 0 0 0 0,1 1 0 0 0,0 0 0 0 0,0 0 0 0 0,0 0 0 0 0,0 1 0 0 0,10 0 0 0 0,2 0 0 0 0,7 0 11 0 0,0 1 0 0 0,-1 1-1 0 0,1 1 1 0 0,-1 1 0 0 0,0 2-1 0 0,24 8 1 0 0,-26-8 35 0 0,-13-4-26 0 0,0 1 1 0 0,1 0-1 0 0,10 5 1 0 0,0 3 12 0 0,1-2 1 0 0,0 0-1 0 0,28 7 0 0 0,-47-15-33 0 0,0-1 0 0 0,-1 0 0 0 0,1 1 0 0 0,0-1 0 0 0,-1 0 0 0 0,1 0 0 0 0,0 0 0 0 0,-1-1 0 0 0,1 1 0 0 0,-1 0 0 0 0,1-1 0 0 0,2 0 0 0 0,15-4 0 0 0,-1 0-14 0 0,-15 3-4 0 0,0 1 1 0 0,0 0-1 0 0,0 1 1 0 0,0-1-1 0 0,0 0 0 0 0,1 1 1 0 0,-1 0-1 0 0,0 0 1 0 0,0 0-1 0 0,5 1 0 0 0,13 0-509 0 0,17 4 355 0 0,-15 2-5580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259 468 10136 0 0,'0'0'230'0'0,"5"7"309"0"0,-3-6-515 0 0,1 1 0 0 0,-1-1-1 0 0,1 1 1 0 0,-1-1 0 0 0,1 0 0 0 0,-1 0 0 0 0,1 0 0 0 0,3 0-1 0 0,-4 0-19 0 0,-1-1 0 0 0,1 0 0 0 0,-1 0 0 0 0,1 0 0 0 0,-1 0 0 0 0,1 0 0 0 0,-1 0 0 0 0,1 0 0 0 0,-1 0 1 0 0,1 0-1 0 0,-1-1 0 0 0,1 1 0 0 0,-1-1 0 0 0,0 1 0 0 0,1-1 0 0 0,-1 1 0 0 0,2-2 0 0 0,-2 1-4 0 0,0 1 0 0 0,-1 0 0 0 0,1 0 0 0 0,-1-1 0 0 0,1 1 0 0 0,-1 0 0 0 0,0-1 0 0 0,1 1 0 0 0,-1-1 0 0 0,1 1 0 0 0,-1-1 0 0 0,0 1 0 0 0,1-1 0 0 0,-1 1 0 0 0,0-1 0 0 0,1 1 0 0 0,-1-1 0 0 0,0 1 0 0 0,0-1 0 0 0,0 1 0 0 0,1-1 0 0 0,-1 0 0 0 0,0 0 0 0 0,0-1 0 0 0,2-2 0 0 0,-1 0 0 0 0,0 0 0 0 0,0 0 0 0 0,0 0 0 0 0,-1 0 0 0 0,0 0 0 0 0,0 0 0 0 0,0-1 0 0 0,0 1 0 0 0,0 0 0 0 0,-1 0 0 0 0,-1-8 0 0 0,-1-2 0 0 0,1-6 0 0 0,-2 0 0 0 0,0 0 0 0 0,-1 0 0 0 0,-1 1 0 0 0,-16-35 0 0 0,-1 1 0 0 0,17 36 0 0 0,-1 0 0 0 0,-16-27 0 0 0,16 33 6 0 0,2 3 45 0 0,0 0 1 0 0,-1 0-1 0 0,1 1 1 0 0,-1-1 0 0 0,-1 1-1 0 0,1 1 1 0 0,-1-1 0 0 0,-10-6-1 0 0,9 8 183 0 0,5 2-158 0 0,0 1 0 0 0,0 0 0 0 0,0 0 0 0 0,0 0 0 0 0,0 1 0 0 0,0-1 0 0 0,0 1 0 0 0,0 0 0 0 0,-1 0 0 0 0,1 0 0 0 0,-1 0 0 0 0,1 0 0 0 0,-1 1 0 0 0,1-1 0 0 0,-1 1 0 0 0,1 0 0 0 0,-7 1 0 0 0,-1 1-73 0 0,-1 1 0 0 0,1 1 0 0 0,0 0 0 0 0,-17 8 1 0 0,27-11-4 0 0,1-1 0 0 0,0 0 0 0 0,-1 0 0 0 0,1 1 0 0 0,-1-1 0 0 0,1 0 0 0 0,0 1 0 0 0,-1-1 0 0 0,1 0 0 0 0,0 1 0 0 0,-1-1 0 0 0,1 0 0 0 0,0 1 0 0 0,-1-1 0 0 0,1 1 0 0 0,0-1 0 0 0,0 1 0 0 0,0-1 0 0 0,-1 1 0 0 0,1-1 0 0 0,0 1 0 0 0,0-1 0 0 0,0 1 0 0 0,0-1 0 0 0,0 1 0 0 0,0-1 0 0 0,0 1 0 0 0,0-1 0 0 0,0 1 0 0 0,0-1 0 0 0,0 1 0 0 0,0-1 0 0 0,1 1 0 0 0,10 18 0 0 0,-2-4 0 0 0,1 10 0 0 0,11 47 0 0 0,-1-4 0 0 0,-8-34 0 0 0,1-2 0 0 0,2 0 0 0 0,1-1 0 0 0,1 0 0 0 0,2-1 0 0 0,26 32 0 0 0,-38-54 0 0 0,1 0 0 0 0,-1-1 0 0 0,1 0 0 0 0,0-1 0 0 0,1 0 0 0 0,0 0 0 0 0,0 0 0 0 0,0-1 0 0 0,0-1 0 0 0,1 0 0 0 0,20 7 0 0 0,-24-11 0 0 0,-1 1 0 0 0,1-1 0 0 0,0 0 0 0 0,0 0 0 0 0,0-1 0 0 0,-1 0 0 0 0,1 0 0 0 0,7-2 0 0 0,43-17 0 0 0,-52 19 0 0 0,11-5 0 0 0,0-1 0 0 0,-1 0 0 0 0,26-17 0 0 0,-34 19 0 0 0,0 0 0 0 0,0 0 0 0 0,0 0 0 0 0,-1-1 0 0 0,0 0 0 0 0,0-1 0 0 0,0 1 0 0 0,-1-1 0 0 0,7-13 0 0 0,-3 1-142 0 0,-1 0 0 0 0,-1 0 0 0 0,-1-1 0 0 0,-1 1 0 0 0,4-38 0 0 0,-7 32-418 0 0,0 0 1 0 0,-2 0-1 0 0,-1-1 1 0 0,-6-31-1 0 0,1 28-3574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4 501 8592 0 0,'0'0'250'0'0,"0"-1"4"0"0,-3-5-92 0 0,2 5 694 0 0,2 4-747 0 0,-1-1 0 0 0,1 0 0 0 0,0 1 0 0 0,-1-1 0 0 0,1 0 0 0 0,0 1 0 0 0,0-1 0 0 0,1 0 0 0 0,-1 0 0 0 0,3 4 0 0 0,18 19-118 0 0,-11-13 423 0 0,0 0 1 0 0,16 26 0 0 0,-18-25-236 0 0,0-1 0 0 0,0 0 0 0 0,18 18 0 0 0,-14-20-160 0 0,0 0 0 0 0,0-1 0 0 0,0-1 0 0 0,1 0 0 0 0,1-1 0 0 0,-1-1 0 0 0,1 0 0 0 0,0-1 1 0 0,1 0-1 0 0,-1-1 0 0 0,28 3 0 0 0,-40-7-29 0 0,1 1 1 0 0,-1-1-1 0 0,0 0 1 0 0,0 0-1 0 0,0-1 1 0 0,0 1-1 0 0,1-1 1 0 0,-1 0-1 0 0,0 0 1 0 0,4-1-1 0 0,-5 1 7 0 0,0 0 0 0 0,-1 0 0 0 0,1-1 0 0 0,0 1 1 0 0,-1 0-1 0 0,1-1 0 0 0,0 1 0 0 0,-1-1 0 0 0,0 1 0 0 0,1-1 0 0 0,-1 0 0 0 0,0 1 0 0 0,0-1 0 0 0,0 0 0 0 0,0 0 0 0 0,0 0 1 0 0,1-3-1 0 0,1-7 3 0 0,-1-1 0 0 0,0 1 0 0 0,0-1 0 0 0,-2 0 0 0 0,1 1 0 0 0,-2-1 0 0 0,1 0 0 0 0,-2 1 0 0 0,-4-20 0 0 0,0 6 0 0 0,-2 0 0 0 0,0 1 0 0 0,-19-38 0 0 0,-17-20 0 0 0,38 74 0 0 0,0 1 0 0 0,0 0 0 0 0,-1 0 0 0 0,0 1 0 0 0,0-1 0 0 0,0 2 0 0 0,-12-9 0 0 0,8 6 0 0 0,0 0 0 0 0,-18-20 0 0 0,-47-79 0 0 0,40 55 0 0 0,32 46 0 0 0,0 1 0 0 0,-1-1 0 0 0,2-1 0 0 0,-1 1 0 0 0,1 0 0 0 0,-3-12 0 0 0,6 19 0 0 0,0-1 0 0 0,0 1 0 0 0,-1-1 0 0 0,1 1 0 0 0,0 0 0 0 0,0-1 0 0 0,0 1 0 0 0,0-1 0 0 0,0 1 0 0 0,0-1 0 0 0,0 1 0 0 0,0 0 0 0 0,0-1 0 0 0,0 1 0 0 0,0-1 0 0 0,0 1 0 0 0,0-1 0 0 0,1 1 0 0 0,-1 0 0 0 0,0-1 0 0 0,0 1 0 0 0,0-1 0 0 0,1 1 0 0 0,-1 0 0 0 0,0-1 0 0 0,0 1 0 0 0,1 0 0 0 0,-1-1 0 0 0,0 1 0 0 0,1 0 0 0 0,-1-1 0 0 0,0 1 0 0 0,1 0 0 0 0,-1 0 0 0 0,0-1 0 0 0,1 1 0 0 0,-1 0 0 0 0,1 0 0 0 0,-1 0 0 0 0,1 0 0 0 0,-1 0 0 0 0,0-1 0 0 0,1 1 0 0 0,-1 0 0 0 0,1 0 0 0 0,-1 0 0 0 0,1 0 0 0 0,-1 0 0 0 0,1 1 0 0 0,-1-1 0 0 0,4-1 66 0 0,-1 2 1 0 0,1-1 0 0 0,-1 0-1 0 0,1 1 1 0 0,-1-1-1 0 0,1 1 1 0 0,-1 0 0 0 0,0 1-1 0 0,1-1 1 0 0,-1 0 0 0 0,6 4-1 0 0,11 4 243 0 0,155 45-97 0 0,-163-50-202 0 0,1 0 0 0 0,-1 1 0 0 0,0 1 0 0 0,0 0 0 0 0,-1 1 0 0 0,0 0 0 0 0,15 12 0 0 0,-23-16-8 0 0,7 3 45 0 0,-1 0-1 0 0,1 0 1 0 0,0-1-1 0 0,0 0 1 0 0,1-1-1 0 0,11 3 1 0 0,-21-7-37 0 0,0 1 0 0 0,1-1 1 0 0,-1 0-1 0 0,0 0 1 0 0,0 0-1 0 0,1 0 1 0 0,-1 0-1 0 0,0 0 0 0 0,0 0 1 0 0,1-1-1 0 0,-1 1 1 0 0,0 0-1 0 0,0-1 0 0 0,1 1 1 0 0,-1-1-1 0 0,0 1 1 0 0,0-1-1 0 0,2-1 1 0 0,16-18 54 0 0,-8 6-72 0 0,-9 12-44 0 0,0 0 0 0 0,0-1 0 0 0,0 1 1 0 0,0-1-1 0 0,-1 1 0 0 0,1-1 0 0 0,-1 0 1 0 0,0 0-1 0 0,0 1 0 0 0,0-1 0 0 0,0 0 1 0 0,0 0-1 0 0,-1 0 0 0 0,1 0 0 0 0,-1 0 1 0 0,0 0-1 0 0,0 0 0 0 0,0 0 0 0 0,-1-5 1 0 0,0 1-430 0 0,-1 0 1 0 0,0 0 0 0 0,0 0-1 0 0,-1 0 1 0 0,0 0-1 0 0,-5-8 1 0 0,-6-9-910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18 966 10136 0 0,'5'0'136'0'0,"1"1"1"0"0,-1 0-1 0 0,1 0 1 0 0,-1 1-1 0 0,8 2 1 0 0,8 3 100 0 0,-6-3-176 0 0,1 1 0 0 0,-1 1 0 0 0,0 1 0 0 0,21 12 0 0 0,8 3 630 0 0,-33-18-606 0 0,-1 0 0 0 0,-1 1 1 0 0,1 1-1 0 0,10 7 0 0 0,-5 0-28 0 0,-8-7-15 0 0,0 0 0 0 0,0-1 1 0 0,16 9-1 0 0,-21-13 443 0 0,-3-3-365 0 0,0-1 0 0 0,-1 1 0 0 0,1-1-1 0 0,-1 1 1 0 0,1 0 0 0 0,-1-1 0 0 0,0 1 0 0 0,0 0 0 0 0,0 0 0 0 0,0 0 0 0 0,0 0-1 0 0,-5-2 1 0 0,-1-3 27 0 0,-90-89 143 0 0,80 74-290 0 0,1 0 0 0 0,2-1 0 0 0,-18-34 0 0 0,12 20 0 0 0,-38-73 0 0 0,52 93 0 0 0,0-2 0 0 0,0 1 0 0 0,2-1 0 0 0,-4-27 0 0 0,5 25 0 0 0,2 13 0 0 0,1-1 0 0 0,0 0 0 0 0,0 0 0 0 0,1-1 0 0 0,1-15 0 0 0,3-1 0 0 0,-1 7 0 0 0,0 0 0 0 0,12-35 0 0 0,-3 23 3 0 0,-7 15 4 0 0,0 1 0 0 0,2 0 1 0 0,0 0-1 0 0,0 0 0 0 0,19-25 0 0 0,21-18 1208 0 0,-45 55-1214 0 0,1 0-1 0 0,-1-1 1 0 0,0 0 0 0 0,0 1-1 0 0,-1-1 1 0 0,1 0 0 0 0,-1 0-1 0 0,0 0 1 0 0,1-5 0 0 0,-1 5 35 0 0,1-1 0 0 0,-1 1 1 0 0,0-1-1 0 0,1 1 0 0 0,0 0 0 0 0,0-1 1 0 0,0 1-1 0 0,6-6 0 0 0,-7 8-3 0 0,0 1 1 0 0,0-1-1 0 0,-1 0 0 0 0,1 1 0 0 0,0-1 0 0 0,0 0 1 0 0,-1 0-1 0 0,1 1 0 0 0,-1-1 0 0 0,1-3 0 0 0,-1 5-40 0 0,0 0-1 0 0,0 0 1 0 0,0-1-1 0 0,0 1 1 0 0,0 0-1 0 0,0 0 0 0 0,0 0 1 0 0,0 0-1 0 0,0-1 1 0 0,0 1-1 0 0,0 0 0 0 0,1 0 1 0 0,-1 0-1 0 0,0 0 1 0 0,0-1-1 0 0,0 1 0 0 0,0 0 1 0 0,0 0-1 0 0,0 0 1 0 0,1 0-1 0 0,-1 0 0 0 0,0 0 1 0 0,0-1-1 0 0,0 1 1 0 0,1 0-1 0 0,-1 0 0 0 0,0 0 1 0 0,0 0-1 0 0,0 0 1 0 0,0 0-1 0 0,1 0 0 0 0,-1 0 1 0 0,0 0-1 0 0,0 0 1 0 0,0 0-1 0 0,1 0 1 0 0,-1 0-1 0 0,0 0 0 0 0,0 0 1 0 0,0 0-1 0 0,1 0 1 0 0,9 3 41 0 0,-8-2 29 0 0,1-1-46 0 0,-1 1-1 0 0,0 0 0 0 0,0 0 1 0 0,0 0-1 0 0,0 1 0 0 0,-1-1 1 0 0,1 0-1 0 0,0 1 1 0 0,0-1-1 0 0,-1 1 0 0 0,1 0 1 0 0,-1-1-1 0 0,1 1 1 0 0,-1 0-1 0 0,0 0 0 0 0,2 3 1 0 0,1 4-15 0 0,0 0-1 0 0,4 17 1 0 0,-6-18-1 0 0,0 0-1 0 0,7 14 0 0 0,8 4 0 0 0,-12-18 0 0 0,0-1 0 0 0,-1 1 0 0 0,0 0 0 0 0,4 9 0 0 0,2 14 46 0 0,2 0 0 0 0,2-1-1 0 0,31 53 1 0 0,-44-82 71 0 0,1-2-135 0 0,-1 0 0 0 0,1-1 0 0 0,-1 1 0 0 0,0 0-1 0 0,0-1 1 0 0,1 1 0 0 0,-1-1 0 0 0,0 1-1 0 0,0-1 1 0 0,0 0 0 0 0,1-2 0 0 0,-1-3-7 0 0,0 0-1 0 0,0 1 1 0 0,-1-1 0 0 0,0 0-1 0 0,0 1 1 0 0,-2-13 0 0 0,1 13 8 0 0,-2-25 22 0 0,-2-1 0 0 0,-2 0 0 0 0,0 1 0 0 0,-17-41-1 0 0,18 57 151 0 0,1 0-205 0 0,-1 1-1 0 0,-1-1 1 0 0,0 1-1 0 0,-16-24 1 0 0,21 35 137 0 0,-1 0 0 0 0,0 0 0 0 0,0 0-1 0 0,0 0 1 0 0,0 0 0 0 0,0 1 0 0 0,0-1 0 0 0,-1 1 0 0 0,0 0-1 0 0,1 0 1 0 0,-1 0 0 0 0,0 0 0 0 0,0 1 0 0 0,0 0 0 0 0,0-1-1 0 0,0 1 1 0 0,0 1 0 0 0,0-1 0 0 0,0 1 0 0 0,0-1 0 0 0,0 1-1 0 0,-1 1 1 0 0,-5 0 0 0 0,7-1-84 0 0,0 1 1 0 0,0 0-1 0 0,0 0 0 0 0,0 0 1 0 0,0 0-1 0 0,1 0 0 0 0,-1 1 1 0 0,0-1-1 0 0,0 1 0 0 0,1 0 1 0 0,-1 0-1 0 0,1 0 0 0 0,0 0 1 0 0,-1 0-1 0 0,1 1 0 0 0,0-1 1 0 0,0 0-1 0 0,1 1 0 0 0,-1 0 1 0 0,0-1-1 0 0,1 1 0 0 0,0 0 1 0 0,0 0-1 0 0,-1 0 0 0 0,2 0 1 0 0,-1 0-1 0 0,0 0 0 0 0,1 0 1 0 0,-1 6-1 0 0,1-2-250 0 0,0 0 1 0 0,1 0-1 0 0,0 0 0 0 0,1 0 0 0 0,-1 0 1 0 0,1 0-1 0 0,1-1 0 0 0,-1 1 0 0 0,1 0 1 0 0,0-1-1 0 0,0 0 0 0 0,1 0 0 0 0,4 6 1 0 0,18 22-3840 0 0,-21-26-324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155 340 12416 0 0,'-1'-4'107'0'0,"1"4"-87"0"0,0-1 0 0 0,0 1-1 0 0,0 0 1 0 0,0-1 0 0 0,0 1-1 0 0,0-1 1 0 0,-1 1 0 0 0,1-1 0 0 0,0 1-1 0 0,0 0 1 0 0,0-1 0 0 0,-1 1 0 0 0,1 0-1 0 0,0-1 1 0 0,0 1 0 0 0,-1 0 0 0 0,1-1-1 0 0,0 1 1 0 0,-1 0 0 0 0,1-1-1 0 0,0 1 1 0 0,-1 0 0 0 0,1 0 0 0 0,0 0-1 0 0,-1-1 1 0 0,1 1 0 0 0,-1 0 0 0 0,1 0-1 0 0,0 0 1 0 0,-1 0 0 0 0,1 0 0 0 0,-1 0-1 0 0,1-1 1 0 0,-1 1 0 0 0,1 0-1 0 0,0 0 1 0 0,-1 1 0 0 0,-1-2-5 0 0,0 7 34 0 0,3-4 20 0 0,0 0 0 0 0,-1 1 0 0 0,1-1 0 0 0,0 0 0 0 0,0 0 0 0 0,0 0 0 0 0,1 0 0 0 0,-1 0 0 0 0,0 0 0 0 0,1 0 0 0 0,-1-1 0 0 0,1 1 0 0 0,0 0 0 0 0,-1-1 0 0 0,3 2 0 0 0,3 3 95 0 0,3 4-51 0 0,0-1 1 0 0,0-1-1 0 0,1 0 0 0 0,1 0 1 0 0,21 10-1 0 0,6 1-88 0 0,-11-6-25 0 0,-1 1 1 0 0,47 32 0 0 0,67 76-1 0 0,-123-106 0 0 0,35 26 0 0 0,6 3 0 0 0,-44-32 0 0 0,0-1 0 0 0,32 17 0 0 0,-4-2 0 0 0,-32-20 21 0 0,-9-7-3 0 0,0 1 0 0 0,0 0 0 0 0,-1 0 1 0 0,1 0-1 0 0,0 0 0 0 0,-1 0 0 0 0,1 1 0 0 0,-1-1 0 0 0,1 0 0 0 0,-1 1 0 0 0,0-1 0 0 0,1 1 0 0 0,1 3 0 0 0,-3-5-4 0 0,0 1-1 0 0,0-1 1 0 0,0 1 0 0 0,0-1-1 0 0,0 0 1 0 0,0 1-1 0 0,0-1 1 0 0,0 1 0 0 0,0-1-1 0 0,0 0 1 0 0,0 1-1 0 0,0-1 1 0 0,-1 0 0 0 0,1 1-1 0 0,0-1 1 0 0,0 1 0 0 0,0-1-1 0 0,-1 0 1 0 0,1 1-1 0 0,0-1 1 0 0,0 0 0 0 0,-1 0-1 0 0,1 1 1 0 0,0-1-1 0 0,0 0 1 0 0,-1 0 0 0 0,1 1-1 0 0,0-1 1 0 0,-1 0-1 0 0,1 0 1 0 0,-1 0 0 0 0,1 1-1 0 0,0-1 1 0 0,-1 0-1 0 0,1 0 1 0 0,0 0 0 0 0,-1 0-1 0 0,1 0 1 0 0,-1 0-1 0 0,1 0 1 0 0,0 0 0 0 0,-1 0-1 0 0,-23 1 318 0 0,19-1-290 0 0,-10-1 39 0 0,0 0 0 0 0,0-1-1 0 0,0-1 1 0 0,-26-7-1 0 0,-56-27 339 0 0,78 28-433 0 0,2-1 0 0 0,-1 0 0 0 0,2-1 0 0 0,-1-1 0 0 0,2 0-1 0 0,-1-1 1 0 0,-13-17 0 0 0,-80-60-363 0 0,73 63 445 0 0,-55-55 0 0 0,54 40 55 0 0,1-1 0 0 0,-42-68-1 0 0,65 90-128 0 0,1 0-1 0 0,2-1 0 0 0,-14-38 0 0 0,19 45 8 0 0,2 1 1 0 0,-1-1-1 0 0,2-1 0 0 0,0 1 1 0 0,0 0-1 0 0,2-30 0 0 0,1 42 1 0 0,-1 1 0 0 0,0-1 0 0 0,1 0 0 0 0,-1 1 0 0 0,1-1 0 0 0,0 1 0 0 0,0-1 0 0 0,0 0 0 0 0,0 1 0 0 0,0 0 0 0 0,0-1 0 0 0,1 1 0 0 0,-1 0 0 0 0,4-4 0 0 0,-3 4-1 0 0,0 1 0 0 0,-1 0-1 0 0,1 0 1 0 0,0 0 0 0 0,-1 0 0 0 0,1 0 0 0 0,0 1 0 0 0,0-1 0 0 0,0 0 0 0 0,0 1 0 0 0,0-1 0 0 0,0 1 0 0 0,0 0 0 0 0,0 0 0 0 0,0 0 0 0 0,0 0 0 0 0,0 0 0 0 0,0 0 0 0 0,0 0 0 0 0,0 1 0 0 0,2 0-1 0 0,11 3 5 0 0,1 1-1 0 0,-1 0 0 0 0,0 2 0 0 0,27 15 1 0 0,-11-2 95 0 0,31 25 0 0 0,-25-16-112 0 0,64 65-1 0 0,-90-81 51 0 0,0-1 0 0 0,-1 2-1 0 0,-1-1 1 0 0,0 1 0 0 0,0 1-1 0 0,-2-1 1 0 0,1 1 0 0 0,-2 1-1 0 0,5 17 1 0 0,-10-28 35 0 0,0-1-1 0 0,0 1 1 0 0,-1 0-1 0 0,1-1 1 0 0,-1 1-1 0 0,0 0 0 0 0,-1-1 1 0 0,1 1-1 0 0,-1 0 1 0 0,-2 8-1 0 0,3-11-49 0 0,-1-1 0 0 0,0 1 0 0 0,0 0 0 0 0,0 0-1 0 0,0-1 1 0 0,0 1 0 0 0,0 0 0 0 0,0-1 0 0 0,0 1-1 0 0,-1-1 1 0 0,1 0 0 0 0,-1 1 0 0 0,1-1 0 0 0,-1 0-1 0 0,1 0 1 0 0,-1 0 0 0 0,0 0 0 0 0,1 0 0 0 0,-1 0-1 0 0,0 0 1 0 0,0-1 0 0 0,0 1 0 0 0,0-1 0 0 0,1 1 0 0 0,-1-1-1 0 0,0 0 1 0 0,0 0 0 0 0,-3 0 0 0 0,0 0-225 0 0,3 0 81 0 0,0 0 0 0 0,0 0 0 0 0,1 0 0 0 0,-1 0 0 0 0,0 0 0 0 0,0 0 0 0 0,0 0 0 0 0,1 1 0 0 0,-1-1 0 0 0,0 1 0 0 0,1-1 0 0 0,-4 2-1 0 0,2-3-389 0 0,0-2 403 0 0,1 1 0 0 0,-1 0 0 0 0,0-1 0 0 0,1 1 0 0 0,0-1 0 0 0,-1 0 0 0 0,1 0 0 0 0,0 0 0 0 0,0 0 0 0 0,1 0 0 0 0,-1 0 0 0 0,-1-5 0 0 0,1 3-302 0 0,0 0 0 0 0,-1 0 0 0 0,0 0 1 0 0,0 1-1 0 0,0-1 0 0 0,-4-3 0 0 0,-10-8-1073 0 0,-1 0-10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564 345 9464 0 0,'18'23'264'0'0,"-5"-19"64"0"0,-1 0-264 0 0,1 4-64 0 0,5 6 0 0 0,3 6 0 0 0,1 4 240 0 0,-1-2 32 0 0,-4 1 8 0 0,5 1-3160 0 0,-5-6-624 0 0</inkml:trace>
  <inkml:trace contextRef="#ctx0" brushRef="#br0" timeOffset="1">39 32 14888 0 0,'-4'-4'320'0'0,"-4"-8"72"0"0,-1 5 16 0 0,0 3 103 0 0,1 0-271 0 0,8 15-160 0 0,4 5-368 0 0,0-2-63 0 0,5 6-25 0 0,4-4-5992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62 16535 0 0,'-95'-56'848'0'0,"95"55"-844"0"0,0 1-1 0 0,0 0 0 0 0,1 0 0 0 0,-1 0 0 0 0,0 0 1 0 0,0 0-1 0 0,0 0 0 0 0,0 0 0 0 0,0 0 0 0 0,0 0 0 0 0,0 0 1 0 0,0 0-1 0 0,0 0 0 0 0,0 0 0 0 0,0-1 0 0 0,0 1 0 0 0,0 0 1 0 0,0 0-1 0 0,0 0 0 0 0,0 0 0 0 0,0 0 0 0 0,0 0 1 0 0,0 0-1 0 0,0 0 0 0 0,0 0 0 0 0,0-1 0 0 0,0 1 0 0 0,0 0 1 0 0,0 0-1 0 0,0 0 0 0 0,0 0 0 0 0,0 0 0 0 0,0 0 1 0 0,0 0-1 0 0,0 0 0 0 0,0 0 0 0 0,0 0 0 0 0,0-1 0 0 0,0 1 1 0 0,0 0-1 0 0,0 0 0 0 0,0 0 0 0 0,0 0 0 0 0,0 0 0 0 0,0 0 1 0 0,0 0-1 0 0,0 0 0 0 0,-1 0 0 0 0,1 0 0 0 0,0 0 1 0 0,0 0-1 0 0,0 0 0 0 0,0 0 0 0 0,0 0 0 0 0,0-1 0 0 0,0 1 1 0 0,0 0-1 0 0,0 0 0 0 0,0 0 0 0 0,-1 0 0 0 0,1 0 0 0 0,0 0 1 0 0,0 0-1 0 0,0 0 0 0 0,13 0 78 0 0,-7 0 32 0 0,1 0-1 0 0,-1 1 0 0 0,9 3 1 0 0,-5-1 105 0 0,0 2 1 0 0,-1 0 0 0 0,0 0 0 0 0,0 0-1 0 0,0 1 1 0 0,11 11 0 0 0,-1 0 3 0 0,26 32-1 0 0,19 33 143 0 0,45 51 320 0 0,19-8-409 0 0,0 0-438 0 0,-57-51 81 0 0,108 107 374 0 0,-167-170-290 0 0,1 0 1 0 0,0-1 0 0 0,1-1-1 0 0,0 0 1 0 0,25 10 0 0 0,-14-8-4 0 0,0-2 1 0 0,44 10-1 0 0,-59-16-537 0 0,0 0-1 0 0,0 1 0 0 0,0 0 0 0 0,0 0 0 0 0,0 1 1 0 0,-1 0-1 0 0,0 1 0 0 0,0 0 0 0 0,8 8 1 0 0,-9-10-3078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4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9904 0 0,'0'0'746'0'0,"4"4"-460"0"0,0 2 175 0 0,0 0 1 0 0,0 0 0 0 0,-1 0 0 0 0,0 1 0 0 0,0-1-1 0 0,3 12 1 0 0,5 13 1080 0 0,15 38 103 0 0,-26-68-1643 0 0,0-1-1 0 0,0 0 0 0 0,1 0 0 0 0,-1 0 1 0 0,0 0-1 0 0,0 0 0 0 0,0 0 0 0 0,0 0 0 0 0,0 0 1 0 0,0 1-1 0 0,0-1 0 0 0,0 0 0 0 0,0 0 0 0 0,0 0 1 0 0,0 0-1 0 0,0 0 0 0 0,0 0 0 0 0,1 0 1 0 0,-1 0-1 0 0,0 0 0 0 0,0 0 0 0 0,0 0 0 0 0,0 0 1 0 0,0 0-1 0 0,0 0 0 0 0,0 0 0 0 0,1 0 0 0 0,-1 1 1 0 0,0-1-1 0 0,0 0 0 0 0,0 0 0 0 0,0 0 0 0 0,0-1 1 0 0,0 1-1 0 0,0 0 0 0 0,1 0 0 0 0,-1 0 1 0 0,0 0-1 0 0,0 0 0 0 0,0 0 0 0 0,0 0 0 0 0,0 0 1 0 0,0 0-1 0 0,0 0 0 0 0,0 0 0 0 0,1 0 0 0 0,-1 0 1 0 0,0 0-1 0 0,0 0 0 0 0,0 0 0 0 0,0 0 1 0 0,0-1-1 0 0,0 1 0 0 0,0 0 0 0 0,0 0 0 0 0,0 0 1 0 0,0 0-1 0 0,0 0 0 0 0,0 0 0 0 0,0 0 0 0 0,0 0 1 0 0,0-1-1 0 0,0 1 0 0 0,0 0 0 0 0,0 0 0 0 0,3-7 158 0 0,1-16-161 0 0,-1 0 0 0 0,0-38-1 0 0,1-27-33 0 0,1 17 36 0 0,-1-10 0 0 0,-4 70-20 0 0,1 1 0 0 0,0 0 0 0 0,4-17 0 0 0,-4 20 48 0 0,-1 6 856 0 0,1 1-927 0 0,-1 0 82 0 0,1 0 0 0 0,0 0-1 0 0,-1 0 1 0 0,1 0 0 0 0,-1 1 0 0 0,1-1-1 0 0,0 0 1 0 0,-1 0 0 0 0,1 0-1 0 0,-1 1 1 0 0,1-1 0 0 0,-1 0-1 0 0,1 1 1 0 0,-1-1 0 0 0,1 1-1 0 0,-1-1 1 0 0,1 0 0 0 0,-1 1-1 0 0,0-1 1 0 0,1 1 0 0 0,-1 0-1 0 0,3 0 16 0 0,3-1-33 0 0,-5 0 34 0 0,0 0 3 0 0,0 0-55 0 0,0 0 1 0 0,-1 0-1 0 0,1 0 0 0 0,0 0 0 0 0,0 1 0 0 0,0-1 0 0 0,-1 0 0 0 0,1 1 0 0 0,0-1 0 0 0,0 0 0 0 0,-1 1 0 0 0,1-1 0 0 0,0 1 0 0 0,-1-1 0 0 0,1 1 0 0 0,0 0 0 0 0,-1-1 0 0 0,1 1 0 0 0,-1-1 0 0 0,1 1 0 0 0,-1 0 0 0 0,1 0 0 0 0,-1 0 1 0 0,8 19 53 0 0,-7-14 44 0 0,1-1-15 0 0,-1 1-1 0 0,1 0 0 0 0,-1 0 0 0 0,-1-1 1 0 0,1 12-1 0 0,0 0-25 0 0,1 31 43 0 0,3 30-684 0 0,-4-71 649 0 0,0 1-1 0 0,1-1 0 0 0,0 0 1 0 0,0 0-1 0 0,0 0 0 0 0,1-1 1 0 0,0 1-1 0 0,5 6 0 0 0,-8-12-80 0 0,1 0-1 0 0,0 1 1 0 0,0-1 0 0 0,0 0-1 0 0,1 0 1 0 0,-1 0-1 0 0,0 0 1 0 0,0 0-1 0 0,1 0 1 0 0,-1-1-1 0 0,0 1 1 0 0,1 0-1 0 0,-1-1 1 0 0,0 1 0 0 0,1-1-1 0 0,-1 1 1 0 0,1-1-1 0 0,-1 1 1 0 0,3-1-1 0 0,-1 0 28 0 0,0 0 0 0 0,0 0 0 0 0,0 0 0 0 0,1-1 0 0 0,-1 1 0 0 0,0-1 0 0 0,0 0 0 0 0,6-2 0 0 0,-4 1-34 0 0,1-1 0 0 0,-1 0 0 0 0,0 0 0 0 0,0 0 0 0 0,0-1 0 0 0,-1 1 0 0 0,1-1 0 0 0,-1 0-1 0 0,7-8 1 0 0,-6 5-35 0 0,-1 0 0 0 0,1-1 0 0 0,-1 0-1 0 0,0 0 1 0 0,-1 0 0 0 0,0 0 0 0 0,0-1-1 0 0,2-15 1 0 0,-4 18 80 0 0,-1 0 1 0 0,0 0-1 0 0,0 0 0 0 0,0 1 1 0 0,-1-1-1 0 0,1 0 0 0 0,-2 0 1 0 0,1 0-1 0 0,-1 0 0 0 0,1 1 1 0 0,-1-1-1 0 0,-1 1 0 0 0,-4-9 1 0 0,-4-6 76 0 0,7 11-81 0 0,-1 0 0 0 0,-9-11-1 0 0,12 17-13 0 0,0 1 0 0 0,0 0 0 0 0,0 0-1 0 0,-1-1 1 0 0,1 1 0 0 0,-1 1-1 0 0,1-1 1 0 0,-1 0 0 0 0,0 1 0 0 0,1-1-1 0 0,-1 1 1 0 0,-4-1 0 0 0,-32-7 340 0 0,37 8-297 0 0,0 1-1 0 0,0 0 0 0 0,0 0 1 0 0,0 0-1 0 0,0 0 1 0 0,0 0-1 0 0,0 0 0 0 0,0 0 1 0 0,0 1-1 0 0,1-1 0 0 0,-1 1 1 0 0,0-1-1 0 0,0 1 0 0 0,0 0 1 0 0,1 0-1 0 0,-1 0 0 0 0,-3 2 1 0 0,5-3-61 0 0,0 0 1 0 0,0 0 0 0 0,0 1-1 0 0,-1-1 1 0 0,1 0 0 0 0,0 0-1 0 0,0 0 1 0 0,0 0 0 0 0,-1 0-1 0 0,1 0 1 0 0,0 0 0 0 0,0 1-1 0 0,0-1 1 0 0,0 0-1 0 0,-1 0 1 0 0,1 0 0 0 0,0 0-1 0 0,0 0 1 0 0,0 0 0 0 0,-1 0-1 0 0,1 0 1 0 0,0 0 0 0 0,0 0-1 0 0,-1 0 1 0 0,1 0 0 0 0,0 0-1 0 0,0 0 1 0 0,0 0 0 0 0,-1-1-1 0 0,1 1 7 0 0,0 0-1 0 0,0 0 0 0 0,0 0 0 0 0,0 0 1 0 0,-1 0-1 0 0,1 0 0 0 0,0 0 1 0 0,0 0-1 0 0,0 0 0 0 0,0 0 0 0 0,0 0 1 0 0,-1 0-1 0 0,1 0 0 0 0,0 0 1 0 0,0 0-1 0 0,0 0 0 0 0,0 0 0 0 0,0 0 1 0 0,-1 0-1 0 0,1 1 0 0 0,0-1 1 0 0,0 0-1 0 0,0 0 0 0 0,0 0 0 0 0,0 0 1 0 0,0 0-1 0 0,0 0 0 0 0,-1 0 1 0 0,1 0-1 0 0,0 0 0 0 0,0 1 0 0 0,0-1 1 0 0,0 0-1 0 0,0 0 0 0 0,0 0 1 0 0,0 0-1 0 0,0 0 0 0 0,0 1 0 0 0,0-1 1 0 0,0 0-1 0 0,0 0 0 0 0,0 0 1 0 0,0 0-1 0 0,0 0 0 0 0,0 1 0 0 0,0-1 1 0 0,0 0-1 0 0,0 0 0 0 0,-1 3-289 0 0,1-1 0 0 0,-1 1 0 0 0,1 0 0 0 0,0-1 0 0 0,0 1 0 0 0,0 0 0 0 0,0-1 0 0 0,0 1 0 0 0,2 4 0 0 0,-1-1-2645 0 0,2 6-3465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42 8064 0 0,'-2'-3'84'0'0,"0"-1"0"0"0,-1 1 0 0 0,1 0 0 0 0,-1 0 0 0 0,0 0 0 0 0,0 0 0 0 0,0 1 0 0 0,0-1 0 0 0,-7-3 0 0 0,8 5 442 0 0,-8-2 2873 0 0,9 3-3341 0 0,1 0 0 0 0,0 0-1 0 0,0 0 1 0 0,0 0 0 0 0,0 0-1 0 0,-1 0 1 0 0,1 0 0 0 0,0 0-1 0 0,0 0 1 0 0,0 0 0 0 0,0 0-1 0 0,-1 0 1 0 0,1 0 0 0 0,0-1-1 0 0,0 1 1 0 0,0 0 0 0 0,0 0-1 0 0,0 0 1 0 0,-1 0 0 0 0,1 0 0 0 0,0 0-1 0 0,0 0 1 0 0,0-1 0 0 0,0 1-1 0 0,0 0 1 0 0,0 0 0 0 0,0 0-1 0 0,0 0 1 0 0,-1 0 0 0 0,1-1-1 0 0,0 1 1 0 0,0 0 0 0 0,0 0-1 0 0,0 0 1 0 0,0 0 0 0 0,0-1-1 0 0,0 1 1 0 0,0 0 0 0 0,0 0 0 0 0,0-1-1 0 0,2 1 29 0 0,0 1 0 0 0,-1-1 1 0 0,1 0-1 0 0,-1 0 0 0 0,1 1 0 0 0,0-1 0 0 0,-1 1 0 0 0,1-1 0 0 0,-1 1 0 0 0,1 0 0 0 0,2 1 1 0 0,-1-1 53 0 0,2 2-35 0 0,1 0 0 0 0,-1 0 1 0 0,0 1-1 0 0,0 0 1 0 0,0 0-1 0 0,-1 0 1 0 0,1 0-1 0 0,-1 1 0 0 0,0-1 1 0 0,0 1-1 0 0,3 6 1 0 0,-1-3-30 0 0,1 0 1 0 0,-1-1 0 0 0,12 10-1 0 0,7 1 46 0 0,50 27-1 0 0,-49-30-224 0 0,49 23-199 0 0,16 10 16 0 0,308 184 446 0 0,-341-206 614 0 0,-47-22-648 0 0,-22-18 361 0 0,3 7-652 0 0,1 1 1 0 0,-1 0-1 0 0,0 0 0 0 0,-1 0 1 0 0,0 1-1 0 0,1 1 0 0 0,-2-1 1 0 0,1 2-1 0 0,-10-4 0 0 0,12 5-390 0 0,-1-1-1 0 0,1 0 0 0 0,0 0 1 0 0,0-1-1 0 0,0 0 0 0 0,-10-7 0 0 0,12 8 229 0 0,-20-13-1207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1 740 12416 0 0,'9'-70'872'0'0,"-9"65"-872"0"0,-1-1 0 0 0,1 1 0 0 0,0-1 0 0 0,1 1 0 0 0,0 0 0 0 0,-1 0 0 0 0,2-1 0 0 0,-1 1 0 0 0,1 0 0 0 0,-1 0 0 0 0,1 0 0 0 0,1 0 0 0 0,4-7 0 0 0,5-7 230 0 0,1-1 1 0 0,-2 0 0 0 0,11-28-1 0 0,-2-2 373 0 0,0-1 141 0 0,1 0 0 0 0,33-53 0 0 0,-50 98-703 0 0,92-138 512 0 0,-53 84-297 0 0,-41 59-274 0 0,-1-1 0 0 0,1 1-1 0 0,-1 0 1 0 0,1 0-1 0 0,0-1 1 0 0,0 1-1 0 0,-1 0 1 0 0,1 1-1 0 0,0-1 1 0 0,0 0-1 0 0,0 0 1 0 0,0 1-1 0 0,0-1 1 0 0,4 1 0 0 0,29-3-1100 0 0,-23 3-381 0 0,-4 0-3959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5:09:0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1 712 13880 0 0,'0'0'314'0'0,"2"0"46"0"0,1 0-293 0 0,1-1 0 0 0,0 1 0 0 0,0-1 0 0 0,-1 0 0 0 0,1-1 0 0 0,0 1 0 0 0,-1-1 0 0 0,1 1 0 0 0,-1-1 0 0 0,0 0 0 0 0,0 0 0 0 0,5-4 0 0 0,-3 2-63 0 0,-1 1 1 0 0,0-1-1 0 0,0-1 0 0 0,0 1 0 0 0,-1 0 0 0 0,1-1 0 0 0,-1 0 0 0 0,4-7 0 0 0,98-236 3284 0 0,-46 108-2257 0 0,-37 91-1083 0 0,-8 20-73 0 0,10-31 0 0 0,-20 47 121 0 0,3-8-17 0 0,12-28 0 0 0,-18 47-19 0 0,0 0 0 0 0,0 1 0 0 0,1-1 1 0 0,-1 0-1 0 0,1 1 0 0 0,-1-1 0 0 0,1 0 1 0 0,-1 1-1 0 0,1 0 0 0 0,3-3 0 0 0,6-4-1577 0 0,-2 0-4649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3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0 7456 0 0,'0'0'166'0'0,"-1"19"444"0"0,-4-1-211 0 0,-1 0 0 0 0,0-1 0 0 0,-1 0 0 0 0,-2 0 0 0 0,1-1 0 0 0,-2 0 0 0 0,-11 15 0 0 0,-84 131 832 0 0,51-75-790 0 0,-19 27 320 0 0,25-34-439 0 0,35-56-217 0 0,-13 24 343 0 0,20-42-375 0 0,4-7 146 0 0,2-12 294 0 0,0 7-402 0 0,1-11-68 0 0,0 0 0 0 0,7-27 0 0 0,-4 23-68 0 0,2-24 1 0 0,10-122 29 0 0,-11 136-22 0 0,1 0-1 0 0,1 1 1 0 0,16-41 0 0 0,-20 65 15 0 0,0 0 0 0 0,0 0 1 0 0,6-7-1 0 0,3-7-34 0 0,-10 16 52 0 0,1 1 0 0 0,-1-1 1 0 0,1 1-1 0 0,0-1 0 0 0,0 1 0 0 0,1 0 0 0 0,-1 0 1 0 0,0 0-1 0 0,1 1 0 0 0,0-1 0 0 0,0 1 1 0 0,-1 0-1 0 0,1 0 0 0 0,1 0 0 0 0,-1 1 0 0 0,0-1 1 0 0,0 1-1 0 0,7-1 0 0 0,-2 0-14 0 0,0 1-1 0 0,0 1 1 0 0,1-1 0 0 0,-1 2-1 0 0,0-1 1 0 0,0 1-1 0 0,0 0 1 0 0,10 4 0 0 0,-14-4-22 0 0,1 0 0 0 0,-1 1 1 0 0,0 0-1 0 0,0 0 1 0 0,0 1-1 0 0,0-1 1 0 0,0 1-1 0 0,0 0 1 0 0,-1 0-1 0 0,1 1 0 0 0,-1-1 1 0 0,0 1-1 0 0,0 0 1 0 0,0 0-1 0 0,-1 1 1 0 0,0-1-1 0 0,4 7 1 0 0,2 9-45 0 0,-1 0 0 0 0,-1 1 0 0 0,0 0 0 0 0,5 42 0 0 0,1 34 52 0 0,-9-58 205 0 0,2-1 0 0 0,10 41-1 0 0,-13-71-171 0 0,3 18 60 0 0,-6-25 225 0 0,1-3-227 0 0,1-4-12 0 0,-2-3-14 0 0,0 8-32 0 0,0-1 0 0 0,-1 1 0 0 0,0-1 0 0 0,1 1 0 0 0,-1-1 0 0 0,0 1 0 0 0,0-1 0 0 0,0 1 0 0 0,0 0 0 0 0,0-1 0 0 0,0 1 0 0 0,0 0 0 0 0,0 0 0 0 0,-1 0 0 0 0,1 0 0 0 0,0 0-1 0 0,-1 0 1 0 0,1 0 0 0 0,-1 0 0 0 0,1 0 0 0 0,-1 1 0 0 0,1-1 0 0 0,-1 1 0 0 0,1-1 0 0 0,-1 1 0 0 0,-2-1 0 0 0,-6 0 150 0 0,0 0 1 0 0,0 0-1 0 0,-15 2 0 0 0,6 0 11 0 0,-7-1-218 0 0,1 2 0 0 0,-1 0 0 0 0,-35 9 0 0 0,51-8 193 0 0,-8 0-1366 0 0,17-1 347 0 0,10-2 70 0 0,4 0-166 0 0,4 0-8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3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8280 0 0,'-4'13'368'0'0,"1"-1"-121"0"0,0 1 1 0 0,1 0 0 0 0,1 0-1 0 0,0 0 1 0 0,2 24 0 0 0,-1-8-148 0 0,7 65 104 0 0,-1-39-10 0 0,-1-2-29 0 0,-2-33-134 0 0,-2-6-25 0 0,1-4 10 0 0,-1-4-6 0 0,2 4 4 0 0,0 1-1 0 0,-1-5-7 0 0,0 1-1 0 0,3 13 54 0 0,6 7 49 0 0,-7-16 23 0 0,1-1 0 0 0,0 0 0 0 0,1 0 0 0 0,10 12 0 0 0,-15-21 790 0 0,-3-2-772 0 0,0-1-1 0 0,1 1 1 0 0,-1 0-1 0 0,1-1 1 0 0,-1 0-1 0 0,1 1 1 0 0,0-1-1 0 0,-1 0 1 0 0,1 0 0 0 0,-1-2-1 0 0,1 3-43 0 0,-8-12 248 0 0,1 0 1 0 0,1 0 0 0 0,0-1 0 0 0,-10-27 0 0 0,6 11-203 0 0,6 16-82 0 0,0 0 0 0 0,-4-23-1 0 0,-17-85 9 0 0,19 92-69 0 0,5 21 0 0 0,-1 0 0 0 0,2 0 0 0 0,-1 0 0 0 0,0-13 1 0 0,3 26-35 0 0,0 0 1 0 0,0 0 0 0 0,0 0-1 0 0,1 0 1 0 0,-1 0 0 0 0,1 0 0 0 0,3 5-1 0 0,3 9-34 0 0,9 23 6 0 0,2 0 1 0 0,1-2-1 0 0,3 0 1 0 0,1-1-1 0 0,1-2 1 0 0,2 0-1 0 0,37 36 1 0 0,-33-41 1 0 0,42 46 317 0 0,-71-74-263 0 0,1 0 0 0 0,-1 0-1 0 0,1-1 1 0 0,0 1 0 0 0,0 0-1 0 0,0-1 1 0 0,4 2 0 0 0,5 2 11 0 0,-12-6-6 0 0,1 0 0 0 0,-1 1 0 0 0,1-1 0 0 0,0 0 0 0 0,-1 0 0 0 0,1 1 1 0 0,-1-1-1 0 0,1 0 0 0 0,-1 0 0 0 0,1 0 0 0 0,0 0 0 0 0,-1 0 0 0 0,1 0 0 0 0,-1 0 0 0 0,1 0 1 0 0,0 0-1 0 0,-1 0 0 0 0,1 0 0 0 0,-1 0 0 0 0,1 0 0 0 0,0-1 0 0 0,-1 1 0 0 0,1 0 0 0 0,-1 0 0 0 0,1-1 1 0 0,-1 1-1 0 0,1 0 0 0 0,-1-1 0 0 0,1 1 0 0 0,-1 0 0 0 0,1-1 0 0 0,-1 1 0 0 0,0-1 0 0 0,1 1 1 0 0,-1-1-1 0 0,0 1 0 0 0,1-1 0 0 0,-1 1 0 0 0,0-1 0 0 0,1 1 0 0 0,-1-1 0 0 0,0-1 0 0 0,1 1 62 0 0,2-7 105 0 0,0-1 0 0 0,-1 1 0 0 0,1-1 0 0 0,-2 1 0 0 0,1-1 0 0 0,-1 0 0 0 0,-1 1 0 0 0,0-14 0 0 0,-10-73 432 0 0,5 62-512 0 0,-8-78 90 0 0,-3-4-174 0 0,9 76-3 0 0,3-1 0 0 0,1-45-1 0 0,3 84-19 0 0,0 0-1 0 0,0 0 0 0 0,0 0 1 0 0,0 0-1 0 0,0 0 1 0 0,0 0-1 0 0,0 0 0 0 0,1 0 1 0 0,-1 0-1 0 0,0 0 0 0 0,1 0 1 0 0,-1 0-1 0 0,1-1 0 0 0,0 2-4 0 0,-1 0 0 0 0,0-1-1 0 0,1 1 1 0 0,-1 0 0 0 0,0-1 0 0 0,1 1-1 0 0,-1 0 1 0 0,1 0 0 0 0,-1-1-1 0 0,0 1 1 0 0,1 0 0 0 0,-1 0-1 0 0,1 0 1 0 0,-1 0 0 0 0,1 0 0 0 0,-1 0-1 0 0,0 0 1 0 0,1-1 0 0 0,-1 1-1 0 0,2 1 1 0 0,-1-1-86 0 0,1 0 0 0 0,0 1 1 0 0,-1-1-1 0 0,1 1 0 0 0,0 0 0 0 0,-1-1 0 0 0,1 1 0 0 0,-1 0 1 0 0,1 0-1 0 0,-1 0 0 0 0,3 2 0 0 0,2 4-1474 0 0,2 1-4114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3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8208 0 0,'-1'16'565'0'0,"-13"46"1511"0"0,3 1-1 0 0,-6 124 1 0 0,13-48-870 0 0,3-105-1088 0 0,-8 49-1 0 0,8-76-147 0 0,0 4-954 0 0,0-5-2642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6:4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8896 0 0,'0'0'680'0'0,"-5"1"-432"0"0,-3 1 65 0 0,0 1-1 0 0,0 0 1 0 0,0 1 0 0 0,0 0 0 0 0,1 0 0 0 0,-1 0-1 0 0,-10 9 1 0 0,2 0-100 0 0,0 0 0 0 0,1 0 0 0 0,-26 32 0 0 0,32-34-88 0 0,6-9-203 0 0,1 1-1 0 0,0 0 1 0 0,0-1 0 0 0,0 1 0 0 0,0 0 0 0 0,-2 5 0 0 0,3 4-4446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4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70 3496 0 0,'0'-2'11'0'0,"0"0"55"0"0,0 0 0 0 0,0 0 0 0 0,0 0-1 0 0,0-1 1 0 0,0 1 0 0 0,1 0 0 0 0,-1 0 0 0 0,1 0 0 0 0,-1 1 0 0 0,1-1-1 0 0,1-3 1 0 0,-2 4 74 0 0,0 0 0 0 0,1 0 0 0 0,-1 0-1 0 0,0 0 1 0 0,0 0 0 0 0,0 0 0 0 0,0 0-1 0 0,0 0 1 0 0,0 0 0 0 0,0 0 0 0 0,0 0 0 0 0,0 0-1 0 0,-1 0 1 0 0,1 0 0 0 0,0 0 0 0 0,-1 0-1 0 0,1 0 1 0 0,-1 0 0 0 0,0-1 0 0 0,0-1-228 0 0,0-13 2732 0 0,1 16-2640 0 0,0 0 0 0 0,0 0 0 0 0,0 0 0 0 0,0 0 0 0 0,0 0 0 0 0,0 0 0 0 0,0 0 0 0 0,1 0-1 0 0,-1 0 1 0 0,0 0 0 0 0,0 0 0 0 0,0 0 0 0 0,0 0 0 0 0,0 0 0 0 0,0 0 0 0 0,0 0 0 0 0,0 0 0 0 0,0 0 0 0 0,0 0 0 0 0,0 1 0 0 0,0-1 0 0 0,0 0 0 0 0,0 0 0 0 0,0 0-1 0 0,0 0 1 0 0,0 0 0 0 0,0 0 0 0 0,0 0 0 0 0,1 0 0 0 0,-1 0 0 0 0,0 0 0 0 0,0 0 0 0 0,0 0 0 0 0,0 0 0 0 0,0 0 0 0 0,0 0 0 0 0,0 0 0 0 0,0 0 0 0 0,0 0-1 0 0,0-1 1 0 0,0 1 0 0 0,0 0 0 0 0,0 0 0 0 0,0 0 0 0 0,0 0 0 0 0,0 0 0 0 0,0 0 0 0 0,1 0 0 0 0,-1 0 0 0 0,0 0 0 0 0,0 0 0 0 0,0 0 0 0 0,0 0 0 0 0,0 0 0 0 0,0 0-1 0 0,0 0 1 0 0,0 0 0 0 0,0 0 0 0 0,0 0 0 0 0,0 0 0 0 0,0 0 0 0 0,0-1 0 0 0,3 8 165 0 0,2 16-2 0 0,-1 1-1 0 0,-1 0 1 0 0,0 29-1 0 0,-7 76-112 0 0,0-23 433 0 0,-25 259 33 0 0,28-360-513 0 0,-6 121 297 0 0,14-146-50 0 0,5-19-296 0 0,30-66-1 0 0,-5 14-22 0 0,-20 46-63 0 0,27-52 0 0 0,-40 91 136 0 0,-1 0-1 0 0,1 1 1 0 0,9-10 0 0 0,-11 13 25 0 0,0 0-1 0 0,0-1 1 0 0,0 1 0 0 0,1 0-1 0 0,-1 1 1 0 0,1-1 0 0 0,-1 0-1 0 0,1 1 1 0 0,0-1 0 0 0,4-1-1 0 0,-5 3-24 0 0,-1 0 0 0 0,0 0 0 0 0,0 0 0 0 0,0 0 0 0 0,0 0 0 0 0,0 1 0 0 0,0-1-1 0 0,0 0 1 0 0,0 0 0 0 0,0 1 0 0 0,0-1 0 0 0,0 1 0 0 0,0-1 0 0 0,0 1 0 0 0,0-1 0 0 0,0 1 0 0 0,0 0-1 0 0,0-1 1 0 0,0 1 0 0 0,-1 0 0 0 0,1 0 0 0 0,0-1 0 0 0,0 1 0 0 0,-1 0 0 0 0,1 0 0 0 0,-1 0 0 0 0,1 0-1 0 0,-1 0 1 0 0,1 2 0 0 0,2 1 20 0 0,-2 1-1 0 0,1 0 0 0 0,-1-1 1 0 0,1 1-1 0 0,0 9 1 0 0,-1-1 17 0 0,-1 0 1 0 0,0 0 0 0 0,-1 0-1 0 0,0 0 1 0 0,-1 0 0 0 0,-1-1-1 0 0,0 1 1 0 0,0 0 0 0 0,-1-1-1 0 0,-1 0 1 0 0,-8 16 0 0 0,-3 4 363 0 0,-1 0-177 0 0,-35 53 0 0 0,41-70-222 0 0,8-10 24 0 0,0 0 0 0 0,-1 0-1 0 0,0 0 1 0 0,0 0 0 0 0,0-1 0 0 0,0 0-1 0 0,-1 0 1 0 0,0 0 0 0 0,0 0-1 0 0,-8 5 1 0 0,8-8 12 0 0,1 1-1 0 0,-1-1 0 0 0,1 0 0 0 0,-1 0 1 0 0,0 0-1 0 0,1 0 0 0 0,-1-1 1 0 0,0 0-1 0 0,0 0 0 0 0,1 0 0 0 0,-1-1 1 0 0,-6-1-1 0 0,-6-2 203 0 0,1 0 0 0 0,-18-9 0 0 0,21 8-315 0 0,-75-27-585 0 0,86 31 556 0 0,7 3-946 0 0,16 8 532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4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11 9568 0 0,'0'0'11'0'0,"0"-1"1"0"0,1 1-1 0 0,-1 0 1 0 0,0 0-1 0 0,0-1 0 0 0,0 1 1 0 0,0 0-1 0 0,0 0 1 0 0,0-1-1 0 0,0 1 1 0 0,0 0-1 0 0,1 0 1 0 0,-1-1-1 0 0,0 1 1 0 0,0 0-1 0 0,0 0 1 0 0,0-1-1 0 0,0 1 0 0 0,0 0 1 0 0,-1 0-1 0 0,1-1 1 0 0,0 1-1 0 0,0 0 1 0 0,0-1-1 0 0,0 1 1 0 0,0 0-1 0 0,0 0 1 0 0,0 0-1 0 0,0-1 1 0 0,-1 1-1 0 0,1 0 0 0 0,0 0 1 0 0,0-1-1 0 0,0 1 1 0 0,-1 0-1 0 0,-10-2 430 0 0,7 3-271 0 0,1-1-1 0 0,-1 1 0 0 0,1 0 1 0 0,-1 0-1 0 0,1 0 0 0 0,-4 3 0 0 0,-92 55 2025 0 0,86-52-2195 0 0,1 1 0 0 0,-1 0 0 0 0,2 1 0 0 0,-1 0 0 0 0,1 0 0 0 0,0 1 0 0 0,-10 14 0 0 0,16-18 0 0 0,0 1 0 0 0,0 0 1 0 0,1 0-1 0 0,0 1 1 0 0,0-1-1 0 0,0 1 1 0 0,1 0-1 0 0,1 0 0 0 0,-1 0 1 0 0,1 0-1 0 0,1 0 1 0 0,-1 1-1 0 0,1 14 1 0 0,1-17-10 0 0,0 0 0 0 0,0 0 0 0 0,0 0 1 0 0,1 0-1 0 0,0 0 0 0 0,1 0 1 0 0,-1 0-1 0 0,1-1 0 0 0,0 1 0 0 0,1 0 1 0 0,-1-1-1 0 0,1 0 0 0 0,6 9 1 0 0,-8-12-9 0 0,0-1 1 0 0,1 1 0 0 0,-1-1 0 0 0,1 0 0 0 0,-1 1 0 0 0,1-1 0 0 0,0 0-1 0 0,-1 0 1 0 0,1 0 0 0 0,0 0 0 0 0,0-1 0 0 0,0 1 0 0 0,0 0 0 0 0,-1-1-1 0 0,1 1 1 0 0,4 0 0 0 0,6 2-51 0 0,-1 0 16 0 0,6 2-5 0 0,0 0 1 0 0,-1 1-1 0 0,20 11 0 0 0,-31-14 51 0 0,0 0-1 0 0,0 0 0 0 0,-1 0 0 0 0,0 0 0 0 0,0 1 0 0 0,0 0 0 0 0,0 0 0 0 0,0 0 0 0 0,-1 1 0 0 0,0-1 0 0 0,0 1 0 0 0,0-1 0 0 0,0 1 0 0 0,-1 0 0 0 0,2 6 0 0 0,1 3 267 0 0,-2 1-1 0 0,1-1 1 0 0,-2 1-1 0 0,0 0 1 0 0,0 22 0 0 0,-2-39-251 0 0,-1-1 0 0 0,0 1 0 0 0,1-1 0 0 0,-1 1 0 0 0,0 0 0 0 0,0-1 0 0 0,0 1 0 0 0,-2-3 0 0 0,-4-8-10 0 0,4-1-236 0 0,-1 0 0 0 0,2 0 1 0 0,0 0-1 0 0,1 0 0 0 0,0 0 1 0 0,1-1-1 0 0,2-21 0 0 0,0 19-44 0 0,-1 7 135 0 0,0 1 0 0 0,5-16 1 0 0,-2 10 119 0 0,0-4-40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4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17 7624 0 0,'8'-17'165'0'0,"-12"53"2344"0"0,-13 126-128 0 0,13-112-2292 0 0,-12 206 933 0 0,10-151-956 0 0,4-42-66 0 0,10 104 0 0 0,-8-164 0 0 0,1 1 0 0 0,0-1 0 0 0,0 1 0 0 0,0-1 0 0 0,1 4 0 0 0,5 16 0 0 0,-1 4 112 0 0,-4-22-87 0 0,-1 0 0 0 0,0 0-1 0 0,0 0 1 0 0,0 0 0 0 0,-1 0 0 0 0,1 1-1 0 0,-1-1 1 0 0,0 0 0 0 0,-2 7 0 0 0,1-7-41 0 0,1-1 1 0 0,-1 1 0 0 0,1 0 0 0 0,-1 0 0 0 0,1-1-1 0 0,0 1 1 0 0,1 0 0 0 0,-1 0 0 0 0,2 4 0 0 0,-1-8 14 0 0,2 7-257 0 0,0-15-709 0 0,-1 1 397 0 0,3-9-2494 0 0,-1 0-900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40 249 10136 0 0,'-6'0'490'0'0,"-3"-5"-142"0"0,7 4-312 0 0,0 0 1 0 0,0 0-1 0 0,0 1 0 0 0,0-1 1 0 0,0 0-1 0 0,0 1 0 0 0,0-1 0 0 0,0 1 1 0 0,-4-1 2742 0 0,6 3-1825 0 0,11 20-399 0 0,0 0 0 0 0,-2 2 0 0 0,7 26 0 0 0,40 203-356 0 0,-38-178-245 0 0,-9-42-20 0 0,6 45-1 0 0,-10-53 135 0 0,-4-23 69 0 0,-3-3-118 0 0,1 0 0 0 0,-1-1-1 0 0,1 1 1 0 0,-1 0 0 0 0,1-1-1 0 0,-1 1 1 0 0,1-1 0 0 0,0 1-1 0 0,0-1 1 0 0,0 1 0 0 0,-1-4-1 0 0,-6-13 126 0 0,-9-30-1 0 0,7 19-78 0 0,-3-17 33 0 0,-13-84-1 0 0,8 36-100 0 0,9 52 8 0 0,-6-76-1 0 0,14 96-22 0 0,1-1 0 0 0,1 1-1 0 0,1 0 1 0 0,1 0-1 0 0,7-26 1 0 0,-6 34-41 0 0,0 0-1 0 0,0 1 1 0 0,1-1-1 0 0,1 1 1 0 0,0 0 0 0 0,9-13-1 0 0,-14 25 86 0 0,0 0 0 0 0,0 0-1 0 0,-1 0 1 0 0,1 0 0 0 0,0 0 0 0 0,0 1-1 0 0,0-1 1 0 0,0 0 0 0 0,0 0 0 0 0,0 1-1 0 0,0-1 1 0 0,2 0 0 0 0,4 1 4 0 0,-6 2-27 0 0,0-1 0 0 0,0 1 0 0 0,0-1 0 0 0,-1 1 0 0 0,1 0 0 0 0,0-1 0 0 0,-1 1 0 0 0,1 0 0 0 0,-1-1 0 0 0,0 1 0 0 0,1 0 0 0 0,-1 2 0 0 0,2 6 178 0 0,0 2 147 0 0,0 1 0 0 0,0 24-1 0 0,-1-12-298 0 0,1 114-181 0 0,-3-60 1062 0 0,5-86-1262 0 0,-1 2 125 0 0,0 1 1 0 0,0 0 0 0 0,1 0-1 0 0,4-4 1 0 0,11-12-916 0 0,18-19-2761 0 0,-34 33 3755 0 0,0 1 0 0 0,0-1 1 0 0,-1 1-1 0 0,0-1 1 0 0,0 0-1 0 0,0 0 1 0 0,0 0-1 0 0,-1 0 1 0 0,0 0-1 0 0,-1 0 1 0 0,1-11 1544 0 0,0 18-1292 0 0,0 1-1 0 0,0-1 1 0 0,0 0-1 0 0,-1 0 1 0 0,1 1-1 0 0,0-1 1 0 0,-1 0-1 0 0,1 1 1 0 0,0-1-1 0 0,-1 1 1 0 0,0-1-1 0 0,1 1 1 0 0,-1-1-1 0 0,0 1 0 0 0,0-1 1 0 0,0 1-1 0 0,0 2 1 0 0,1 2-10 0 0,0 5 16 0 0,0-1-1 0 0,1 0 1 0 0,0 0-1 0 0,1 0 1 0 0,1 0-1 0 0,4 10 1 0 0,-5-12-30 0 0,-2-7-124 0 0,-1-1-1 0 0,0 1 1 0 0,0 0-1 0 0,1-1 1 0 0,-1 1-1 0 0,0 0 1 0 0,1-1-1 0 0,-1 1 1 0 0,1-1-1 0 0,-1 1 1 0 0,1-1-1 0 0,-1 1 1 0 0,1-1-1 0 0,-1 1 1 0 0,1-1-1 0 0,-1 0 1 0 0,1 1-1 0 0,-1-1 1 0 0,1 0-1 0 0,0 1 1 0 0,-1-1-1 0 0,1 0 1 0 0,0 0-1 0 0,-1 0 1 0 0,1 1-1 0 0,0-1 0 0 0,-1 0 1 0 0,1 0-1 0 0,0 0 1 0 0,-1 0-1 0 0,2 0 1 0 0,29 3-872 0 0,-6-2-11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4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30 8360 0 0,'-2'-3'161'0'0,"0"0"1"0"0,0 1-1 0 0,0-1 0 0 0,0 0 1 0 0,-1 1-1 0 0,1-1 1 0 0,-6-3-1 0 0,7 5-48 0 0,-1 0 0 0 0,1 1 0 0 0,-1-1 0 0 0,1 1 0 0 0,-1-1 0 0 0,0 1 0 0 0,1 0 0 0 0,-1 0 0 0 0,1-1 0 0 0,-1 1 0 0 0,0 0 0 0 0,1 0 0 0 0,-1 1 0 0 0,0-1 1 0 0,1 0-1 0 0,-1 0 0 0 0,1 1 0 0 0,-1-1 0 0 0,-2 2 0 0 0,-10 3 399 0 0,10-4-468 0 0,0 0 1 0 0,0 1 0 0 0,0-1 0 0 0,0 1 0 0 0,0 0-1 0 0,0 0 1 0 0,0 1 0 0 0,1-1 0 0 0,-4 4 0 0 0,-21 17 136 0 0,20-18-156 0 0,1 0-1 0 0,0 1 1 0 0,1 1-1 0 0,-10 10 1 0 0,2 0-104 0 0,11-14 58 0 0,1 0 1 0 0,-1 0-1 0 0,1 0 0 0 0,0 0 0 0 0,0 1 1 0 0,0-1-1 0 0,0 1 0 0 0,-1 4 0 0 0,1-6 23 0 0,1 1-1 0 0,0-1 1 0 0,1 1 0 0 0,-1-1-1 0 0,0 1 1 0 0,1 0-1 0 0,-1-1 1 0 0,1 1 0 0 0,0 0-1 0 0,0-1 1 0 0,0 1-1 0 0,0 0 1 0 0,1-1 0 0 0,-1 1-1 0 0,1 0 1 0 0,-1-1-1 0 0,1 1 1 0 0,0-1-1 0 0,0 1 1 0 0,0-1 0 0 0,0 0-1 0 0,0 1 1 0 0,1-1-1 0 0,-1 0 1 0 0,4 4 0 0 0,7 7-150 0 0,1-1 1 0 0,14 12-1 0 0,-11-11-35 0 0,15 17 1 0 0,-21-20 373 0 0,-8-9-75 0 0,0 1 0 0 0,-1-1 0 0 0,1 1 0 0 0,0 0 0 0 0,-1 0-1 0 0,0 0 1 0 0,1 0 0 0 0,1 3 0 0 0,-3-4-87 0 0,0 0 0 0 0,1 0-1 0 0,-1 0 1 0 0,0 0 0 0 0,0 0 0 0 0,0 0-1 0 0,0 0 1 0 0,0 0 0 0 0,-1 0 0 0 0,1 0 0 0 0,0 0-1 0 0,0 0 1 0 0,-1 0 0 0 0,1 0 0 0 0,0 0-1 0 0,-1 0 1 0 0,1 0 0 0 0,-1 0 0 0 0,0-1 0 0 0,1 1-1 0 0,-1 0 1 0 0,1 0 0 0 0,-1 0 0 0 0,0-1-1 0 0,-1 2 1 0 0,-2 1 50 0 0,1-1 1 0 0,0 0-1 0 0,-1 0 0 0 0,0 0 0 0 0,1-1 0 0 0,-1 1 1 0 0,0-1-1 0 0,0 0 0 0 0,-5 1 0 0 0,-5 6 104 0 0,12-7-230 0 0,0 0-1 0 0,0 0 1 0 0,1 1 0 0 0,-1-1 0 0 0,1 0 0 0 0,-1 1-1 0 0,1-1 1 0 0,-1 1 0 0 0,1-1 0 0 0,0 1 0 0 0,0 0-1 0 0,0-1 1 0 0,0 1 0 0 0,0 0 0 0 0,0 0 0 0 0,0 0-1 0 0,1 0 1 0 0,-1 0 0 0 0,1 0 0 0 0,-1 0 0 0 0,1 0-1 0 0,0 0 1 0 0,0 0 0 0 0,0 0 0 0 0,0 0 0 0 0,0 0-1 0 0,0 0 1 0 0,0 0 0 0 0,1 0 0 0 0,-1 0-1 0 0,2 2 1 0 0,-2-2-32 0 0,1-1-1 0 0,-1 1 0 0 0,1-1 0 0 0,-1 0 1 0 0,1 1-1 0 0,0-1 0 0 0,0 0 1 0 0,0 1-1 0 0,0-1 0 0 0,0 0 1 0 0,0 0-1 0 0,0 0 0 0 0,0 0 0 0 0,0 0 1 0 0,0 0-1 0 0,1 0 0 0 0,-1 0 1 0 0,0 0-1 0 0,1 0 0 0 0,-1-1 1 0 0,0 1-1 0 0,1-1 0 0 0,-1 1 0 0 0,1-1 1 0 0,-1 0-1 0 0,3 1 0 0 0,4-1-526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6408 0 0,'0'0'1242'0'0,"-4"9"128"0"0,2 5-754 0 0,2-11-504 0 0,-1 0 1 0 0,1 0 0 0 0,-1 0-1 0 0,1 0 1 0 0,1 6 0 0 0,3 31 665 0 0,-3-20-854 0 0,6 23 0 0 0,4 33-70 0 0,-10-69 146 0 0,-1-9 0 0 0,0 1 0 0 0,0 1 0 0 0,0-1 0 0 0,0 1 0 0 0,0-1 0 0 0,0 1 0 0 0,0-1 0 0 0,0 0 0 0 0,0 1 0 0 0,0-1 0 0 0,0 1 0 0 0,0-1 0 0 0,1 1 0 0 0,-1-1 0 0 0,0 1 0 0 0,0-1 0 0 0,1 1 0 0 0,-1-1 0 0 0,0 1 0 0 0,1-1 0 0 0,-1 1 0 0 0,1-1 0 0 0,3-2 0 0 0,0 1 0 0 0,0 1 0 0 0,0-1 0 0 0,1 0 0 0 0,-1 1 0 0 0,0 0 0 0 0,7-1 0 0 0,-5 1 0 0 0,0 0 0 0 0,0-1 0 0 0,0 0 0 0 0,0 0 0 0 0,6-4 0 0 0,-6 2 73 0 0,0-1 1 0 0,-1 0-1 0 0,1-1 0 0 0,-2 1 1 0 0,1-1-1 0 0,0 0 1 0 0,-1 0-1 0 0,0 0 0 0 0,-1-1 1 0 0,5-9-1 0 0,5-7 93 0 0,-10 17-134 0 0,-3 5-32 0 0,1 0 1 0 0,-1 0-1 0 0,0 0 1 0 0,1 0-1 0 0,-1 0 0 0 0,1 0 1 0 0,-1 1-1 0 0,1-1 0 0 0,0 0 1 0 0,-1 0-1 0 0,1 1 0 0 0,0-1 1 0 0,0 0-1 0 0,-1 1 1 0 0,1-1-1 0 0,0 1 0 0 0,0-1 1 0 0,0 1-1 0 0,0-1 0 0 0,-1 1 1 0 0,1-1-1 0 0,0 1 0 0 0,0 0 1 0 0,0 0-1 0 0,0 0 1 0 0,0-1-1 0 0,0 1 0 0 0,2 0 1 0 0,-2 1-1 0 0,0-1 0 0 0,-1 1 0 0 0,1-1 0 0 0,-1 1 0 0 0,1 0 0 0 0,0-1 0 0 0,-1 1 0 0 0,1 0 0 0 0,-1-1 0 0 0,1 1 0 0 0,-1 0 0 0 0,0 0 0 0 0,1-1 0 0 0,-1 1 0 0 0,0 0 0 0 0,1 0 0 0 0,-1 0 0 0 0,0 0 0 0 0,0 1 0 0 0,5 21 0 0 0,-4-14-5 0 0,2 0 0 0 0,-1 0 0 0 0,1 0 0 0 0,0-1 0 0 0,1 1 1 0 0,0-1-1 0 0,6 10 0 0 0,-9-16-33 0 0,0-1 0 0 0,0 0 0 0 0,1 0 0 0 0,-1 0 0 0 0,0 0-1 0 0,0 0 1 0 0,1 0 0 0 0,-1 0 0 0 0,1 0 0 0 0,-1 0 0 0 0,1 0 0 0 0,-1-1 0 0 0,1 1 0 0 0,0-1 0 0 0,-1 1 0 0 0,1-1 0 0 0,-1 0 0 0 0,1 0-1 0 0,0 1 1 0 0,-1-1 0 0 0,1 0 0 0 0,0 0 0 0 0,0-1 0 0 0,-1 1 0 0 0,1 0 0 0 0,-1-1 0 0 0,1 1 0 0 0,0-1 0 0 0,2 0 0 0 0,1-1 29 0 0,1-1 0 0 0,-1 1 1 0 0,0-1-1 0 0,0 0 1 0 0,0 0-1 0 0,0-1 1 0 0,5-3-1 0 0,1-4 87 0 0,-1 0-1 0 0,0 0 0 0 0,-1-1 1 0 0,12-19-1 0 0,-8 13 82 0 0,-9 12-114 0 0,0 1-1 0 0,0-1 1 0 0,-1 0 0 0 0,3-7 0 0 0,-4 10-44 0 0,-1 0 1 0 0,1-1-1 0 0,0 1 1 0 0,0 1-1 0 0,4-5 1 0 0,-4 4 10 0 0,-1 2 444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194 325 9040 0 0,'0'-5'107'0'0,"-1"0"0"0"0,1 0-1 0 0,-1 0 1 0 0,0 1 0 0 0,-4-10 0 0 0,0-1 88 0 0,5 12-112 0 0,-5-8 417 0 0,3 10-464 0 0,1-1-1 0 0,-1 1 1 0 0,0 0-1 0 0,0-1 0 0 0,0 1 1 0 0,0 0-1 0 0,0 0 0 0 0,0 0 1 0 0,-3 0-1 0 0,3 0-36 0 0,0 1 0 0 0,0 0 0 0 0,0 0 0 0 0,0-1 0 0 0,-1 2 0 0 0,1-1 0 0 0,0 0 0 0 0,0 0 0 0 0,0 1 0 0 0,0-1 0 0 0,0 1 0 0 0,0-1 0 0 0,0 1 0 0 0,0 0 0 0 0,0 0 0 0 0,0 0 1 0 0,-2 2-1 0 0,-6 3-63 0 0,1 1 0 0 0,-8 7 0 0 0,15-12 45 0 0,-5 3-24 0 0,1 0 0 0 0,0 1 0 0 0,0 0 1 0 0,1 0-1 0 0,-1 0 0 0 0,1 1 0 0 0,1 0 0 0 0,-1 0 0 0 0,1 0 0 0 0,0 0 0 0 0,1 1 1 0 0,-5 13-1 0 0,4-14-46 0 0,4-6 87 0 0,0-1 0 0 0,-1 0 0 0 0,1 1 0 0 0,0-1 0 0 0,-1 0 1 0 0,1 1-1 0 0,0-1 0 0 0,0 0 0 0 0,-1 1 0 0 0,1-1 0 0 0,0 1 0 0 0,0-1 0 0 0,0 0 0 0 0,0 1 0 0 0,-1-1 0 0 0,1 1 0 0 0,0-1 0 0 0,0 1 0 0 0,0-1 0 0 0,0 0 1 0 0,0 1-1 0 0,0-1 0 0 0,0 1 0 0 0,0-1 0 0 0,0 1 0 0 0,0-1 0 0 0,0 1 0 0 0,1-1 0 0 0,-1 0 0 0 0,0 1 0 0 0,0-1 0 0 0,0 1 0 0 0,1-1 0 0 0,-1 0 0 0 0,0 1 0 0 0,0-1 1 0 0,1 0-1 0 0,-1 1 0 0 0,5 1 12 0 0,-1-1 0 0 0,1 1 0 0 0,0-1 0 0 0,-1 0 0 0 0,1 0 0 0 0,0-1 1 0 0,0 1-1 0 0,0-1 0 0 0,0 0 0 0 0,7-1 0 0 0,-5 0 9 0 0,0 0 0 0 0,0-1-1 0 0,1 1 1 0 0,-1-1 0 0 0,0-1 0 0 0,12-5-1 0 0,-6 1 26 0 0,-1-2-1 0 0,0 1 0 0 0,20-19 1 0 0,-32 27-38 0 0,1-1 1 0 0,-1 0 0 0 0,1 1 0 0 0,0-1 0 0 0,-1 1-1 0 0,1-1 1 0 0,0 1 0 0 0,-1-1 0 0 0,1 1-1 0 0,0-1 1 0 0,0 1 0 0 0,0 0 0 0 0,-1-1 0 0 0,1 1-1 0 0,0 0 1 0 0,0 0 0 0 0,0 0 0 0 0,0-1 0 0 0,-1 1-1 0 0,1 0 1 0 0,0 0 0 0 0,0 0 0 0 0,0 0-1 0 0,0 1 1 0 0,0-1 0 0 0,-1 0 0 0 0,1 0 0 0 0,0 0-1 0 0,0 1 1 0 0,0-1 0 0 0,0 0 0 0 0,1 2-1 0 0,-1-1 12 0 0,0 0-1 0 0,0 0 0 0 0,0 0 1 0 0,0 1-1 0 0,0-1 1 0 0,-1 0-1 0 0,1 1 0 0 0,0-1 1 0 0,-1 1-1 0 0,1-1 0 0 0,-1 1 1 0 0,1-1-1 0 0,-1 1 0 0 0,0-1 1 0 0,1 1-1 0 0,-1-1 0 0 0,0 4 1 0 0,0 78 280 0 0,0-81-414 0 0,33-80-321 0 0,3-5-70 0 0,-26 61 203 0 0,14-42-1 0 0,2-7 17 0 0,-22 64 235 0 0,-3 6-18 0 0,1 3 28 0 0,0 0 91 0 0,-1 0 0 0 0,1 1 0 0 0,-1-1 0 0 0,1 1 0 0 0,-1-1 0 0 0,0 1-1 0 0,0 0 1 0 0,0-1 0 0 0,0 1 0 0 0,-1 0 0 0 0,1 0 0 0 0,-1 0 0 0 0,1 3-1 0 0,-1 7 275 0 0,-2 25 0 0 0,0-9-213 0 0,-7 140 46 0 0,10-105-153 0 0,0-9-59 0 0,-2-1 0 0 0,-10 64-1 0 0,5-77-499 0 0,0-1-360 0 0,-2 0-1 0 0,-18 56 1 0 0,23-87 749 0 0,-1-1-1 0 0,-9 16 1 0 0,12-22 353 0 0,-1 1-1 0 0,0-1 1 0 0,1 0-1 0 0,-1 0 1 0 0,0 1 0 0 0,0-1-1 0 0,0 0 1 0 0,0-1-1 0 0,-1 1 1 0 0,1 0 0 0 0,-1-1-1 0 0,-3 3 1 0 0,5-5-30 0 0,-1 1 0 0 0,1-1 0 0 0,-1 0 0 0 0,1 0 0 0 0,-1 0 0 0 0,1 1 0 0 0,0-1 0 0 0,0 0 1 0 0,-1-1-1 0 0,1 1 0 0 0,0 0 0 0 0,-2-3 0 0 0,3 4-131 0 0,-2-2 55 0 0,1-1 0 0 0,-1 1 1 0 0,1-1-1 0 0,0 1 0 0 0,0-1 1 0 0,0 0-1 0 0,0 1 0 0 0,0-1 1 0 0,1 0-1 0 0,-1 0 0 0 0,1-3 1 0 0,-1-36-25 0 0,1 31 7 0 0,1-22-56 0 0,10-49 0 0 0,-5 37-7 0 0,9-44 1 0 0,3 2 0 0 0,43-124 0 0 0,-47 175 190 0 0,21-38 0 0 0,-20 43-41 0 0,-6 13-23 0 0,1 0 1 0 0,1 0-1 0 0,1 1 1 0 0,0 1-1 0 0,17-18 0 0 0,-20 25-67 0 0,0 0-1 0 0,0 1 1 0 0,1 0-1 0 0,0 1 0 0 0,1 0 1 0 0,0 1-1 0 0,0 0 1 0 0,0 0-1 0 0,22-6 1 0 0,-31 11-44 0 0,1 0 1 0 0,0 0 0 0 0,0 1 0 0 0,0 0 0 0 0,0-1 0 0 0,0 1-1 0 0,0 0 1 0 0,5 1 0 0 0,-7-1-11 0 0,0 0 0 0 0,0 0-1 0 0,0 1 1 0 0,0-1 0 0 0,-1 0 0 0 0,1 1-1 0 0,0-1 1 0 0,0 1 0 0 0,0-1-1 0 0,-1 1 1 0 0,1-1 0 0 0,0 1 0 0 0,-1-1-1 0 0,1 1 1 0 0,0 0 0 0 0,-1-1 0 0 0,1 1-1 0 0,-1 0 1 0 0,1 0 0 0 0,-1-1-1 0 0,0 1 1 0 0,1 0 0 0 0,-1 0 0 0 0,0 0-1 0 0,1-1 1 0 0,-1 1 0 0 0,0 0 0 0 0,0 0-1 0 0,0 0 1 0 0,0 0 0 0 0,0 0 0 0 0,0 1-1 0 0,0 9 44 0 0,-1 0-1 0 0,0 0 0 0 0,-1 0 1 0 0,0 0-1 0 0,-1 0 1 0 0,0 0-1 0 0,-1-1 0 0 0,0 1 1 0 0,0-1-1 0 0,-1 0 1 0 0,-1 0-1 0 0,0-1 1 0 0,0 0-1 0 0,0 0 0 0 0,-1 0 1 0 0,-1-1-1 0 0,-15 14 1 0 0,-18 17 137 0 0,24-21-36 0 0,0-2 0 0 0,-1-1 0 0 0,-40 27 0 0 0,52-40 186 0 0,17 0-7515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6992 0 0,'0'0'1178'0'0,"5"-3"-459"0"0,2 2-348 0 0,0 0 0 0 0,1 0 0 0 0,-1 1 0 0 0,15 1 0 0 0,-1 0 293 0 0,-4 0-339 0 0,0 0 0 0 0,27 5 1 0 0,50 10 106 0 0,-38-9 96 0 0,-45-6-659 0 0,-9-1-670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7472 0 0,'0'16'320'0'0,"-5"0"-256"0"0,5 2 336 0 0,0 5 72 0 0,-4 5 8 0 0,4 2 8 0 0,-4 5 96 0 0,4-1 24 0 0,-5 0 0 0 0,1 1 0 0 0,0-1-608 0 0,4-3-240 0 0,-5-1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7544 0 0,'22'10'67'0'0,"-13"-6"-44"0"0,0 1 0 0 0,-1-1 1 0 0,8 7-1 0 0,-14-10-13 0 0,0 0 0 0 0,0 0 0 0 0,-1 1 0 0 0,1-1 0 0 0,0 1 0 0 0,-1-1 0 0 0,1 1 0 0 0,-1 0 0 0 0,0-1 0 0 0,0 1 0 0 0,1 0 0 0 0,-1 0 0 0 0,0 0 0 0 0,-1 0 0 0 0,1 0 0 0 0,0 0 0 0 0,0 0 0 0 0,-1 0 0 0 0,1 1 0 0 0,-1-1 0 0 0,0 0 0 0 0,0 0 0 0 0,0 0 0 0 0,0 1 0 0 0,0-1 0 0 0,0 0 0 0 0,-1 3 0 0 0,-2 4 20 0 0,0 0 0 0 0,0-1 1 0 0,-1 0-1 0 0,0 1 0 0 0,-8 10 0 0 0,7-12 3 0 0,0 1 0 0 0,-6 17 0 0 0,9-17-14 0 0,1-1 1 0 0,0 1-1 0 0,0-1 1 0 0,1 1-1 0 0,0-1 1 0 0,1 10-1 0 0,-1 17 53 0 0,-20 107 128 0 0,9-84-160 0 0,-3 28-25 0 0,-14 93 34 0 0,26-158-70 0 0,-6 71-453 0 0,8-80 402 0 0,0 0-1 0 0,1-1 1 0 0,0 1 0 0 0,1-1-1 0 0,1 0 1 0 0,5 17-1 0 0,-4-15-213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 6968 0 0,'0'0'316'0'0,"-1"0"-3"0"0,-3-4-202 0 0,-4-1-70 0 0,6 5-22 0 0,0 0-1 0 0,0 0 1 0 0,0 0 0 0 0,0 1-1 0 0,1-1 1 0 0,-1 1 0 0 0,0-1-1 0 0,0 1 1 0 0,1 0-1 0 0,-1-1 1 0 0,1 1 0 0 0,-1 0-1 0 0,0 0 1 0 0,1 0 0 0 0,0 0-1 0 0,-1 1 1 0 0,1-1 0 0 0,0 0-1 0 0,-1 1 1 0 0,-1 2-1 0 0,-2 2 69 0 0,0 1 0 0 0,1 0 0 0 0,-6 10 0 0 0,-1 5-149 0 0,1 0 0 0 0,0 1-1 0 0,2 0 1 0 0,0 1 0 0 0,2 0 0 0 0,-6 43 0 0 0,11-51 49 0 0,0 0 0 0 0,0-1 0 0 0,2 1 0 0 0,0 0 0 0 0,1 0 0 0 0,0-1 0 0 0,1 1 0 0 0,6 15 0 0 0,-9-30 16 0 0,0 1 1 0 0,1-1-1 0 0,-1 0 1 0 0,1 1 0 0 0,-1-1-1 0 0,1 0 1 0 0,0 0-1 0 0,-1 0 1 0 0,1 1-1 0 0,0-1 1 0 0,0 0-1 0 0,0 0 1 0 0,0 0 0 0 0,0 0-1 0 0,0 0 1 0 0,0-1-1 0 0,0 1 1 0 0,0 0-1 0 0,0 0 1 0 0,1-1-1 0 0,-1 1 1 0 0,0-1 0 0 0,0 1-1 0 0,1-1 1 0 0,-1 1-1 0 0,0-1 1 0 0,1 0-1 0 0,-1 0 1 0 0,1 1-1 0 0,-1-1 1 0 0,0 0 0 0 0,1 0-1 0 0,-1-1 1 0 0,0 1-1 0 0,3 0 1 0 0,-1-2 9 0 0,0 1 1 0 0,0 0 0 0 0,0-1 0 0 0,0 0-1 0 0,0 0 1 0 0,0 0 0 0 0,0 0-1 0 0,-1 0 1 0 0,1 0 0 0 0,-1-1 0 0 0,1 1-1 0 0,-1-1 1 0 0,3-4 0 0 0,6-10 306 0 0,0-1-1 0 0,-1 0 1 0 0,-1-1 0 0 0,8-21 0 0 0,-15 32-176 0 0,1 0 0 0 0,-1 0 0 0 0,0-1 0 0 0,-1 1-1 0 0,0-1 1 0 0,0 1 0 0 0,-1-1 0 0 0,0 1 0 0 0,-1-1 0 0 0,0 1 0 0 0,0-1 0 0 0,-5-15 0 0 0,5 21-121 0 0,0 0 2 0 0,1 0 0 0 0,-1 1 0 0 0,0-1 0 0 0,0 1 0 0 0,0 0 0 0 0,0-1 0 0 0,0 1 0 0 0,-1 0 0 0 0,1-1 0 0 0,-1 1 0 0 0,0 0 0 0 0,1 0 0 0 0,-1 0 0 0 0,0 0 0 0 0,0 1 0 0 0,0-1 0 0 0,-1 0 0 0 0,-1-1 0 0 0,1 2-26 0 0,1-1 0 0 0,-1 1 1 0 0,1 0-1 0 0,-1-1 0 0 0,0 1 0 0 0,1 0 1 0 0,-1 0-1 0 0,0 1 0 0 0,0-1 1 0 0,0 1-1 0 0,0-1 0 0 0,0 1 1 0 0,1 0-1 0 0,-1 0 0 0 0,0 0 0 0 0,0 0 1 0 0,0 1-1 0 0,-3 0 0 0 0,5-1-20 0 0,1 1 1 0 0,-1-1-1 0 0,0 0 0 0 0,1 0 0 0 0,-1 1 0 0 0,0-1 0 0 0,1 1 0 0 0,-1-1 0 0 0,0 1 1 0 0,1-1-1 0 0,-1 1 0 0 0,1-1 0 0 0,-1 1 0 0 0,1-1 0 0 0,-1 1 0 0 0,1 0 0 0 0,-2 1-126 0 0,-3 3-337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11 11248 0 0,'-1'-1'53'0'0,"0"0"1"0"0,0 0-1 0 0,0 0 1 0 0,0 0 0 0 0,0 0-1 0 0,0 1 1 0 0,-1-1-1 0 0,1 0 1 0 0,0 1 0 0 0,-1-1-1 0 0,1 1 1 0 0,0-1-1 0 0,-1 1 1 0 0,1 0 0 0 0,-1 0-1 0 0,1-1 1 0 0,-1 1-1 0 0,1 0 1 0 0,0 0 0 0 0,-1 0-1 0 0,1 1 1 0 0,-1-1-1 0 0,1 0 1 0 0,-1 0 0 0 0,-1 2-1 0 0,-3 0 142 0 0,1 1 1 0 0,0-1-1 0 0,0 2 0 0 0,-10 6 0 0 0,7-4-51 0 0,-6 5-114 0 0,1 1-1 0 0,-22 26 1 0 0,19-19-24 0 0,-1-1-107 0 0,1 1 0 0 0,0 0 0 0 0,-22 38 0 0 0,35-51 73 0 0,0 0-1 0 0,0 0 0 0 0,1 0 1 0 0,-1 0-1 0 0,1 1 1 0 0,1-1-1 0 0,-1 1 0 0 0,1-1 1 0 0,0 1-1 0 0,0-1 0 0 0,1 1 1 0 0,0 0-1 0 0,0-1 0 0 0,1 1 1 0 0,0 0-1 0 0,0-1 1 0 0,0 1-1 0 0,1-1 0 0 0,3 8 1 0 0,-3-10 28 0 0,0 0 0 0 0,0 0 1 0 0,1-1-1 0 0,0 1 0 0 0,-1-1 0 0 0,1 0 1 0 0,1 0-1 0 0,-1 0 0 0 0,0 0 1 0 0,1 0-1 0 0,-1-1 0 0 0,1 0 1 0 0,0 1-1 0 0,7 2 0 0 0,5 1-22 0 0,0 0-1 0 0,23 4 0 0 0,-31-8-1 0 0,1 0 31 0 0,-1 0 1 0 0,1 0-1 0 0,0-1 1 0 0,1-1 0 0 0,-1 0-1 0 0,0 0 1 0 0,0 0 0 0 0,0-1-1 0 0,0-1 1 0 0,9-2-1 0 0,-13 3-29 0 0,0-1 1 0 0,-1 0-1 0 0,1 0 0 0 0,0 0 0 0 0,-1-1 0 0 0,0 1 0 0 0,0-1 0 0 0,0 0 0 0 0,0 0 0 0 0,0 0 0 0 0,0-1 0 0 0,-1 0 0 0 0,1 1 0 0 0,-1-1 1 0 0,0 0-1 0 0,0-1 0 0 0,-1 1 0 0 0,1 0 0 0 0,2-8 0 0 0,3-10-231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21 9760 0 0,'2'-16'446'0'0,"-1"12"55"0"0,-1 6 1178 0 0,-22 121-649 0 0,1-2-838 0 0,-13 108 64 0 0,33-224-256 0 0,-9 152 8 0 0,9-123-22 0 0,2 0 0 0 0,9 54 0 0 0,-8-74-113 0 0,1-1 0 0 0,1 1-1 0 0,7 21 1 0 0,-9-32 20 0 0,-1 1 0 0 0,1-1 0 0 0,0 0-1 0 0,0 1 1 0 0,1-1 0 0 0,-1 0 0 0 0,0 0 0 0 0,1 0-1 0 0,0-1 1 0 0,0 1 0 0 0,0-1 0 0 0,0 1 0 0 0,0-1-1 0 0,0 0 1 0 0,1 0 0 0 0,-1 0 0 0 0,8 2 0 0 0,-8-4 58 0 0,-1 1 1 0 0,1-1-1 0 0,0 0 1 0 0,0 0-1 0 0,0 0 1 0 0,0 0-1 0 0,0-1 1 0 0,0 1 0 0 0,0-1-1 0 0,-1 0 1 0 0,1 1-1 0 0,0-1 1 0 0,0-1-1 0 0,-1 1 1 0 0,1 0-1 0 0,-1-1 1 0 0,1 1-1 0 0,-1-1 1 0 0,1 0-1 0 0,-1 0 1 0 0,0 0 0 0 0,3-3-1 0 0,-1 0 147 0 0,1 1 0 0 0,-1-1 0 0 0,0 0 0 0 0,0-1-1 0 0,-1 1 1 0 0,0-1 0 0 0,0 0 0 0 0,0 1 0 0 0,3-10 0 0 0,-5 8 94 0 0,0 1-1 0 0,0-1 1 0 0,0 1 0 0 0,-1-1 0 0 0,0 0 0 0 0,0 1 0 0 0,0-1 0 0 0,-3-8 0 0 0,2 10-110 0 0,0 0 0 0 0,0 1 1 0 0,-1-1-1 0 0,1 1 1 0 0,-1 0-1 0 0,0-1 1 0 0,0 1-1 0 0,-1 0 1 0 0,1 0-1 0 0,-1 1 0 0 0,0-1 1 0 0,-6-5-1 0 0,7 7-69 0 0,0 0 0 0 0,0 1 0 0 0,0 0 0 0 0,0-1 0 0 0,0 1 0 0 0,0 0-1 0 0,0 0 1 0 0,0 0 0 0 0,-1 1 0 0 0,1-1 0 0 0,0 1 0 0 0,-1-1 0 0 0,1 1 0 0 0,0-1 0 0 0,-1 1 0 0 0,1 0-1 0 0,-1 0 1 0 0,1 1 0 0 0,-1-1 0 0 0,1 0 0 0 0,0 1 0 0 0,-1-1 0 0 0,1 1 0 0 0,0 0 0 0 0,0 0-1 0 0,-1 0 1 0 0,1 0 0 0 0,-3 2 0 0 0,1-1-7 0 0,1 1 0 0 0,-1-1 0 0 0,1 1-1 0 0,0 0 1 0 0,0 0 0 0 0,0 0 0 0 0,0 0 0 0 0,1 1-1 0 0,-1-1 1 0 0,1 1 0 0 0,0 0 0 0 0,0-1-1 0 0,0 1 1 0 0,1 0 0 0 0,-2 5 0 0 0,1-1-34 0 0,0 1 0 0 0,1-1 0 0 0,0 0 0 0 0,0 1 0 0 0,1-1 0 0 0,1 0 0 0 0,-1 1 1 0 0,1-1-1 0 0,2 10 0 0 0,-1-14 22 0 0,-1 0 0 0 0,0 0 1 0 0,1 0-1 0 0,0 0 0 0 0,-1 0 1 0 0,2-1-1 0 0,-1 1 0 0 0,0 0 0 0 0,1-1 1 0 0,0 0-1 0 0,-1 0 0 0 0,1 1 1 0 0,0-2-1 0 0,1 1 0 0 0,-1 0 0 0 0,1-1 1 0 0,-1 1-1 0 0,1-1 0 0 0,7 3 1 0 0,7 1 5 0 0,0-1 0 0 0,0 0 0 0 0,36 3 0 0 0,18 5 0 0 0,-14 3 8 0 0,55 11-778 0 0,-91-26 460 0 0,-13-1 166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10056 0 0,'4'16'424'0'0,"-4"-4"-336"0"0,5 2 184 0 0,-5 6 40 0 0,0-1 8 0 0,-5 0 0 0 0,5 4-128 0 0,-4 0-32 0 0,4 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09:58:4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31 414 15664 0 0,'0'-8'344'0'0,"-5"-8"71"0"0,1 2 9 0 0,0 2 24 0 0,0 0-360 0 0,-1 1-88 0 0,1 3 1944 0 0,4 16-1848 0 0,-4-1-96 0 0,4 5 0 0 0,0 0-7759 0 0</inkml:trace>
  <inkml:trace contextRef="#ctx0" brushRef="#br0" timeOffset="1">35 0 15664 0 0,'0'0'356'0'0,"0"2"49"0"0,17 74 553 0 0,4 3-683 0 0,15 45 1476 0 0,-29-103-1533 0 0,67 170 1196 0 0,-61-164-1325 0 0,2 0 1 0 0,0-1-1 0 0,2 0 0 0 0,35 41 0 0 0,-15-24-1506 0 0,-10-13-3085 0 0,4 5-2186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9824 0 0,'4'-8'760'0'0,"1"4"-520"0"0,-1-3-632 0 0</inkml:trace>
  <inkml:trace contextRef="#ctx0" brushRef="#br0" timeOffset="1">113 372 10056 0 0,'0'0'216'0'0,"13"-15"3104"0"0,-11 13-3376 0 0,-1 1 0 0 0,1-1 0 0 0,0 1 0 0 0,0 0 0 0 0,1 0 0 0 0,-1 0 0 0 0,0 0 0 0 0,0 0 0 0 0,0 0 0 0 0,1 0 0 0 0,-1 1 0 0 0,0-1-1 0 0,1 1 1 0 0,-1 0 0 0 0,0 0 0 0 0,1 0 0 0 0,-1 0 0 0 0,0 0 0 0 0,1 0 0 0 0,-1 1 0 0 0,0-1 0 0 0,1 1 0 0 0,-1-1 0 0 0,0 1 0 0 0,4 2 0 0 0,3 1 196 0 0,0 0-1 0 0,0 1 0 0 0,-1 0 0 0 0,15 12 1 0 0,-19-13-48 0 0,0 0 0 0 0,0 0 0 0 0,-1 0 1 0 0,0 1-1 0 0,0-1 0 0 0,0 1 0 0 0,0 0 1 0 0,-1 0-1 0 0,1 0 0 0 0,-1 0 1 0 0,-1 0-1 0 0,1 0 0 0 0,-1 0 0 0 0,2 10 1 0 0,7 8-954 0 0,-10-22 636 0 0,1 0 1 0 0,-1 0 0 0 0,1 0 0 0 0,0 0 0 0 0,-1 1 0 0 0,1-1 0 0 0,0 0 0 0 0,0 0 0 0 0,0-1 0 0 0,0 1-1 0 0,0 0 1 0 0,0 0 0 0 0,0 0 0 0 0,2 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7:5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99 299 3456 0 0,'19'-75'103'0'0,"-4"13"899"0"0,-12 55-673 0 0,-2 0 0 0 0,1 0 0 0 0,-1-1 1 0 0,0 1-1 0 0,0-10 0 0 0,3-56 2551 0 0,-2 57-2205 0 0,0-3 3472 0 0,-2 21-4093 0 0,-1 0 0 0 0,1 0 0 0 0,-1 1 0 0 0,0-1 1 0 0,0 0-1 0 0,1 0 0 0 0,-1 0 0 0 0,-1 0 0 0 0,0 2 0 0 0,-5 9 55 0 0,-11 47 136 0 0,-10 67 1 0 0,9-36 111 0 0,-15 47-197 0 0,17-77-160 0 0,14-53 0 0 0,1 1 0 0 0,0-1 0 0 0,-1 17 0 0 0,0-2 0 0 0,3-18 0 0 0,0-4 1 0 0,0 0-1 0 0,0-1 1 0 0,0 1 0 0 0,0 0-1 0 0,0 0 1 0 0,0 0-1 0 0,0-1 1 0 0,0 1 0 0 0,0 0-1 0 0,0 0 1 0 0,0 0-1 0 0,0-1 1 0 0,-1 1 0 0 0,1 0-1 0 0,0 0 1 0 0,-1-1-1 0 0,1 1 1 0 0,0 0 0 0 0,-1-1-1 0 0,0 2 1 0 0,0-1 132 0 0,3-35-76 0 0,2 1 0 0 0,1-1 0 0 0,2 1 0 0 0,13-39 1 0 0,-5-4-115 0 0,-11 53-5 0 0,12-44-1 0 0,-11 52 26 0 0,1-4 21 0 0,12-24-1 0 0,-16 38 17 0 0,1 0 1 0 0,0 1-1 0 0,0-1 0 0 0,0 1 1 0 0,0 0-1 0 0,0 0 0 0 0,1 0 1 0 0,0 0-1 0 0,0 1 0 0 0,5-4 1 0 0,-4 4-17 0 0,0 0 1 0 0,0 0-1 0 0,0 1 1 0 0,0-1-1 0 0,9-1 1 0 0,-12 3 15 0 0,0 1 0 0 0,0-1 0 0 0,0 1-1 0 0,0 0 1 0 0,0 0 0 0 0,0 0 0 0 0,0 0 0 0 0,0 0 0 0 0,0 0-1 0 0,-1 0 1 0 0,1 1 0 0 0,0-1 0 0 0,0 1 0 0 0,0 0 0 0 0,0-1-1 0 0,0 1 1 0 0,0 0 0 0 0,-1 0 0 0 0,1 0 0 0 0,2 2 0 0 0,3 4-1 0 0,-1-1 0 0 0,1 1 1 0 0,-1 0-1 0 0,-1 1 1 0 0,0-1-1 0 0,9 17 1 0 0,19 54 30 0 0,-26-58 4 0 0,-3-10-23 0 0,0 1 0 0 0,-2 0 0 0 0,1-1 1 0 0,-1 2-1 0 0,-1-1 0 0 0,1 12 0 0 0,-2-16-10 0 0,0 0 0 0 0,-1 1-1 0 0,0-1 1 0 0,0-1 0 0 0,0 1 0 0 0,-1 0-1 0 0,0 0 1 0 0,0 0 0 0 0,-1-1-1 0 0,-6 12 1 0 0,1-2 42 0 0,6-11-29 0 0,-1 0 0 0 0,0 0 0 0 0,0-1-1 0 0,0 1 1 0 0,0-1 0 0 0,-1 0-1 0 0,1 0 1 0 0,-7 5 0 0 0,9-8-414 0 0,-8-13-1681 0 0,5 2 1458 0 0,0-1 0 0 0,1 1 1 0 0,-3-19-1 0 0,5 27 616 0 0,0 0 1 0 0,1 0-1 0 0,-1 0 1 0 0,0 0-1 0 0,0 1 1 0 0,0-1-1 0 0,0 0 1 0 0,-1 1-1 0 0,1-1 1 0 0,0 1-1 0 0,-1 0 1 0 0,1-1-1 0 0,-1 1 1 0 0,1 0-1 0 0,-4-2 1 0 0,-27-14-224 0 0,26 15 175 0 0,-7-4 264 0 0,0 1 1 0 0,-16-3-1 0 0,23 6-36 0 0,0 1-1 0 0,0 0 0 0 0,0 0 0 0 0,-1 1 1 0 0,1-1-1 0 0,0 1 0 0 0,-7 1 0 0 0,10 1-111 0 0,0-1 0 0 0,0 1 0 0 0,0-1 0 0 0,0 1 0 0 0,0 0 0 0 0,1 0-1 0 0,-1 0 1 0 0,1 0 0 0 0,-1 1 0 0 0,1-1 0 0 0,0 1 0 0 0,0 0 0 0 0,0-1 0 0 0,-2 5 0 0 0,2-3-99 0 0,0 1 0 0 0,1 0 0 0 0,-1 0 0 0 0,1 0 0 0 0,0 0 1 0 0,-1 7-1 0 0,5 7-3820 0 0,1-11-323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7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5960 0 0,'0'0'3888'0'0,"0"9"-3103"0"0,9 86 1054 0 0,-8-81-1754 0 0,0-1 0 0 0,4 15 1 0 0,-2-16-107 0 0,-2 1 1 0 0,2 14-1 0 0,-3-15 77 0 0,0 0-1 0 0,1-1 1 0 0,1 1-1 0 0,0-1 1 0 0,5 15 0 0 0,-6-24 1 0 0,-1 12 866 0 0,-9-37-511 0 0,-8-84 804 0 0,16 98-1181 0 0,0 0 1 0 0,1 0-1 0 0,0 0 1 0 0,0 1-1 0 0,1-1 1 0 0,1 0-1 0 0,-1 0 1 0 0,5-12 0 0 0,-5 13-36 0 0,3 1 0 0 0,0 3 0 0 0,-3 4 1 0 0,-1-1 0 0 0,1 1 0 0 0,0 0 1 0 0,-1 0-1 0 0,1-1 0 0 0,-1 1 1 0 0,1 0-1 0 0,0 0 0 0 0,-1 0 0 0 0,1 0 1 0 0,0 0-1 0 0,-1 0 0 0 0,1 0 1 0 0,-1 0-1 0 0,1 0 0 0 0,0 0 0 0 0,-1 0 1 0 0,1 1-1 0 0,0-1 0 0 0,-1 0 1 0 0,1 0-1 0 0,-1 1 0 0 0,1-1 1 0 0,-1 0-1 0 0,1 1 0 0 0,-1-1 0 0 0,1 0 1 0 0,-1 1-1 0 0,1-1 0 0 0,-1 1 1 0 0,1-1-1 0 0,-1 1 0 0 0,0-1 0 0 0,1 1 1 0 0,1 2 33 0 0,2 2-29 0 0,1 1 0 0 0,-1-1 1 0 0,-1 1-1 0 0,1 0 1 0 0,-1 0-1 0 0,0 1 1 0 0,-1-1-1 0 0,0 1 0 0 0,3 10 1 0 0,7 18 22 0 0,-5-19-22 0 0,6 14-2 0 0,1 0 0 0 0,21 32 1 0 0,-32-58 68 0 0,-2-4 199 0 0,12-15 285 0 0,-11 8-370 0 0,1 0 1 0 0,-1-1-1 0 0,-1 1 0 0 0,1 0 1 0 0,-1-1-1 0 0,0 1 1 0 0,-1 0-1 0 0,0-1 0 0 0,0 1 1 0 0,-2-11-1 0 0,1-14 374 0 0,-4-8-231 0 0,0 10-334 0 0,-8-126 3 0 0,10 55-26 0 0,3 99-105 0 0,1 4-444 0 0,5 5-177 0 0,0 1-1 0 0,0 0 1 0 0,-1 1-1 0 0,-1-1 1 0 0,5 10-1 0 0,-4-8-2291 0 0,0 4-2008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7:5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8840 0 0,'0'0'658'0'0,"1"-9"-404"0"0,0 5-117 0 0,0-1 0 0 0,1 1 0 0 0,0-1 0 0 0,0 1 0 0 0,0-1 0 0 0,0 1 0 0 0,1 0 0 0 0,-1 0 0 0 0,1 0 1 0 0,5-4-1 0 0,-7 6-94 0 0,0 1 0 0 0,0 0 0 0 0,0 0 0 0 0,1 0 0 0 0,-1 0 0 0 0,0 0 0 0 0,1 0 0 0 0,-1 0 0 0 0,0 1 1 0 0,1-1-1 0 0,-1 0 0 0 0,1 1 0 0 0,0-1 0 0 0,-1 1 0 0 0,1-1 0 0 0,-1 1 0 0 0,1 0 0 0 0,0 0 0 0 0,-1 0 0 0 0,1 0 0 0 0,-1 0 1 0 0,1 0-1 0 0,0 0 0 0 0,-1 0 0 0 0,1 1 0 0 0,-1-1 0 0 0,1 1 0 0 0,0-1 0 0 0,-1 1 0 0 0,0 0 0 0 0,1-1 0 0 0,-1 1 0 0 0,1 0 1 0 0,2 2-1 0 0,-2-1-33 0 0,0 1 0 0 0,0-1 0 0 0,0 1 0 0 0,0-1 0 0 0,0 1 0 0 0,-1 0 0 0 0,1 0 0 0 0,-1 0 0 0 0,0-1 0 0 0,2 6 0 0 0,7 35 375 0 0,-7-30-284 0 0,2 19 87 0 0,-1-1 0 0 0,0 63 0 0 0,-4-79-100 0 0,-1 0 1 0 0,0 0-1 0 0,-1 0 1 0 0,-1 0-1 0 0,-1 0 1 0 0,0-1-1 0 0,0 0 1 0 0,-2 0-1 0 0,-7 16 1 0 0,9-24-76 0 0,0 1 1 0 0,1-1-1 0 0,0 1 0 0 0,0 0 1 0 0,0 0-1 0 0,1 0 0 0 0,0 0 1 0 0,-1 12-1 0 0,3-17-19 0 0,0-1 1 0 0,0 0-1 0 0,0 0 0 0 0,0 1 0 0 0,0-1 1 0 0,1 0-1 0 0,-1 0 0 0 0,0 0 1 0 0,1 1-1 0 0,-1-1 0 0 0,1 0 1 0 0,-1 0-1 0 0,1 0 0 0 0,0 0 1 0 0,-1 0-1 0 0,1 0 0 0 0,0 0 1 0 0,0 0-1 0 0,0 0 0 0 0,0 0 1 0 0,0-1-1 0 0,0 1 0 0 0,0 0 1 0 0,0 0-1 0 0,0-1 0 0 0,0 1 1 0 0,0-1-1 0 0,0 1 0 0 0,2 0 0 0 0,3 0 222 0 0,0 0-1 0 0,0 0 0 0 0,0 0 1 0 0,12-1-1 0 0,-16 0-149 0 0,12 1 157 0 0,0 1-1 0 0,0 0 1 0 0,0 1 0 0 0,24 8 0 0 0,-16-4-67 0 0,-9-2-49 0 0,0 0 0 0 0,12 8 0 0 0,-17-9-84 0 0,-7-4 729 0 0,-17-7-1206 0 0,11 3-604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7:5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4256 0 0,'0'0'328'0'0,"9"9"809"0"0,16 36 1358 0 0,20 49-1402 0 0,-16-30-594 0 0,10 28-418 0 0,8 17 22 0 0,-33-80-54 0 0,-1 0 0 0 0,-1 1 1 0 0,10 40-1 0 0,-17-53 7 0 0,-2-4 20 0 0,1 0-1 0 0,1 20 1 0 0,8 32 605 0 0,-6-11 63 0 0,-1 19-345 0 0,-2-45 190 0 0,-3-24 308 0 0,-3-17-541 0 0,0 5-719 0 0,1 0-1 0 0,0-1 0 0 0,1-10 1 0 0,0 16-114 0 0,0-1-1 0 0,0 0 1 0 0,-1 1 0 0 0,1-1 0 0 0,-1 0 0 0 0,-1-4 0 0 0,1 6-803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9T11:57:5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28 9184 0 0,'-4'-4'449'0'0,"-1"2"-389"0"0,0 1 0 0 0,0-1 0 0 0,1 1 0 0 0,-1 0 0 0 0,0 0 0 0 0,0 0 0 0 0,-8 0 0 0 0,-18-3 559 0 0,19 2 9 0 0,0 0 0 0 0,-14 0 0 0 0,4 1-40 0 0,-116-1 1966 0 0,73 3-1915 0 0,39-1-628 0 0,26 0-16 0 0,-1 0 1 0 0,1 0 0 0 0,0 0 0 0 0,-1 0 0 0 0,1 0 0 0 0,0 0 0 0 0,-1 0 0 0 0,1 0 0 0 0,0 0 0 0 0,-1 0 0 0 0,1 0 0 0 0,0 0 0 0 0,-1 0 0 0 0,1 0 0 0 0,0 0 0 0 0,0 0 0 0 0,-1 1 0 0 0,1-1 0 0 0,0 0 0 0 0,-1 0 0 0 0,1 0 0 0 0,0 1 0 0 0,0-1 0 0 0,-1 0 0 0 0,1 0 0 0 0,0 1 0 0 0,-2 1-1057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43 5528 0 0,'0'-1'14'0'0,"0"1"-1"0"0,1-1 1 0 0,-1 1 0 0 0,0 0-1 0 0,0-1 1 0 0,0 1 0 0 0,0-1-1 0 0,0 1 1 0 0,0-1 0 0 0,0 1-1 0 0,0 0 1 0 0,-1-1 0 0 0,1 1-1 0 0,0-1 1 0 0,0 1 0 0 0,0 0-1 0 0,0-1 1 0 0,0 1 0 0 0,-1 0-1 0 0,1-1 1 0 0,0 1 0 0 0,-1-1-1 0 0,-4-6 282 0 0,-1-4 173 0 0,2-3 2660 0 0,3 15-3009 0 0,-1 2-111 0 0,0-1 1 0 0,0 0 0 0 0,0 1 0 0 0,1 0 0 0 0,-1-1-1 0 0,1 1 1 0 0,0 0 0 0 0,0 0 0 0 0,0 0 0 0 0,0 0-1 0 0,0 0 1 0 0,1 0 0 0 0,-1 4 0 0 0,-2 44 72 0 0,3 336-155 0 0,-4-242 253 0 0,4-141-99 0 0,0-3-57 0 0,0 1 0 0 0,0-1 1 0 0,0 1-1 0 0,0-1 0 0 0,1 0 1 0 0,-1 1-1 0 0,0-1 0 0 0,1 1 0 0 0,-1-1 1 0 0,1 0-1 0 0,-1 1 0 0 0,2 1 1 0 0,-2-3-24 0 0,0 0 1 0 0,0 0-1 0 0,0 0 0 0 0,0 0 1 0 0,0 0-1 0 0,0 0 1 0 0,0 1-1 0 0,0-1 1 0 0,1 0-1 0 0,-1 0 0 0 0,0 0 1 0 0,0 0-1 0 0,0 0 1 0 0,0 0-1 0 0,0 0 1 0 0,0 0-1 0 0,0 0 0 0 0,1 0 1 0 0,-1 0-1 0 0,0 0 1 0 0,0 1-1 0 0,0-1 1 0 0,0 0-1 0 0,0 0 1 0 0,0 0-1 0 0,1 0 0 0 0,-1 0 1 0 0,0 0-1 0 0,0 0 1 0 0,0 0-1 0 0,0 0 1 0 0,0 0-1 0 0,0-1 0 0 0,1 1 1 0 0,-1 0-1 0 0,0 0 1 0 0,0 0-1 0 0,0 0 1 0 0,0 0-1 0 0,0 0 0 0 0,0 0 1 0 0,1 0-1 0 0,-1 0 1 0 0,0 0-1 0 0,0 0 1 0 0,0 0-1 0 0,0-1 0 0 0,0 1 1 0 0,0 0-1 0 0,0 0 1 0 0,0 0-1 0 0,1 0 1 0 0,2-5 60 0 0,9-16-61 0 0,-1 0 0 0 0,-1-1 1 0 0,10-30-1 0 0,12-27-21 0 0,-25 66 22 0 0,0 0 1 0 0,1 0 0 0 0,1 1 0 0 0,0 0 0 0 0,15-16-1 0 0,-19 36 53 0 0,-3 24-54 0 0,2-5 4 0 0,6 39 29 0 0,-10-59-26 0 0,0 1 0 0 0,0-1 1 0 0,0 1-1 0 0,-1-1 0 0 0,0 0 0 0 0,-4 14 1 0 0,-1-5 169 0 0,0-1 0 0 0,-1 0 0 0 0,-1-1 0 0 0,-14 22 0 0 0,13-23-46 0 0,-1-1 1 0 0,-18 17 0 0 0,26-27-80 0 0,-1 0 1 0 0,0 0 0 0 0,0 0-1 0 0,0 0 1 0 0,0 0 0 0 0,0-1 0 0 0,0 1-1 0 0,0-1 1 0 0,-1 0 0 0 0,1 0-1 0 0,0 0 1 0 0,-1-1 0 0 0,1 1-1 0 0,-1-1 1 0 0,1 0 0 0 0,-7 0 0 0 0,4-1 33 0 0,0 1 0 0 0,1-1 1 0 0,-1-1-1 0 0,0 1 1 0 0,1-1-1 0 0,-1 0 0 0 0,1 0 1 0 0,0-1-1 0 0,-7-4 1 0 0,-14-3-738 0 0,24 9 254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15 7104 0 0,'0'0'2309'0'0,"-2"-1"-1186"0"0,-10-2-879 0 0,-1-1-1 0 0,1 2 1 0 0,0 0 0 0 0,-1 1 0 0 0,1 0 0 0 0,-1 0 0 0 0,0 2-1 0 0,-15 1 1 0 0,26-1-255 0 0,-1 0 0 0 0,0 0 0 0 0,0 0-1 0 0,0 0 1 0 0,1 0 0 0 0,-1 1 0 0 0,0-1-1 0 0,1 1 1 0 0,-1 0 0 0 0,1 0 0 0 0,0 0-1 0 0,0 0 1 0 0,0 0 0 0 0,0 0 0 0 0,0 1 0 0 0,0-1-1 0 0,0 0 1 0 0,1 1 0 0 0,-1 0 0 0 0,1-1-1 0 0,0 1 1 0 0,-1 4 0 0 0,0-1-13 0 0,0 1 1 0 0,1-1 0 0 0,0 1-1 0 0,0-1 1 0 0,0 1-1 0 0,1 0 1 0 0,0-1-1 0 0,2 13 1 0 0,-1-15 19 0 0,0-1 1 0 0,0 1-1 0 0,0-1 0 0 0,1 1 0 0 0,-1-1 1 0 0,1 1-1 0 0,0-1 0 0 0,0 0 1 0 0,0 0-1 0 0,0 0 0 0 0,0 0 0 0 0,5 4 1 0 0,3 2-16 0 0,1 0 0 0 0,11 8 1 0 0,3 1 5 0 0,-7-3 13 0 0,20 21 0 0 0,-32-29 0 0 0,-1 0 0 0 0,1 0 0 0 0,-1 1 0 0 0,-1-1 0 0 0,1 1 0 0 0,4 11 0 0 0,-9-17-1 0 0,1-1-1 0 0,0 1 0 0 0,0 0-1 0 0,0 0 1 0 0,0 0 0 0 0,-1 0 0 0 0,1 0-1 0 0,-1 0 1 0 0,1 0 0 0 0,-1 0-1 0 0,0 0 1 0 0,0 0 0 0 0,0 0-1 0 0,0 0 1 0 0,0 0 0 0 0,0 0 0 0 0,-1 0-1 0 0,1 0 1 0 0,-2 4 0 0 0,2-6 11 0 0,0 0 1 0 0,0 0 0 0 0,0 0 0 0 0,0 0-1 0 0,0 0 1 0 0,-1 0 0 0 0,1 1 0 0 0,0-1 0 0 0,0 0-1 0 0,0 0 1 0 0,0 0 0 0 0,0 0 0 0 0,-1 0-1 0 0,1 0 1 0 0,0 0 0 0 0,0 0 0 0 0,0 0 0 0 0,0 0-1 0 0,-1 0 1 0 0,1 0 0 0 0,0 0 0 0 0,0 0-1 0 0,0 0 1 0 0,0 0 0 0 0,-1 0 0 0 0,1 0 0 0 0,0 0-1 0 0,0 0 1 0 0,0 0 0 0 0,0 0 0 0 0,-1 0-1 0 0,1 0 1 0 0,0 0 0 0 0,0 0 0 0 0,0 0-1 0 0,0 0 1 0 0,-1-1 0 0 0,-8-5 8 0 0,-6-11-289 0 0,-15-22-3287 0 0,13 21-174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4:5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7376 0 0,'3'-11'81'0'0,"1"-1"0"0"0,0 0-1 0 0,0 1 1 0 0,2 0 0 0 0,8-15 0 0 0,7-14 1282 0 0,-20 38-1248 0 0,2-11 4072 0 0,-4 22-3921 0 0,-7 48-242 0 0,-1 12-24 0 0,5-28 0 0 0,-10 81 136 0 0,3 124 0 0 0,13-214-69 0 0,-2-29-69 0 0,0-1 0 0 0,1 0 0 0 0,-1 1 0 0 0,1-1 0 0 0,-1 0 0 0 0,1 1 0 0 0,0-1 0 0 0,0 0 0 0 0,0 0 0 0 0,2 4 0 0 0,-2-6-20 0 0,-1 1 0 0 0,1 0 0 0 0,0-1 0 0 0,0 1 0 0 0,0 0 0 0 0,0-1 0 0 0,0 1 0 0 0,0-1 1 0 0,0 0-1 0 0,0 1 0 0 0,0-1 0 0 0,0 0 0 0 0,0 1 0 0 0,0-1 0 0 0,0 0 0 0 0,0 0 0 0 0,0 0 0 0 0,0 0 0 0 0,0 0 0 0 0,0 0 0 0 0,0 0 0 0 0,0 0 0 0 0,0-1 0 0 0,1 1 1 0 0,2-2-148 0 0,-1 1 0 0 0,0-1 1 0 0,1 1-1 0 0,-1-1 1 0 0,4-3-1 0 0,1 1-372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20:15:0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4688 0 0,'0'0'133'0'0,"-12"1"1223"0"0,5 1-946 0 0,0 1-1 0 0,0 0 0 0 0,0 1 1 0 0,0-1-1 0 0,1 1 1 0 0,0 1-1 0 0,-1-1 0 0 0,-7 9 1 0 0,-22 14 1357 0 0,30-24-1556 0 0,1 1 0 0 0,-1 0 0 0 0,0-1-1 0 0,1 2 1 0 0,0-1 0 0 0,-9 10 0 0 0,8-6-148 0 0,6-8-69 0 0,0 0 0 0 0,-1 1-1 0 0,1-1 1 0 0,0 0 0 0 0,-1 1-1 0 0,1-1 1 0 0,0 0 0 0 0,0 1-1 0 0,-1-1 1 0 0,1 1 0 0 0,0-1-1 0 0,0 0 1 0 0,0 1 0 0 0,-1-1-1 0 0,1 1 1 0 0,0-1 0 0 0,0 1-1 0 0,0 0 1 0 0,1 0-1 0 0,-1-1 0 0 0,1 1 0 0 0,-1 0 0 0 0,1-1 0 0 0,-1 1 0 0 0,1-1 0 0 0,0 1 0 0 0,-1-1 0 0 0,1 1 0 0 0,0-1 0 0 0,0 1 0 0 0,-1-1 0 0 0,1 1 0 0 0,0-1 0 0 0,1 0 0 0 0,9 5-84 0 0,1-1 0 0 0,22 4 0 0 0,-21-5-63 0 0,1 0-1 0 0,15 7 0 0 0,-25-8 139 0 0,0 0-1 0 0,0 0 0 0 0,0 0 0 0 0,-1 0 1 0 0,1 1-1 0 0,-1-1 0 0 0,0 1 0 0 0,1 0 1 0 0,-1 0-1 0 0,-1 0 0 0 0,5 6 0 0 0,-5-6 65 0 0,0 0 0 0 0,0 0-1 0 0,0 0 1 0 0,-1 0 0 0 0,1 1-1 0 0,-1-1 1 0 0,0 0 0 0 0,0 1-1 0 0,0-1 1 0 0,0 1 0 0 0,-1-1-1 0 0,1 1 1 0 0,-1 0 0 0 0,0-1 0 0 0,0 1-1 0 0,0-1 1 0 0,-1 1 0 0 0,1-1-1 0 0,-1 1 1 0 0,-2 4 0 0 0,-9 32 288 0 0,7-30-371 0 0,4-7 67 0 0,0 0 1 0 0,-1 1-1 0 0,0-1 0 0 0,1 0 0 0 0,-1 0 1 0 0,0 0-1 0 0,-1-1 0 0 0,1 1 1 0 0,0 0-1 0 0,-1-1 0 0 0,0 1 0 0 0,1-1 1 0 0,-7 4-1 0 0,6-5-53 0 0,0 0 0 0 0,-1-1-1 0 0,1 1 1 0 0,0 0 0 0 0,0-1 0 0 0,0 0 0 0 0,-1 0-1 0 0,1 0 1 0 0,0 0 0 0 0,-1 0 0 0 0,1-1 0 0 0,0 1-1 0 0,0-1 1 0 0,0 0 0 0 0,-4-2 0 0 0,0 1 57 0 0,1 1 0 0 0,-1 0 0 0 0,-9-1 0 0 0,15 2-32 0 0,-4 0 94 0 0,0 0 0 0 0,0 1-1 0 0,-1 0 1 0 0,-4 1-1 0 0,8-1-166 0 0,1 0 1 0 0,0 0-1 0 0,0 0 0 0 0,-1 0 0 0 0,1 0 0 0 0,0 0 1 0 0,0 0-1 0 0,0 1 0 0 0,0-1 0 0 0,0 0 0 0 0,0 1 0 0 0,1-1 1 0 0,-1 0-1 0 0,0 1 0 0 0,1 0 0 0 0,-1-1 0 0 0,1 1 1 0 0,-1-1-1 0 0,1 1 0 0 0,0-1 0 0 0,0 1 0 0 0,0 0 0 0 0,0-1 1 0 0,0 1-1 0 0,0 2 0 0 0,4 7-792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A50-93AC-4EA4-00DE-BCCEB343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8C59-A646-0FF5-DBDE-7A708852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431-4CD4-432C-4A11-D0AB7E09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D3F7-821C-1416-8430-10B87B53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BFEA-59D3-FA8E-6598-C8FF3CE7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63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5A62-297F-7BC1-2575-927C572B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C7F29-3396-0E61-C269-5A0E5512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7DDE-65A3-66F2-CE38-E22F0F2B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AD2D-259C-3618-5439-AA46C6A4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46D3-DC1E-163F-4F16-256E448C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864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99BF3-5770-6F3C-B652-CD181A47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FCBF-64F8-317C-2B06-5D568893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1F8E-908F-97BC-7AD2-35DF19F6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A49B-F2C5-E26B-FD99-38FF19A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CFE8-1B1D-06C9-928E-28BB1151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D4E-7ECE-2EBF-82EF-99EF9D3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2E0A-C60A-3D16-A5AB-5B7E828A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0B34-3145-1F09-9151-F5CD8AA2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AE0F-2DBC-F195-306E-016B2E8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5568-CF66-BABA-33CA-0B79BCE0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58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9DAF-68B1-035F-2169-3F068F0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EEF-3EA5-B035-A140-B740E3CC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A300-1031-3B1C-BF0F-256D3011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0517D-83E9-3A37-8398-02F008D5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03C8-642D-F463-01AF-BF0A3E2F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49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9A23-2F49-BB8A-2EB2-6D7A6EE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F7AF-E6FC-FB60-6FA9-2EFC8543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577A-1452-A165-9D86-420EDAD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9835-BE51-87E6-5F0B-5FCA03F7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20B8E-59A4-5AB9-A51C-CEC3472B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ECF-38AC-51C7-4B89-BDF596D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42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E654-EC4F-0987-5BC5-CEDE59E9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5ACBA-B328-D2BD-24EF-6D957111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3AA3-2BC6-90DA-C4C5-B61F51F7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4D0E-0E31-EA01-9C83-D61055EF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CE214-8618-0D51-0886-F0BDD2395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9CC3C-3C12-A109-9FE6-953111A1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4185D-C292-510B-5619-E7512BA3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ADE2E-61EC-34DE-4943-716F409B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23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94B5-E2B0-5A2A-3643-468BD0FC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91235-67B6-2826-771B-E63F9B21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6BDD-D24C-A0DB-993C-0549565D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307A-6676-A522-68F2-38D67911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414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7DACA-1685-C865-0124-69987FF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08AB7-A7DE-C82E-4D4D-366B493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1CEA-38BB-5107-3DD4-73D7DA29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11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87F6-1171-D9D8-0BA8-5A42ED5E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C8E3-E977-2A7F-9B2C-559E3411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AE8E-0D23-B076-EEF2-363D12037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EF215-A210-398F-9934-1E9560B8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5705A-F0DF-754B-E39A-41B2B437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B9488-68A2-CAEB-7ADB-DC57F85A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5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50F9-FF26-9F71-418D-7998BE3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A941-F43D-5233-8B2E-BD5D9D50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D79B3-8BA2-907B-CD0E-EB9F3DE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56A7-B794-02BA-9C88-D5656CE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9AFE-AED1-92C7-8CC1-20BA65F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937E-C544-2837-1FD7-65F9C543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07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7126-3ACB-0248-38CD-298E7E92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9AEF6-96A8-065E-832E-0CFA86C5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5852-4D36-3961-8921-E54DBA1B8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F5C7-7A4A-4B6D-9703-7BF72C334319}" type="datetimeFigureOut">
              <a:rPr lang="LID4096" smtClean="0"/>
              <a:t>05/04/2023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B508-2A79-D5A3-8527-3472C5C94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03B6-780C-90BE-B99C-CF44E9552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B10F-117B-4050-A12A-4486225609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297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96.xml"/><Relationship Id="rId18" Type="http://schemas.openxmlformats.org/officeDocument/2006/relationships/image" Target="../media/image231.png"/><Relationship Id="rId26" Type="http://schemas.openxmlformats.org/officeDocument/2006/relationships/image" Target="../media/image271.png"/><Relationship Id="rId39" Type="http://schemas.openxmlformats.org/officeDocument/2006/relationships/customXml" Target="../ink/ink109.xml"/><Relationship Id="rId3" Type="http://schemas.openxmlformats.org/officeDocument/2006/relationships/customXml" Target="../ink/ink91.xml"/><Relationship Id="rId21" Type="http://schemas.openxmlformats.org/officeDocument/2006/relationships/customXml" Target="../ink/ink100.xml"/><Relationship Id="rId34" Type="http://schemas.openxmlformats.org/officeDocument/2006/relationships/image" Target="../media/image312.png"/><Relationship Id="rId42" Type="http://schemas.openxmlformats.org/officeDocument/2006/relationships/image" Target="../media/image351.png"/><Relationship Id="rId7" Type="http://schemas.openxmlformats.org/officeDocument/2006/relationships/customXml" Target="../ink/ink93.xml"/><Relationship Id="rId12" Type="http://schemas.openxmlformats.org/officeDocument/2006/relationships/image" Target="../media/image110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331.png"/><Relationship Id="rId2" Type="http://schemas.openxmlformats.org/officeDocument/2006/relationships/image" Target="../media/image79.png"/><Relationship Id="rId16" Type="http://schemas.openxmlformats.org/officeDocument/2006/relationships/image" Target="../media/image221.png"/><Relationship Id="rId20" Type="http://schemas.openxmlformats.org/officeDocument/2006/relationships/image" Target="../media/image241.png"/><Relationship Id="rId29" Type="http://schemas.openxmlformats.org/officeDocument/2006/relationships/customXml" Target="../ink/ink104.xml"/><Relationship Id="rId41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customXml" Target="../ink/ink95.xml"/><Relationship Id="rId24" Type="http://schemas.openxmlformats.org/officeDocument/2006/relationships/image" Target="../media/image261.png"/><Relationship Id="rId32" Type="http://schemas.openxmlformats.org/officeDocument/2006/relationships/image" Target="../media/image301.png"/><Relationship Id="rId37" Type="http://schemas.openxmlformats.org/officeDocument/2006/relationships/customXml" Target="../ink/ink108.xml"/><Relationship Id="rId40" Type="http://schemas.openxmlformats.org/officeDocument/2006/relationships/image" Target="../media/image341.png"/><Relationship Id="rId5" Type="http://schemas.openxmlformats.org/officeDocument/2006/relationships/customXml" Target="../ink/ink92.xml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281.png"/><Relationship Id="rId36" Type="http://schemas.openxmlformats.org/officeDocument/2006/relationships/image" Target="../media/image321.png"/><Relationship Id="rId10" Type="http://schemas.openxmlformats.org/officeDocument/2006/relationships/image" Target="../media/image100.png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4" Type="http://schemas.openxmlformats.org/officeDocument/2006/relationships/image" Target="../media/image361.png"/><Relationship Id="rId4" Type="http://schemas.openxmlformats.org/officeDocument/2006/relationships/image" Target="../media/image700.png"/><Relationship Id="rId9" Type="http://schemas.openxmlformats.org/officeDocument/2006/relationships/customXml" Target="../ink/ink94.xml"/><Relationship Id="rId14" Type="http://schemas.openxmlformats.org/officeDocument/2006/relationships/image" Target="../media/image212.png"/><Relationship Id="rId22" Type="http://schemas.openxmlformats.org/officeDocument/2006/relationships/image" Target="../media/image251.png"/><Relationship Id="rId27" Type="http://schemas.openxmlformats.org/officeDocument/2006/relationships/customXml" Target="../ink/ink103.xml"/><Relationship Id="rId30" Type="http://schemas.openxmlformats.org/officeDocument/2006/relationships/image" Target="../media/image291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9" Type="http://schemas.openxmlformats.org/officeDocument/2006/relationships/image" Target="../media/image310.png"/><Relationship Id="rId21" Type="http://schemas.openxmlformats.org/officeDocument/2006/relationships/image" Target="../media/image220.png"/><Relationship Id="rId34" Type="http://schemas.openxmlformats.org/officeDocument/2006/relationships/customXml" Target="../ink/ink127.xml"/><Relationship Id="rId42" Type="http://schemas.openxmlformats.org/officeDocument/2006/relationships/customXml" Target="../ink/ink131.xml"/><Relationship Id="rId47" Type="http://schemas.openxmlformats.org/officeDocument/2006/relationships/image" Target="../media/image350.png"/><Relationship Id="rId50" Type="http://schemas.openxmlformats.org/officeDocument/2006/relationships/customXml" Target="../ink/ink135.xml"/><Relationship Id="rId55" Type="http://schemas.openxmlformats.org/officeDocument/2006/relationships/image" Target="../media/image390.png"/><Relationship Id="rId63" Type="http://schemas.openxmlformats.org/officeDocument/2006/relationships/image" Target="../media/image430.png"/><Relationship Id="rId68" Type="http://schemas.openxmlformats.org/officeDocument/2006/relationships/customXml" Target="../ink/ink144.xml"/><Relationship Id="rId76" Type="http://schemas.openxmlformats.org/officeDocument/2006/relationships/customXml" Target="../ink/ink148.xml"/><Relationship Id="rId89" Type="http://schemas.openxmlformats.org/officeDocument/2006/relationships/image" Target="../media/image560.png"/><Relationship Id="rId97" Type="http://schemas.openxmlformats.org/officeDocument/2006/relationships/customXml" Target="../ink/ink155.xml"/><Relationship Id="rId7" Type="http://schemas.openxmlformats.org/officeDocument/2006/relationships/image" Target="../media/image150.png"/><Relationship Id="rId71" Type="http://schemas.openxmlformats.org/officeDocument/2006/relationships/image" Target="../media/image470.png"/><Relationship Id="rId92" Type="http://schemas.openxmlformats.org/officeDocument/2006/relationships/image" Target="../media/image120.png"/><Relationship Id="rId2" Type="http://schemas.openxmlformats.org/officeDocument/2006/relationships/image" Target="../media/image80.emf"/><Relationship Id="rId16" Type="http://schemas.openxmlformats.org/officeDocument/2006/relationships/customXml" Target="../ink/ink118.xml"/><Relationship Id="rId29" Type="http://schemas.openxmlformats.org/officeDocument/2006/relationships/image" Target="../media/image260.png"/><Relationship Id="rId11" Type="http://schemas.openxmlformats.org/officeDocument/2006/relationships/image" Target="../media/image170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300.png"/><Relationship Id="rId40" Type="http://schemas.openxmlformats.org/officeDocument/2006/relationships/customXml" Target="../ink/ink130.xml"/><Relationship Id="rId45" Type="http://schemas.openxmlformats.org/officeDocument/2006/relationships/image" Target="../media/image340.png"/><Relationship Id="rId53" Type="http://schemas.openxmlformats.org/officeDocument/2006/relationships/image" Target="../media/image380.png"/><Relationship Id="rId58" Type="http://schemas.openxmlformats.org/officeDocument/2006/relationships/customXml" Target="../ink/ink139.xml"/><Relationship Id="rId66" Type="http://schemas.openxmlformats.org/officeDocument/2006/relationships/customXml" Target="../ink/ink143.xml"/><Relationship Id="rId74" Type="http://schemas.openxmlformats.org/officeDocument/2006/relationships/customXml" Target="../ink/ink147.xml"/><Relationship Id="rId87" Type="http://schemas.openxmlformats.org/officeDocument/2006/relationships/image" Target="../media/image550.png"/><Relationship Id="rId5" Type="http://schemas.openxmlformats.org/officeDocument/2006/relationships/image" Target="../media/image140.png"/><Relationship Id="rId61" Type="http://schemas.openxmlformats.org/officeDocument/2006/relationships/image" Target="../media/image420.png"/><Relationship Id="rId90" Type="http://schemas.openxmlformats.org/officeDocument/2006/relationships/image" Target="../media/image81.emf"/><Relationship Id="rId95" Type="http://schemas.openxmlformats.org/officeDocument/2006/relationships/customXml" Target="../ink/ink154.xml"/><Relationship Id="rId19" Type="http://schemas.openxmlformats.org/officeDocument/2006/relationships/image" Target="../media/image210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250.png"/><Relationship Id="rId30" Type="http://schemas.openxmlformats.org/officeDocument/2006/relationships/customXml" Target="../ink/ink125.xml"/><Relationship Id="rId35" Type="http://schemas.openxmlformats.org/officeDocument/2006/relationships/image" Target="../media/image290.png"/><Relationship Id="rId43" Type="http://schemas.openxmlformats.org/officeDocument/2006/relationships/image" Target="../media/image330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64" Type="http://schemas.openxmlformats.org/officeDocument/2006/relationships/customXml" Target="../ink/ink142.xml"/><Relationship Id="rId69" Type="http://schemas.openxmlformats.org/officeDocument/2006/relationships/image" Target="../media/image460.png"/><Relationship Id="rId77" Type="http://schemas.openxmlformats.org/officeDocument/2006/relationships/image" Target="../media/image500.png"/><Relationship Id="rId100" Type="http://schemas.openxmlformats.org/officeDocument/2006/relationships/image" Target="../media/image530.png"/><Relationship Id="rId8" Type="http://schemas.openxmlformats.org/officeDocument/2006/relationships/customXml" Target="../ink/ink114.xml"/><Relationship Id="rId51" Type="http://schemas.openxmlformats.org/officeDocument/2006/relationships/image" Target="../media/image370.png"/><Relationship Id="rId72" Type="http://schemas.openxmlformats.org/officeDocument/2006/relationships/customXml" Target="../ink/ink146.xml"/><Relationship Id="rId85" Type="http://schemas.openxmlformats.org/officeDocument/2006/relationships/image" Target="../media/image540.png"/><Relationship Id="rId93" Type="http://schemas.openxmlformats.org/officeDocument/2006/relationships/customXml" Target="../ink/ink153.xml"/><Relationship Id="rId98" Type="http://schemas.openxmlformats.org/officeDocument/2006/relationships/image" Target="../media/image520.png"/><Relationship Id="rId3" Type="http://schemas.openxmlformats.org/officeDocument/2006/relationships/customXml" Target="../ink/ink112.xml"/><Relationship Id="rId12" Type="http://schemas.openxmlformats.org/officeDocument/2006/relationships/customXml" Target="../ink/ink116.xml"/><Relationship Id="rId17" Type="http://schemas.openxmlformats.org/officeDocument/2006/relationships/image" Target="../media/image200.png"/><Relationship Id="rId25" Type="http://schemas.openxmlformats.org/officeDocument/2006/relationships/image" Target="../media/image240.png"/><Relationship Id="rId33" Type="http://schemas.openxmlformats.org/officeDocument/2006/relationships/image" Target="../media/image280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59" Type="http://schemas.openxmlformats.org/officeDocument/2006/relationships/image" Target="../media/image411.png"/><Relationship Id="rId67" Type="http://schemas.openxmlformats.org/officeDocument/2006/relationships/image" Target="../media/image450.png"/><Relationship Id="rId20" Type="http://schemas.openxmlformats.org/officeDocument/2006/relationships/customXml" Target="../ink/ink120.xml"/><Relationship Id="rId41" Type="http://schemas.openxmlformats.org/officeDocument/2006/relationships/image" Target="../media/image320.png"/><Relationship Id="rId54" Type="http://schemas.openxmlformats.org/officeDocument/2006/relationships/customXml" Target="../ink/ink137.xml"/><Relationship Id="rId62" Type="http://schemas.openxmlformats.org/officeDocument/2006/relationships/customXml" Target="../ink/ink141.xml"/><Relationship Id="rId70" Type="http://schemas.openxmlformats.org/officeDocument/2006/relationships/customXml" Target="../ink/ink145.xml"/><Relationship Id="rId75" Type="http://schemas.openxmlformats.org/officeDocument/2006/relationships/image" Target="../media/image490.png"/><Relationship Id="rId88" Type="http://schemas.openxmlformats.org/officeDocument/2006/relationships/customXml" Target="../ink/ink151.xml"/><Relationship Id="rId91" Type="http://schemas.openxmlformats.org/officeDocument/2006/relationships/customXml" Target="../ink/ink152.xml"/><Relationship Id="rId96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5" Type="http://schemas.openxmlformats.org/officeDocument/2006/relationships/image" Target="../media/image190.png"/><Relationship Id="rId23" Type="http://schemas.openxmlformats.org/officeDocument/2006/relationships/image" Target="../media/image230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360.png"/><Relationship Id="rId57" Type="http://schemas.openxmlformats.org/officeDocument/2006/relationships/image" Target="../media/image400.png"/><Relationship Id="rId10" Type="http://schemas.openxmlformats.org/officeDocument/2006/relationships/customXml" Target="../ink/ink115.xml"/><Relationship Id="rId31" Type="http://schemas.openxmlformats.org/officeDocument/2006/relationships/image" Target="../media/image270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Relationship Id="rId60" Type="http://schemas.openxmlformats.org/officeDocument/2006/relationships/customXml" Target="../ink/ink140.xml"/><Relationship Id="rId65" Type="http://schemas.openxmlformats.org/officeDocument/2006/relationships/image" Target="../media/image440.png"/><Relationship Id="rId73" Type="http://schemas.openxmlformats.org/officeDocument/2006/relationships/image" Target="../media/image480.png"/><Relationship Id="rId78" Type="http://schemas.openxmlformats.org/officeDocument/2006/relationships/customXml" Target="../ink/ink149.xml"/><Relationship Id="rId86" Type="http://schemas.openxmlformats.org/officeDocument/2006/relationships/customXml" Target="../ink/ink150.xml"/><Relationship Id="rId94" Type="http://schemas.openxmlformats.org/officeDocument/2006/relationships/image" Target="../media/image130.png"/><Relationship Id="rId99" Type="http://schemas.openxmlformats.org/officeDocument/2006/relationships/customXml" Target="../ink/ink156.xml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33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9" Type="http://schemas.openxmlformats.org/officeDocument/2006/relationships/customXml" Target="../ink/ink46.xml"/><Relationship Id="rId3" Type="http://schemas.openxmlformats.org/officeDocument/2006/relationships/customXml" Target="../ink/ink28.xml"/><Relationship Id="rId21" Type="http://schemas.openxmlformats.org/officeDocument/2006/relationships/customXml" Target="../ink/ink37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7" Type="http://schemas.openxmlformats.org/officeDocument/2006/relationships/customXml" Target="../ink/ink30.xml"/><Relationship Id="rId12" Type="http://schemas.openxmlformats.org/officeDocument/2006/relationships/image" Target="../media/image35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customXml" Target="../ink/ink41.xml"/><Relationship Id="rId41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32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37" Type="http://schemas.openxmlformats.org/officeDocument/2006/relationships/customXml" Target="../ink/ink45.xml"/><Relationship Id="rId40" Type="http://schemas.openxmlformats.org/officeDocument/2006/relationships/image" Target="../media/image49.png"/><Relationship Id="rId45" Type="http://schemas.openxmlformats.org/officeDocument/2006/relationships/customXml" Target="../ink/ink49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customXml" Target="../ink/ink36.xml"/><Relationship Id="rId31" Type="http://schemas.openxmlformats.org/officeDocument/2006/relationships/customXml" Target="../ink/ink42.xml"/><Relationship Id="rId44" Type="http://schemas.openxmlformats.org/officeDocument/2006/relationships/image" Target="../media/image51.png"/><Relationship Id="rId4" Type="http://schemas.openxmlformats.org/officeDocument/2006/relationships/image" Target="../media/image31.png"/><Relationship Id="rId9" Type="http://schemas.openxmlformats.org/officeDocument/2006/relationships/customXml" Target="../ink/ink31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40.xml"/><Relationship Id="rId30" Type="http://schemas.openxmlformats.org/officeDocument/2006/relationships/image" Target="../media/image44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customXml" Target="../ink/ink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57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70.xml"/><Relationship Id="rId3" Type="http://schemas.openxmlformats.org/officeDocument/2006/relationships/customXml" Target="../ink/ink52.xml"/><Relationship Id="rId21" Type="http://schemas.openxmlformats.org/officeDocument/2006/relationships/customXml" Target="../ink/ink61.xml"/><Relationship Id="rId34" Type="http://schemas.openxmlformats.org/officeDocument/2006/relationships/image" Target="../media/image72.png"/><Relationship Id="rId42" Type="http://schemas.openxmlformats.org/officeDocument/2006/relationships/image" Target="../media/image76.png"/><Relationship Id="rId7" Type="http://schemas.openxmlformats.org/officeDocument/2006/relationships/customXml" Target="../ink/ink54.xml"/><Relationship Id="rId12" Type="http://schemas.openxmlformats.org/officeDocument/2006/relationships/image" Target="../media/image61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74.png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customXml" Target="../ink/ink65.xml"/><Relationship Id="rId41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56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69.xml"/><Relationship Id="rId40" Type="http://schemas.openxmlformats.org/officeDocument/2006/relationships/image" Target="../media/image75.png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4" Type="http://schemas.openxmlformats.org/officeDocument/2006/relationships/image" Target="../media/image77.png"/><Relationship Id="rId4" Type="http://schemas.openxmlformats.org/officeDocument/2006/relationships/image" Target="../media/image57.png"/><Relationship Id="rId9" Type="http://schemas.openxmlformats.org/officeDocument/2006/relationships/customXml" Target="../ink/ink55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64.xml"/><Relationship Id="rId30" Type="http://schemas.openxmlformats.org/officeDocument/2006/relationships/image" Target="../media/image70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customXml" Target="../ink/ink78.xml"/><Relationship Id="rId18" Type="http://schemas.openxmlformats.org/officeDocument/2006/relationships/image" Target="../media/image91.png"/><Relationship Id="rId26" Type="http://schemas.openxmlformats.org/officeDocument/2006/relationships/image" Target="../media/image131.png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34" Type="http://schemas.openxmlformats.org/officeDocument/2006/relationships/image" Target="../media/image171.png"/><Relationship Id="rId7" Type="http://schemas.openxmlformats.org/officeDocument/2006/relationships/customXml" Target="../ink/ink75.xml"/><Relationship Id="rId12" Type="http://schemas.openxmlformats.org/officeDocument/2006/relationships/image" Target="../media/image600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191.png"/><Relationship Id="rId2" Type="http://schemas.openxmlformats.org/officeDocument/2006/relationships/image" Target="../media/image78.png"/><Relationship Id="rId16" Type="http://schemas.openxmlformats.org/officeDocument/2006/relationships/image" Target="../media/image81.png"/><Relationship Id="rId20" Type="http://schemas.openxmlformats.org/officeDocument/2006/relationships/image" Target="../media/image101.png"/><Relationship Id="rId29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customXml" Target="../ink/ink77.xml"/><Relationship Id="rId24" Type="http://schemas.openxmlformats.org/officeDocument/2006/relationships/image" Target="../media/image121.png"/><Relationship Id="rId32" Type="http://schemas.openxmlformats.org/officeDocument/2006/relationships/image" Target="../media/image161.png"/><Relationship Id="rId37" Type="http://schemas.openxmlformats.org/officeDocument/2006/relationships/customXml" Target="../ink/ink90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141.png"/><Relationship Id="rId36" Type="http://schemas.openxmlformats.org/officeDocument/2006/relationships/image" Target="../media/image181.png"/><Relationship Id="rId10" Type="http://schemas.openxmlformats.org/officeDocument/2006/relationships/image" Target="../media/image570.png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" Type="http://schemas.openxmlformats.org/officeDocument/2006/relationships/image" Target="../media/image211.png"/><Relationship Id="rId9" Type="http://schemas.openxmlformats.org/officeDocument/2006/relationships/customXml" Target="../ink/ink76.xml"/><Relationship Id="rId14" Type="http://schemas.openxmlformats.org/officeDocument/2006/relationships/image" Target="../media/image710.png"/><Relationship Id="rId22" Type="http://schemas.openxmlformats.org/officeDocument/2006/relationships/image" Target="../media/image111.png"/><Relationship Id="rId27" Type="http://schemas.openxmlformats.org/officeDocument/2006/relationships/customXml" Target="../ink/ink85.xml"/><Relationship Id="rId30" Type="http://schemas.openxmlformats.org/officeDocument/2006/relationships/image" Target="../media/image151.png"/><Relationship Id="rId35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9C17-9AA2-C1D7-F3B3-85828149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8736-3C4F-1031-F1C6-B4A06861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 lib pellets and water drops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139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400A-7338-B9B8-C12E-0835770AD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3215F-04B5-56DC-C827-20ED042AA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7EB8BB-191B-0725-69D6-CA6D1263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1" y="0"/>
            <a:ext cx="11815498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9AA9C-5EFF-2309-B690-50EEE8D37567}"/>
              </a:ext>
            </a:extLst>
          </p:cNvPr>
          <p:cNvGrpSpPr/>
          <p:nvPr/>
        </p:nvGrpSpPr>
        <p:grpSpPr>
          <a:xfrm>
            <a:off x="1839946" y="-729"/>
            <a:ext cx="447840" cy="313920"/>
            <a:chOff x="1839946" y="-729"/>
            <a:chExt cx="4478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1B129E-2CE6-1346-F69F-848E55A45096}"/>
                    </a:ext>
                  </a:extLst>
                </p14:cNvPr>
                <p14:cNvContentPartPr/>
                <p14:nvPr/>
              </p14:nvContentPartPr>
              <p14:xfrm>
                <a:off x="1839946" y="29151"/>
                <a:ext cx="119880" cy="219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1B129E-2CE6-1346-F69F-848E55A450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0946" y="20511"/>
                  <a:ext cx="137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9AEDC2-AEB2-4AE5-7B11-23D050C3087C}"/>
                    </a:ext>
                  </a:extLst>
                </p14:cNvPr>
                <p14:cNvContentPartPr/>
                <p14:nvPr/>
              </p14:nvContentPartPr>
              <p14:xfrm>
                <a:off x="2000866" y="64071"/>
                <a:ext cx="76320" cy="16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9AEDC2-AEB2-4AE5-7B11-23D050C308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91866" y="55071"/>
                  <a:ext cx="93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007405-30CF-C6F3-22A3-DA4915EC3672}"/>
                    </a:ext>
                  </a:extLst>
                </p14:cNvPr>
                <p14:cNvContentPartPr/>
                <p14:nvPr/>
              </p14:nvContentPartPr>
              <p14:xfrm>
                <a:off x="2177626" y="20871"/>
                <a:ext cx="110160" cy="208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007405-30CF-C6F3-22A3-DA4915EC36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68986" y="12231"/>
                  <a:ext cx="127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4EBC35-47F2-6A53-A15B-92F8C5B302B3}"/>
                    </a:ext>
                  </a:extLst>
                </p14:cNvPr>
                <p14:cNvContentPartPr/>
                <p14:nvPr/>
              </p14:nvContentPartPr>
              <p14:xfrm>
                <a:off x="1891066" y="-729"/>
                <a:ext cx="109440" cy="31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4EBC35-47F2-6A53-A15B-92F8C5B302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82066" y="-9729"/>
                  <a:ext cx="127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4AA659-9374-F6FC-5CF4-5F198708B840}"/>
                    </a:ext>
                  </a:extLst>
                </p14:cNvPr>
                <p14:cNvContentPartPr/>
                <p14:nvPr/>
              </p14:nvContentPartPr>
              <p14:xfrm>
                <a:off x="1847146" y="169551"/>
                <a:ext cx="141840" cy="1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4AA659-9374-F6FC-5CF4-5F198708B8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8146" y="160911"/>
                  <a:ext cx="1594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6D55B2-10EC-2FA9-4A6E-EBE076E3471F}"/>
              </a:ext>
            </a:extLst>
          </p:cNvPr>
          <p:cNvGrpSpPr/>
          <p:nvPr/>
        </p:nvGrpSpPr>
        <p:grpSpPr>
          <a:xfrm>
            <a:off x="2909866" y="81711"/>
            <a:ext cx="263520" cy="273960"/>
            <a:chOff x="2909866" y="81711"/>
            <a:chExt cx="2635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934A51-65E9-61B4-CB54-49755F63D7F0}"/>
                    </a:ext>
                  </a:extLst>
                </p14:cNvPr>
                <p14:cNvContentPartPr/>
                <p14:nvPr/>
              </p14:nvContentPartPr>
              <p14:xfrm>
                <a:off x="2909866" y="81711"/>
                <a:ext cx="91440" cy="26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934A51-65E9-61B4-CB54-49755F63D7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00866" y="73071"/>
                  <a:ext cx="109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78F736-ADCA-80F9-FA9B-909A17F769B9}"/>
                    </a:ext>
                  </a:extLst>
                </p14:cNvPr>
                <p14:cNvContentPartPr/>
                <p14:nvPr/>
              </p14:nvContentPartPr>
              <p14:xfrm>
                <a:off x="3030106" y="218511"/>
                <a:ext cx="7200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78F736-ADCA-80F9-FA9B-909A17F76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21106" y="209511"/>
                  <a:ext cx="89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5A8F05-8E62-F82B-68A0-C12A5C4207F9}"/>
                    </a:ext>
                  </a:extLst>
                </p14:cNvPr>
                <p14:cNvContentPartPr/>
                <p14:nvPr/>
              </p14:nvContentPartPr>
              <p14:xfrm>
                <a:off x="3143866" y="114831"/>
                <a:ext cx="2952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5A8F05-8E62-F82B-68A0-C12A5C4207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35226" y="105831"/>
                  <a:ext cx="471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0BD10-5628-8CB9-9897-DD1FF49A0A45}"/>
              </a:ext>
            </a:extLst>
          </p:cNvPr>
          <p:cNvGrpSpPr/>
          <p:nvPr/>
        </p:nvGrpSpPr>
        <p:grpSpPr>
          <a:xfrm>
            <a:off x="8549266" y="80271"/>
            <a:ext cx="444960" cy="235800"/>
            <a:chOff x="8549266" y="80271"/>
            <a:chExt cx="4449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78905A-F279-3EF0-04D4-34EE50DF3704}"/>
                    </a:ext>
                  </a:extLst>
                </p14:cNvPr>
                <p14:cNvContentPartPr/>
                <p14:nvPr/>
              </p14:nvContentPartPr>
              <p14:xfrm>
                <a:off x="8549266" y="80271"/>
                <a:ext cx="71640" cy="14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78905A-F279-3EF0-04D4-34EE50DF37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40626" y="71631"/>
                  <a:ext cx="89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67883-FD29-C186-10F3-6A88BF3C787E}"/>
                    </a:ext>
                  </a:extLst>
                </p14:cNvPr>
                <p14:cNvContentPartPr/>
                <p14:nvPr/>
              </p14:nvContentPartPr>
              <p14:xfrm>
                <a:off x="8664106" y="133911"/>
                <a:ext cx="117720" cy="8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67883-FD29-C186-10F3-6A88BF3C78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5466" y="125271"/>
                  <a:ext cx="135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9A7770-45C3-C76A-7755-B43F903FDB88}"/>
                    </a:ext>
                  </a:extLst>
                </p14:cNvPr>
                <p14:cNvContentPartPr/>
                <p14:nvPr/>
              </p14:nvContentPartPr>
              <p14:xfrm>
                <a:off x="8831866" y="145431"/>
                <a:ext cx="37440" cy="3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9A7770-45C3-C76A-7755-B43F903FDB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22866" y="136791"/>
                  <a:ext cx="55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9478FF-061C-BA5F-C884-58420576F315}"/>
                    </a:ext>
                  </a:extLst>
                </p14:cNvPr>
                <p14:cNvContentPartPr/>
                <p14:nvPr/>
              </p14:nvContentPartPr>
              <p14:xfrm>
                <a:off x="8899906" y="92871"/>
                <a:ext cx="94320" cy="22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9478FF-061C-BA5F-C884-58420576F3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91266" y="83871"/>
                  <a:ext cx="1119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661E2B-35B2-9E50-137E-CFDCCBB4F56A}"/>
              </a:ext>
            </a:extLst>
          </p:cNvPr>
          <p:cNvGrpSpPr/>
          <p:nvPr/>
        </p:nvGrpSpPr>
        <p:grpSpPr>
          <a:xfrm>
            <a:off x="9121306" y="93951"/>
            <a:ext cx="126360" cy="79200"/>
            <a:chOff x="9121306" y="93951"/>
            <a:chExt cx="126360" cy="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2FF328-F55F-B7E0-A9F5-1ED28905D5BD}"/>
                    </a:ext>
                  </a:extLst>
                </p14:cNvPr>
                <p14:cNvContentPartPr/>
                <p14:nvPr/>
              </p14:nvContentPartPr>
              <p14:xfrm>
                <a:off x="9121306" y="147951"/>
                <a:ext cx="126360" cy="2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2FF328-F55F-B7E0-A9F5-1ED28905D5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12666" y="138951"/>
                  <a:ext cx="144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1561CF-D68B-6AD0-F5CF-B43BB460F550}"/>
                    </a:ext>
                  </a:extLst>
                </p14:cNvPr>
                <p14:cNvContentPartPr/>
                <p14:nvPr/>
              </p14:nvContentPartPr>
              <p14:xfrm>
                <a:off x="9171346" y="93951"/>
                <a:ext cx="29880" cy="79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1561CF-D68B-6AD0-F5CF-B43BB460F5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62346" y="85311"/>
                  <a:ext cx="475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44AD4D-708A-0ED1-063B-D0C46303E5FB}"/>
              </a:ext>
            </a:extLst>
          </p:cNvPr>
          <p:cNvGrpSpPr/>
          <p:nvPr/>
        </p:nvGrpSpPr>
        <p:grpSpPr>
          <a:xfrm>
            <a:off x="9488866" y="-47889"/>
            <a:ext cx="362160" cy="292680"/>
            <a:chOff x="9488866" y="-47889"/>
            <a:chExt cx="36216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60F609-A076-0FC0-66CA-D1362474CBB1}"/>
                    </a:ext>
                  </a:extLst>
                </p14:cNvPr>
                <p14:cNvContentPartPr/>
                <p14:nvPr/>
              </p14:nvContentPartPr>
              <p14:xfrm>
                <a:off x="9488866" y="-47889"/>
                <a:ext cx="45360" cy="26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60F609-A076-0FC0-66CA-D1362474CB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80226" y="-56889"/>
                  <a:ext cx="63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B8A765-CEB1-1B24-5C8B-9BDB1E4156EE}"/>
                    </a:ext>
                  </a:extLst>
                </p14:cNvPr>
                <p14:cNvContentPartPr/>
                <p14:nvPr/>
              </p14:nvContentPartPr>
              <p14:xfrm>
                <a:off x="9538186" y="106911"/>
                <a:ext cx="50400" cy="137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B8A765-CEB1-1B24-5C8B-9BDB1E4156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9186" y="97911"/>
                  <a:ext cx="68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E38F7D-9533-CBAE-D02D-D1BFA69B3164}"/>
                    </a:ext>
                  </a:extLst>
                </p14:cNvPr>
                <p14:cNvContentPartPr/>
                <p14:nvPr/>
              </p14:nvContentPartPr>
              <p14:xfrm>
                <a:off x="9612346" y="110871"/>
                <a:ext cx="100440" cy="9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E38F7D-9533-CBAE-D02D-D1BFA69B316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03706" y="101871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22F78C-93C6-B576-049B-7B69F85B3205}"/>
                    </a:ext>
                  </a:extLst>
                </p14:cNvPr>
                <p14:cNvContentPartPr/>
                <p14:nvPr/>
              </p14:nvContentPartPr>
              <p14:xfrm>
                <a:off x="9722506" y="-16209"/>
                <a:ext cx="128520" cy="21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22F78C-93C6-B576-049B-7B69F85B32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13506" y="-24849"/>
                  <a:ext cx="14616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217816-B72C-19FD-9FE1-36497C84824B}"/>
                  </a:ext>
                </a:extLst>
              </p14:cNvPr>
              <p14:cNvContentPartPr/>
              <p14:nvPr/>
            </p14:nvContentPartPr>
            <p14:xfrm>
              <a:off x="10067386" y="215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217816-B72C-19FD-9FE1-36497C84824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058746" y="-68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1EA5B3E-CD65-49B0-AA35-A25DD1DC8F2A}"/>
              </a:ext>
            </a:extLst>
          </p:cNvPr>
          <p:cNvGrpSpPr/>
          <p:nvPr/>
        </p:nvGrpSpPr>
        <p:grpSpPr>
          <a:xfrm>
            <a:off x="10037866" y="110871"/>
            <a:ext cx="116640" cy="75960"/>
            <a:chOff x="10037866" y="110871"/>
            <a:chExt cx="11664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02EED7-D69E-9BC0-E2FA-5815E41E67E1}"/>
                    </a:ext>
                  </a:extLst>
                </p14:cNvPr>
                <p14:cNvContentPartPr/>
                <p14:nvPr/>
              </p14:nvContentPartPr>
              <p14:xfrm>
                <a:off x="10037866" y="110871"/>
                <a:ext cx="26640" cy="4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02EED7-D69E-9BC0-E2FA-5815E41E67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28866" y="102231"/>
                  <a:ext cx="44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542006-800B-A9F5-CFDE-663EC8137CC1}"/>
                    </a:ext>
                  </a:extLst>
                </p14:cNvPr>
                <p14:cNvContentPartPr/>
                <p14:nvPr/>
              </p14:nvContentPartPr>
              <p14:xfrm>
                <a:off x="10081426" y="133911"/>
                <a:ext cx="73080" cy="5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542006-800B-A9F5-CFDE-663EC8137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2786" y="125271"/>
                  <a:ext cx="9072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111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BAB9D-8EE6-A4A5-16CE-5DF03030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86" y="75414"/>
            <a:ext cx="580845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55E66E-7FA0-A5B6-B435-F547D2500A6D}"/>
                  </a:ext>
                </a:extLst>
              </p14:cNvPr>
              <p14:cNvContentPartPr/>
              <p14:nvPr/>
            </p14:nvContentPartPr>
            <p14:xfrm>
              <a:off x="1685970" y="197271"/>
              <a:ext cx="106560" cy="28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55E66E-7FA0-A5B6-B435-F547D2500A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970" y="188631"/>
                <a:ext cx="124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65C4DA-9002-DB41-2AA0-6FB30DFC315D}"/>
                  </a:ext>
                </a:extLst>
              </p14:cNvPr>
              <p14:cNvContentPartPr/>
              <p14:nvPr/>
            </p14:nvContentPartPr>
            <p14:xfrm>
              <a:off x="1844010" y="356031"/>
              <a:ext cx="51480" cy="10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65C4DA-9002-DB41-2AA0-6FB30DFC31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5010" y="347031"/>
                <a:ext cx="69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628A5D-8A87-A74D-8AAE-25D6E6E3F27C}"/>
                  </a:ext>
                </a:extLst>
              </p14:cNvPr>
              <p14:cNvContentPartPr/>
              <p14:nvPr/>
            </p14:nvContentPartPr>
            <p14:xfrm>
              <a:off x="1929330" y="170271"/>
              <a:ext cx="65880" cy="31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628A5D-8A87-A74D-8AAE-25D6E6E3F2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0330" y="161271"/>
                <a:ext cx="8352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669B290-F9E9-574A-9015-BE56E98BE134}"/>
              </a:ext>
            </a:extLst>
          </p:cNvPr>
          <p:cNvGrpSpPr/>
          <p:nvPr/>
        </p:nvGrpSpPr>
        <p:grpSpPr>
          <a:xfrm>
            <a:off x="4176450" y="346671"/>
            <a:ext cx="332640" cy="196920"/>
            <a:chOff x="4176450" y="346671"/>
            <a:chExt cx="33264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E73FDE-B7C7-4F78-C6CA-774735B0ED91}"/>
                    </a:ext>
                  </a:extLst>
                </p14:cNvPr>
                <p14:cNvContentPartPr/>
                <p14:nvPr/>
              </p14:nvContentPartPr>
              <p14:xfrm>
                <a:off x="4176450" y="346671"/>
                <a:ext cx="46800" cy="7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E73FDE-B7C7-4F78-C6CA-774735B0ED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7810" y="337671"/>
                  <a:ext cx="64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F71E1B-8E05-D8B7-60E8-D23C3B21A357}"/>
                    </a:ext>
                  </a:extLst>
                </p14:cNvPr>
                <p14:cNvContentPartPr/>
                <p14:nvPr/>
              </p14:nvContentPartPr>
              <p14:xfrm>
                <a:off x="4272210" y="356031"/>
                <a:ext cx="101160" cy="6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F71E1B-8E05-D8B7-60E8-D23C3B21A3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3210" y="347031"/>
                  <a:ext cx="118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71DE4D-0CA7-46C5-81A3-94B8665FA7B7}"/>
                    </a:ext>
                  </a:extLst>
                </p14:cNvPr>
                <p14:cNvContentPartPr/>
                <p14:nvPr/>
              </p14:nvContentPartPr>
              <p14:xfrm>
                <a:off x="4384170" y="368631"/>
                <a:ext cx="124920" cy="17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71DE4D-0CA7-46C5-81A3-94B8665FA7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5530" y="359991"/>
                  <a:ext cx="142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63A64-CECB-3DD3-8C41-11BB2A9C5EE1}"/>
                    </a:ext>
                  </a:extLst>
                </p14:cNvPr>
                <p14:cNvContentPartPr/>
                <p14:nvPr/>
              </p14:nvContentPartPr>
              <p14:xfrm>
                <a:off x="4402890" y="391671"/>
                <a:ext cx="15840" cy="4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63A64-CECB-3DD3-8C41-11BB2A9C5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3890" y="383031"/>
                  <a:ext cx="334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053B25-C3D2-DB59-C4C3-26F012FE292C}"/>
              </a:ext>
            </a:extLst>
          </p:cNvPr>
          <p:cNvGrpSpPr/>
          <p:nvPr/>
        </p:nvGrpSpPr>
        <p:grpSpPr>
          <a:xfrm>
            <a:off x="4734450" y="201591"/>
            <a:ext cx="552960" cy="315360"/>
            <a:chOff x="4734450" y="201591"/>
            <a:chExt cx="5529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5B9F5F-BEB5-09D0-0516-ACCEF7710B33}"/>
                    </a:ext>
                  </a:extLst>
                </p14:cNvPr>
                <p14:cNvContentPartPr/>
                <p14:nvPr/>
              </p14:nvContentPartPr>
              <p14:xfrm>
                <a:off x="4734450" y="201591"/>
                <a:ext cx="1260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5B9F5F-BEB5-09D0-0516-ACCEF7710B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5810" y="192591"/>
                  <a:ext cx="30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D1B4A8-BB34-092C-EEB7-B2DD76249376}"/>
                    </a:ext>
                  </a:extLst>
                </p14:cNvPr>
                <p14:cNvContentPartPr/>
                <p14:nvPr/>
              </p14:nvContentPartPr>
              <p14:xfrm>
                <a:off x="4804290" y="391671"/>
                <a:ext cx="27720" cy="5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D1B4A8-BB34-092C-EEB7-B2DD762493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95290" y="383031"/>
                  <a:ext cx="45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C41088-7255-847F-6F6B-7E2016537C42}"/>
                    </a:ext>
                  </a:extLst>
                </p14:cNvPr>
                <p14:cNvContentPartPr/>
                <p14:nvPr/>
              </p14:nvContentPartPr>
              <p14:xfrm>
                <a:off x="4884930" y="383751"/>
                <a:ext cx="59400" cy="9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C41088-7255-847F-6F6B-7E2016537C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6290" y="374751"/>
                  <a:ext cx="77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1D6D94-46DC-688A-0C78-4BAF1DFD9574}"/>
                    </a:ext>
                  </a:extLst>
                </p14:cNvPr>
                <p14:cNvContentPartPr/>
                <p14:nvPr/>
              </p14:nvContentPartPr>
              <p14:xfrm>
                <a:off x="4974930" y="264951"/>
                <a:ext cx="90360" cy="22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1D6D94-46DC-688A-0C78-4BAF1DFD95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5930" y="255951"/>
                  <a:ext cx="108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09388F-0CE8-258B-50DC-C4FEC21D6875}"/>
                    </a:ext>
                  </a:extLst>
                </p14:cNvPr>
                <p14:cNvContentPartPr/>
                <p14:nvPr/>
              </p14:nvContentPartPr>
              <p14:xfrm>
                <a:off x="5116770" y="404271"/>
                <a:ext cx="10080" cy="85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09388F-0CE8-258B-50DC-C4FEC21D68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08130" y="395631"/>
                  <a:ext cx="27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062C2E-A476-711E-A03F-F87AEC396613}"/>
                    </a:ext>
                  </a:extLst>
                </p14:cNvPr>
                <p14:cNvContentPartPr/>
                <p14:nvPr/>
              </p14:nvContentPartPr>
              <p14:xfrm>
                <a:off x="5147010" y="346671"/>
                <a:ext cx="140400" cy="17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062C2E-A476-711E-A03F-F87AEC3966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8010" y="337671"/>
                  <a:ext cx="1580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32AEC0-604F-1C6E-5DF9-4D55B1096047}"/>
                  </a:ext>
                </a:extLst>
              </p14:cNvPr>
              <p14:cNvContentPartPr/>
              <p14:nvPr/>
            </p14:nvContentPartPr>
            <p14:xfrm>
              <a:off x="10287450" y="342351"/>
              <a:ext cx="435960" cy="264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32AEC0-604F-1C6E-5DF9-4D55B10960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78450" y="333711"/>
                <a:ext cx="45360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7ABD266-20B1-C510-37FA-E0432B93A810}"/>
              </a:ext>
            </a:extLst>
          </p:cNvPr>
          <p:cNvGrpSpPr/>
          <p:nvPr/>
        </p:nvGrpSpPr>
        <p:grpSpPr>
          <a:xfrm>
            <a:off x="11002050" y="161631"/>
            <a:ext cx="551160" cy="318600"/>
            <a:chOff x="11002050" y="161631"/>
            <a:chExt cx="55116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AE52DA-403F-7367-6D16-645CBB55655E}"/>
                    </a:ext>
                  </a:extLst>
                </p14:cNvPr>
                <p14:cNvContentPartPr/>
                <p14:nvPr/>
              </p14:nvContentPartPr>
              <p14:xfrm>
                <a:off x="11002050" y="161631"/>
                <a:ext cx="57960" cy="258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AE52DA-403F-7367-6D16-645CBB5565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93050" y="152991"/>
                  <a:ext cx="75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1A8788-7CE8-F2C6-5C7E-10507D6780AF}"/>
                    </a:ext>
                  </a:extLst>
                </p14:cNvPr>
                <p14:cNvContentPartPr/>
                <p14:nvPr/>
              </p14:nvContentPartPr>
              <p14:xfrm>
                <a:off x="11082690" y="370071"/>
                <a:ext cx="61200" cy="86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1A8788-7CE8-F2C6-5C7E-10507D6780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74050" y="361431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299CAF-76FF-2E79-E48F-65347F8303B4}"/>
                    </a:ext>
                  </a:extLst>
                </p14:cNvPr>
                <p14:cNvContentPartPr/>
                <p14:nvPr/>
              </p14:nvContentPartPr>
              <p14:xfrm>
                <a:off x="11130570" y="363231"/>
                <a:ext cx="65880" cy="9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299CAF-76FF-2E79-E48F-65347F8303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21930" y="354231"/>
                  <a:ext cx="8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B3822F-C12A-E923-4413-484FEEAC7660}"/>
                    </a:ext>
                  </a:extLst>
                </p14:cNvPr>
                <p14:cNvContentPartPr/>
                <p14:nvPr/>
              </p14:nvContentPartPr>
              <p14:xfrm>
                <a:off x="11223810" y="219231"/>
                <a:ext cx="45360" cy="156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B3822F-C12A-E923-4413-484FEEAC76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5170" y="210591"/>
                  <a:ext cx="63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6CB9AF-0934-8E7D-26D8-0C89CB284EA0}"/>
                    </a:ext>
                  </a:extLst>
                </p14:cNvPr>
                <p14:cNvContentPartPr/>
                <p14:nvPr/>
              </p14:nvContentPartPr>
              <p14:xfrm>
                <a:off x="11197530" y="343791"/>
                <a:ext cx="154080" cy="136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6CB9AF-0934-8E7D-26D8-0C89CB284E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88530" y="335151"/>
                  <a:ext cx="171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33562A-BE8D-A66A-070E-A430198E2497}"/>
                    </a:ext>
                  </a:extLst>
                </p14:cNvPr>
                <p14:cNvContentPartPr/>
                <p14:nvPr/>
              </p14:nvContentPartPr>
              <p14:xfrm>
                <a:off x="11484450" y="413631"/>
                <a:ext cx="68760" cy="4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33562A-BE8D-A66A-070E-A430198E24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75450" y="404991"/>
                  <a:ext cx="864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C29C11-A298-B1BD-596E-9E4FE0239A37}"/>
              </a:ext>
            </a:extLst>
          </p:cNvPr>
          <p:cNvGrpSpPr/>
          <p:nvPr/>
        </p:nvGrpSpPr>
        <p:grpSpPr>
          <a:xfrm>
            <a:off x="6667650" y="275391"/>
            <a:ext cx="510840" cy="330840"/>
            <a:chOff x="6667650" y="275391"/>
            <a:chExt cx="510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D8FFE3-69A1-6365-F129-40E1A7CFB4A6}"/>
                    </a:ext>
                  </a:extLst>
                </p14:cNvPr>
                <p14:cNvContentPartPr/>
                <p14:nvPr/>
              </p14:nvContentPartPr>
              <p14:xfrm>
                <a:off x="6667650" y="275391"/>
                <a:ext cx="162720" cy="330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D8FFE3-69A1-6365-F129-40E1A7CFB4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9010" y="266391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213190-1865-6398-43C6-5F68D6085F4E}"/>
                    </a:ext>
                  </a:extLst>
                </p14:cNvPr>
                <p14:cNvContentPartPr/>
                <p14:nvPr/>
              </p14:nvContentPartPr>
              <p14:xfrm>
                <a:off x="6671250" y="444591"/>
                <a:ext cx="87120" cy="49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213190-1865-6398-43C6-5F68D6085F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2610" y="435951"/>
                  <a:ext cx="104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462E18-5ADB-67FC-C5EB-503D44DCA6F9}"/>
                    </a:ext>
                  </a:extLst>
                </p14:cNvPr>
                <p14:cNvContentPartPr/>
                <p14:nvPr/>
              </p14:nvContentPartPr>
              <p14:xfrm>
                <a:off x="6856650" y="308871"/>
                <a:ext cx="110880" cy="24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462E18-5ADB-67FC-C5EB-503D44DCA6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48010" y="299871"/>
                  <a:ext cx="128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0AAAFE-E1D4-1852-56BC-040A0F773E2F}"/>
                    </a:ext>
                  </a:extLst>
                </p14:cNvPr>
                <p14:cNvContentPartPr/>
                <p14:nvPr/>
              </p14:nvContentPartPr>
              <p14:xfrm>
                <a:off x="7044930" y="292671"/>
                <a:ext cx="133560" cy="271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0AAAFE-E1D4-1852-56BC-040A0F773E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36290" y="284031"/>
                  <a:ext cx="15120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E1C01F0-AC2D-D190-A9DE-9EB72823DF3B}"/>
              </a:ext>
            </a:extLst>
          </p:cNvPr>
          <p:cNvGrpSpPr/>
          <p:nvPr/>
        </p:nvGrpSpPr>
        <p:grpSpPr>
          <a:xfrm>
            <a:off x="416610" y="291591"/>
            <a:ext cx="469440" cy="338760"/>
            <a:chOff x="416610" y="291591"/>
            <a:chExt cx="46944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3185F6-B559-8AC8-7E6D-6CCDCB8C134C}"/>
                    </a:ext>
                  </a:extLst>
                </p14:cNvPr>
                <p14:cNvContentPartPr/>
                <p14:nvPr/>
              </p14:nvContentPartPr>
              <p14:xfrm>
                <a:off x="416610" y="291591"/>
                <a:ext cx="120960" cy="33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3185F6-B559-8AC8-7E6D-6CCDCB8C13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610" y="282591"/>
                  <a:ext cx="138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B0541A-A32C-BB84-C242-975303E64A07}"/>
                    </a:ext>
                  </a:extLst>
                </p14:cNvPr>
                <p14:cNvContentPartPr/>
                <p14:nvPr/>
              </p14:nvContentPartPr>
              <p14:xfrm>
                <a:off x="425970" y="497511"/>
                <a:ext cx="114480" cy="23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B0541A-A32C-BB84-C242-975303E64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970" y="488511"/>
                  <a:ext cx="132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6FD46B-8238-58AF-C85D-44F292D2DC31}"/>
                    </a:ext>
                  </a:extLst>
                </p14:cNvPr>
                <p14:cNvContentPartPr/>
                <p14:nvPr/>
              </p14:nvContentPartPr>
              <p14:xfrm>
                <a:off x="560970" y="326151"/>
                <a:ext cx="131040" cy="19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6FD46B-8238-58AF-C85D-44F292D2DC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330" y="317151"/>
                  <a:ext cx="148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9A7CB2-ECCC-04A5-C558-E85A04632775}"/>
                    </a:ext>
                  </a:extLst>
                </p14:cNvPr>
                <p14:cNvContentPartPr/>
                <p14:nvPr/>
              </p14:nvContentPartPr>
              <p14:xfrm>
                <a:off x="789570" y="305271"/>
                <a:ext cx="96480" cy="24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9A7CB2-ECCC-04A5-C558-E85A046327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0930" y="296631"/>
                  <a:ext cx="1141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76394-8FCF-E66A-9909-16E242492D42}"/>
              </a:ext>
            </a:extLst>
          </p:cNvPr>
          <p:cNvGrpSpPr/>
          <p:nvPr/>
        </p:nvGrpSpPr>
        <p:grpSpPr>
          <a:xfrm>
            <a:off x="3007530" y="1734471"/>
            <a:ext cx="483840" cy="526320"/>
            <a:chOff x="3007530" y="1734471"/>
            <a:chExt cx="48384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9CB9D3-0F97-7D7D-F512-042BE629C7DB}"/>
                    </a:ext>
                  </a:extLst>
                </p14:cNvPr>
                <p14:cNvContentPartPr/>
                <p14:nvPr/>
              </p14:nvContentPartPr>
              <p14:xfrm>
                <a:off x="3007530" y="1748871"/>
                <a:ext cx="412560" cy="510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9CB9D3-0F97-7D7D-F512-042BE629C7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98530" y="1740231"/>
                  <a:ext cx="430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8D11DA0-1957-AD56-7BA3-353169F805C1}"/>
                    </a:ext>
                  </a:extLst>
                </p14:cNvPr>
                <p14:cNvContentPartPr/>
                <p14:nvPr/>
              </p14:nvContentPartPr>
              <p14:xfrm>
                <a:off x="3344850" y="2122191"/>
                <a:ext cx="14652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8D11DA0-1957-AD56-7BA3-353169F805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36210" y="2113551"/>
                  <a:ext cx="164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7A73FC-F206-7C20-B8F0-480FFE9BE0C9}"/>
                    </a:ext>
                  </a:extLst>
                </p14:cNvPr>
                <p14:cNvContentPartPr/>
                <p14:nvPr/>
              </p14:nvContentPartPr>
              <p14:xfrm>
                <a:off x="3021570" y="1734471"/>
                <a:ext cx="128160" cy="19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7A73FC-F206-7C20-B8F0-480FFE9BE0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2570" y="1725471"/>
                  <a:ext cx="145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CA9CBBF-E0DC-5377-DD4E-E00A7AF3732B}"/>
              </a:ext>
            </a:extLst>
          </p:cNvPr>
          <p:cNvGrpSpPr/>
          <p:nvPr/>
        </p:nvGrpSpPr>
        <p:grpSpPr>
          <a:xfrm>
            <a:off x="9161370" y="1622511"/>
            <a:ext cx="597240" cy="534600"/>
            <a:chOff x="9161370" y="1622511"/>
            <a:chExt cx="59724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12551-FEF0-492F-F74D-DE83774D5623}"/>
                    </a:ext>
                  </a:extLst>
                </p14:cNvPr>
                <p14:cNvContentPartPr/>
                <p14:nvPr/>
              </p14:nvContentPartPr>
              <p14:xfrm>
                <a:off x="9161370" y="1629711"/>
                <a:ext cx="451080" cy="42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12551-FEF0-492F-F74D-DE83774D56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2730" y="1620711"/>
                  <a:ext cx="4687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4581E4-94AD-7262-81F0-44C9CBAD66DB}"/>
                    </a:ext>
                  </a:extLst>
                </p14:cNvPr>
                <p14:cNvContentPartPr/>
                <p14:nvPr/>
              </p14:nvContentPartPr>
              <p14:xfrm>
                <a:off x="9533250" y="1937151"/>
                <a:ext cx="225360" cy="219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4581E4-94AD-7262-81F0-44C9CBAD66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4610" y="1928511"/>
                  <a:ext cx="243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C331EC-340B-32DF-9357-646DB039C3FD}"/>
                    </a:ext>
                  </a:extLst>
                </p14:cNvPr>
                <p14:cNvContentPartPr/>
                <p14:nvPr/>
              </p14:nvContentPartPr>
              <p14:xfrm>
                <a:off x="9190890" y="1622511"/>
                <a:ext cx="144360" cy="22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C331EC-340B-32DF-9357-646DB039C3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2250" y="1613871"/>
                  <a:ext cx="1620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29723D-DC09-CC9F-5214-F907729B19F9}"/>
              </a:ext>
            </a:extLst>
          </p:cNvPr>
          <p:cNvGrpSpPr/>
          <p:nvPr/>
        </p:nvGrpSpPr>
        <p:grpSpPr>
          <a:xfrm>
            <a:off x="9136890" y="4639311"/>
            <a:ext cx="604080" cy="552600"/>
            <a:chOff x="9136890" y="4639311"/>
            <a:chExt cx="60408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140268-3524-4250-0582-4C699A7967B0}"/>
                    </a:ext>
                  </a:extLst>
                </p14:cNvPr>
                <p14:cNvContentPartPr/>
                <p14:nvPr/>
              </p14:nvContentPartPr>
              <p14:xfrm>
                <a:off x="9136890" y="4709871"/>
                <a:ext cx="499320" cy="450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140268-3524-4250-0582-4C699A7967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28250" y="4701231"/>
                  <a:ext cx="5169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DDCA85-17DA-E7EF-E12F-4BD3B83DFF13}"/>
                    </a:ext>
                  </a:extLst>
                </p14:cNvPr>
                <p14:cNvContentPartPr/>
                <p14:nvPr/>
              </p14:nvContentPartPr>
              <p14:xfrm>
                <a:off x="9577530" y="5071311"/>
                <a:ext cx="163440" cy="120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DDCA85-17DA-E7EF-E12F-4BD3B83DFF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68530" y="5062671"/>
                  <a:ext cx="181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B2F147-ED58-772F-C6A2-12569DE81FE3}"/>
                    </a:ext>
                  </a:extLst>
                </p14:cNvPr>
                <p14:cNvContentPartPr/>
                <p14:nvPr/>
              </p14:nvContentPartPr>
              <p14:xfrm>
                <a:off x="9138330" y="4639311"/>
                <a:ext cx="15516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B2F147-ED58-772F-C6A2-12569DE81F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29690" y="4630671"/>
                  <a:ext cx="1728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BB6DA5-C2D3-E690-9512-80DA8C08881F}"/>
              </a:ext>
            </a:extLst>
          </p:cNvPr>
          <p:cNvGrpSpPr/>
          <p:nvPr/>
        </p:nvGrpSpPr>
        <p:grpSpPr>
          <a:xfrm>
            <a:off x="7894890" y="93951"/>
            <a:ext cx="325080" cy="281880"/>
            <a:chOff x="7894890" y="93951"/>
            <a:chExt cx="3250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3F6B32-3299-6603-1422-9679D812C6B3}"/>
                    </a:ext>
                  </a:extLst>
                </p14:cNvPr>
                <p14:cNvContentPartPr/>
                <p14:nvPr/>
              </p14:nvContentPartPr>
              <p14:xfrm>
                <a:off x="7894890" y="93951"/>
                <a:ext cx="102600" cy="250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3F6B32-3299-6603-1422-9679D812C6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85890" y="85311"/>
                  <a:ext cx="120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564662-1D0C-517E-DC0C-B27280FF292F}"/>
                    </a:ext>
                  </a:extLst>
                </p14:cNvPr>
                <p14:cNvContentPartPr/>
                <p14:nvPr/>
              </p14:nvContentPartPr>
              <p14:xfrm>
                <a:off x="8032410" y="254151"/>
                <a:ext cx="30600" cy="113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564662-1D0C-517E-DC0C-B27280FF29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23410" y="245151"/>
                  <a:ext cx="48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3BDB528-6C9F-B985-AAC7-8495FDBB8F2E}"/>
                    </a:ext>
                  </a:extLst>
                </p14:cNvPr>
                <p14:cNvContentPartPr/>
                <p14:nvPr/>
              </p14:nvContentPartPr>
              <p14:xfrm>
                <a:off x="8106930" y="156231"/>
                <a:ext cx="113040" cy="219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3BDB528-6C9F-B985-AAC7-8495FDBB8F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98290" y="147591"/>
                  <a:ext cx="130680" cy="23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AAFC4B-7278-9234-BB1E-0542B588EEFB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284604" y="156231"/>
            <a:ext cx="5808453" cy="6858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6F9C07-413E-1BB0-E538-4E4D6FE63B3E}"/>
              </a:ext>
            </a:extLst>
          </p:cNvPr>
          <p:cNvGrpSpPr/>
          <p:nvPr/>
        </p:nvGrpSpPr>
        <p:grpSpPr>
          <a:xfrm>
            <a:off x="2811508" y="4704681"/>
            <a:ext cx="2094120" cy="738360"/>
            <a:chOff x="2811508" y="4704681"/>
            <a:chExt cx="209412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B7983D-4160-760F-8714-8D096D8B4210}"/>
                    </a:ext>
                  </a:extLst>
                </p14:cNvPr>
                <p14:cNvContentPartPr/>
                <p14:nvPr/>
              </p14:nvContentPartPr>
              <p14:xfrm>
                <a:off x="2840308" y="4846521"/>
                <a:ext cx="2065320" cy="41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B7983D-4160-760F-8714-8D096D8B42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31668" y="4837881"/>
                  <a:ext cx="20829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588BA5-E6A2-2979-7335-4CE7A8E979B7}"/>
                    </a:ext>
                  </a:extLst>
                </p14:cNvPr>
                <p14:cNvContentPartPr/>
                <p14:nvPr/>
              </p14:nvContentPartPr>
              <p14:xfrm>
                <a:off x="2811508" y="4846881"/>
                <a:ext cx="339480" cy="23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588BA5-E6A2-2979-7335-4CE7A8E979B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02508" y="4837881"/>
                  <a:ext cx="357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265773-AC12-D4BA-28AE-A51886BF010B}"/>
                    </a:ext>
                  </a:extLst>
                </p14:cNvPr>
                <p14:cNvContentPartPr/>
                <p14:nvPr/>
              </p14:nvContentPartPr>
              <p14:xfrm>
                <a:off x="2861548" y="4839681"/>
                <a:ext cx="307080" cy="9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265773-AC12-D4BA-28AE-A51886BF01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52548" y="4830681"/>
                  <a:ext cx="324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649743-7774-E46B-27B4-E30D950CCC7D}"/>
                    </a:ext>
                  </a:extLst>
                </p14:cNvPr>
                <p14:cNvContentPartPr/>
                <p14:nvPr/>
              </p14:nvContentPartPr>
              <p14:xfrm>
                <a:off x="3013108" y="4732041"/>
                <a:ext cx="512640" cy="71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649743-7774-E46B-27B4-E30D950CCC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04108" y="4723401"/>
                  <a:ext cx="5302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5150AF-EE54-6F23-E713-EEF558B4D0FC}"/>
                    </a:ext>
                  </a:extLst>
                </p14:cNvPr>
                <p14:cNvContentPartPr/>
                <p14:nvPr/>
              </p14:nvContentPartPr>
              <p14:xfrm>
                <a:off x="3364468" y="4704681"/>
                <a:ext cx="211320" cy="242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5150AF-EE54-6F23-E713-EEF558B4D0F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55828" y="4696041"/>
                  <a:ext cx="228960" cy="26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6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C8261-6EFD-D8DF-FF52-7BE771B1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" y="69831"/>
            <a:ext cx="10972041" cy="6858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77A4065-6124-1205-94C1-9CD822868E97}"/>
              </a:ext>
            </a:extLst>
          </p:cNvPr>
          <p:cNvGrpSpPr/>
          <p:nvPr/>
        </p:nvGrpSpPr>
        <p:grpSpPr>
          <a:xfrm>
            <a:off x="193306" y="203031"/>
            <a:ext cx="522360" cy="371160"/>
            <a:chOff x="193306" y="203031"/>
            <a:chExt cx="5223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232833-2D06-BADA-9406-EC1AEB2EA239}"/>
                    </a:ext>
                  </a:extLst>
                </p14:cNvPr>
                <p14:cNvContentPartPr/>
                <p14:nvPr/>
              </p14:nvContentPartPr>
              <p14:xfrm>
                <a:off x="193306" y="203031"/>
                <a:ext cx="103680" cy="37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232833-2D06-BADA-9406-EC1AEB2EA2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666" y="194031"/>
                  <a:ext cx="121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C315AA-D4A1-A510-664F-ED67C0AD8D9E}"/>
                    </a:ext>
                  </a:extLst>
                </p14:cNvPr>
                <p14:cNvContentPartPr/>
                <p14:nvPr/>
              </p14:nvContentPartPr>
              <p14:xfrm>
                <a:off x="224266" y="374751"/>
                <a:ext cx="73440" cy="15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C315AA-D4A1-A510-664F-ED67C0AD8D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266" y="365751"/>
                  <a:ext cx="91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3D30E2-11A8-B8F5-144D-3D34AC750938}"/>
                    </a:ext>
                  </a:extLst>
                </p14:cNvPr>
                <p14:cNvContentPartPr/>
                <p14:nvPr/>
              </p14:nvContentPartPr>
              <p14:xfrm>
                <a:off x="396706" y="242631"/>
                <a:ext cx="182160" cy="25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3D30E2-11A8-B8F5-144D-3D34AC7509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706" y="233991"/>
                  <a:ext cx="199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C5338C-836F-CE40-6C47-920B3F638481}"/>
                    </a:ext>
                  </a:extLst>
                </p14:cNvPr>
                <p14:cNvContentPartPr/>
                <p14:nvPr/>
              </p14:nvContentPartPr>
              <p14:xfrm>
                <a:off x="662746" y="218511"/>
                <a:ext cx="52920" cy="23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C5338C-836F-CE40-6C47-920B3F6384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106" y="209511"/>
                  <a:ext cx="70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C6C671-6F2F-1C48-D58D-96553229AC7B}"/>
                    </a:ext>
                  </a:extLst>
                </p14:cNvPr>
                <p14:cNvContentPartPr/>
                <p14:nvPr/>
              </p14:nvContentPartPr>
              <p14:xfrm>
                <a:off x="652666" y="236151"/>
                <a:ext cx="21240" cy="12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C6C671-6F2F-1C48-D58D-96553229AC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026" y="227511"/>
                  <a:ext cx="3888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028076-E55C-E722-3F21-C3E66397ADB1}"/>
                  </a:ext>
                </a:extLst>
              </p14:cNvPr>
              <p14:cNvContentPartPr/>
              <p14:nvPr/>
            </p14:nvContentPartPr>
            <p14:xfrm>
              <a:off x="472306" y="3716631"/>
              <a:ext cx="361800" cy="433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028076-E55C-E722-3F21-C3E66397AD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306" y="3707631"/>
                <a:ext cx="3794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B5A968-78FC-7E78-B174-F510A0728730}"/>
                  </a:ext>
                </a:extLst>
              </p14:cNvPr>
              <p14:cNvContentPartPr/>
              <p14:nvPr/>
            </p14:nvContentPartPr>
            <p14:xfrm>
              <a:off x="836626" y="3603231"/>
              <a:ext cx="125280" cy="152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B5A968-78FC-7E78-B174-F510A07287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626" y="3594591"/>
                <a:ext cx="142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2D3295-D2B4-2D68-7106-A0E7D468F98F}"/>
                  </a:ext>
                </a:extLst>
              </p14:cNvPr>
              <p14:cNvContentPartPr/>
              <p14:nvPr/>
            </p14:nvContentPartPr>
            <p14:xfrm>
              <a:off x="1020946" y="3498831"/>
              <a:ext cx="118080" cy="29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2D3295-D2B4-2D68-7106-A0E7D468F9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2306" y="3490191"/>
                <a:ext cx="1357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F623B0-7F19-22CE-3B74-31CEACBE15FA}"/>
                  </a:ext>
                </a:extLst>
              </p14:cNvPr>
              <p14:cNvContentPartPr/>
              <p14:nvPr/>
            </p14:nvContentPartPr>
            <p14:xfrm>
              <a:off x="1070626" y="3304431"/>
              <a:ext cx="142920" cy="278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F623B0-7F19-22CE-3B74-31CEACBE15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1986" y="3295431"/>
                <a:ext cx="1605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3729E4D-B031-4EEB-1BD3-6D7AAF74108E}"/>
                  </a:ext>
                </a:extLst>
              </p14:cNvPr>
              <p14:cNvContentPartPr/>
              <p14:nvPr/>
            </p14:nvContentPartPr>
            <p14:xfrm>
              <a:off x="992866" y="3921831"/>
              <a:ext cx="259200" cy="3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3729E4D-B031-4EEB-1BD3-6D7AAF7410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3866" y="3913191"/>
                <a:ext cx="276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D28558-2745-2C9C-8DB0-F7D68160B9CA}"/>
                  </a:ext>
                </a:extLst>
              </p14:cNvPr>
              <p14:cNvContentPartPr/>
              <p14:nvPr/>
            </p14:nvContentPartPr>
            <p14:xfrm>
              <a:off x="1194826" y="3880431"/>
              <a:ext cx="126000" cy="17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D28558-2745-2C9C-8DB0-F7D68160B9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85826" y="3871431"/>
                <a:ext cx="1436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ECF794-A103-7565-23DE-BAEDC814F0E8}"/>
                  </a:ext>
                </a:extLst>
              </p14:cNvPr>
              <p14:cNvContentPartPr/>
              <p14:nvPr/>
            </p14:nvContentPartPr>
            <p14:xfrm>
              <a:off x="460786" y="5478831"/>
              <a:ext cx="182520" cy="21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ECF794-A103-7565-23DE-BAEDC814F0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2146" y="5470191"/>
                <a:ext cx="200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28B7D2-56BC-FE0D-7690-CEC4A935000B}"/>
                  </a:ext>
                </a:extLst>
              </p14:cNvPr>
              <p14:cNvContentPartPr/>
              <p14:nvPr/>
            </p14:nvContentPartPr>
            <p14:xfrm>
              <a:off x="534226" y="5276511"/>
              <a:ext cx="156600" cy="24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28B7D2-56BC-FE0D-7690-CEC4A93500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5226" y="5267871"/>
                <a:ext cx="174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42E75D-6B3A-AF07-7C9F-C4102B01F76B}"/>
                  </a:ext>
                </a:extLst>
              </p14:cNvPr>
              <p14:cNvContentPartPr/>
              <p14:nvPr/>
            </p14:nvContentPartPr>
            <p14:xfrm>
              <a:off x="532066" y="5140071"/>
              <a:ext cx="172800" cy="321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42E75D-6B3A-AF07-7C9F-C4102B01F7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3426" y="5131071"/>
                <a:ext cx="190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2D0116-009B-1545-3E8A-81873D21C97D}"/>
                  </a:ext>
                </a:extLst>
              </p14:cNvPr>
              <p14:cNvContentPartPr/>
              <p14:nvPr/>
            </p14:nvContentPartPr>
            <p14:xfrm>
              <a:off x="704506" y="5231151"/>
              <a:ext cx="99000" cy="27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2D0116-009B-1545-3E8A-81873D21C9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5506" y="5222151"/>
                <a:ext cx="1166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E07206-98FC-F547-EAF3-779AEA4B919E}"/>
                  </a:ext>
                </a:extLst>
              </p14:cNvPr>
              <p14:cNvContentPartPr/>
              <p14:nvPr/>
            </p14:nvContentPartPr>
            <p14:xfrm>
              <a:off x="907546" y="4417911"/>
              <a:ext cx="344880" cy="18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E07206-98FC-F547-EAF3-779AEA4B919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8546" y="4408911"/>
                <a:ext cx="362520" cy="18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4C9A12A-1F10-936F-F725-FDEF570EA9E2}"/>
              </a:ext>
            </a:extLst>
          </p:cNvPr>
          <p:cNvGrpSpPr/>
          <p:nvPr/>
        </p:nvGrpSpPr>
        <p:grpSpPr>
          <a:xfrm>
            <a:off x="105466" y="4123431"/>
            <a:ext cx="1188720" cy="727200"/>
            <a:chOff x="105466" y="4123431"/>
            <a:chExt cx="118872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7C682C-F58B-000D-CCCA-5ABC65A5EB15}"/>
                    </a:ext>
                  </a:extLst>
                </p14:cNvPr>
                <p14:cNvContentPartPr/>
                <p14:nvPr/>
              </p14:nvContentPartPr>
              <p14:xfrm>
                <a:off x="854986" y="4123431"/>
                <a:ext cx="439200" cy="18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7C682C-F58B-000D-CCCA-5ABC65A5EB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6346" y="4114431"/>
                  <a:ext cx="456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BD2ECC-0EF3-FC17-D3B0-90BCBD29D6F7}"/>
                    </a:ext>
                  </a:extLst>
                </p14:cNvPr>
                <p14:cNvContentPartPr/>
                <p14:nvPr/>
              </p14:nvContentPartPr>
              <p14:xfrm>
                <a:off x="105466" y="4470831"/>
                <a:ext cx="174600" cy="17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BD2ECC-0EF3-FC17-D3B0-90BCBD29D6F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826" y="4461831"/>
                  <a:ext cx="192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8E26BB-8878-28E0-2C03-7CC6222FDA66}"/>
                    </a:ext>
                  </a:extLst>
                </p14:cNvPr>
                <p14:cNvContentPartPr/>
                <p14:nvPr/>
              </p14:nvContentPartPr>
              <p14:xfrm>
                <a:off x="273586" y="4292631"/>
                <a:ext cx="34560" cy="21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8E26BB-8878-28E0-2C03-7CC6222FDA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4946" y="4283631"/>
                  <a:ext cx="52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F28274-B571-7772-332B-CC41CA9EF21E}"/>
                    </a:ext>
                  </a:extLst>
                </p14:cNvPr>
                <p14:cNvContentPartPr/>
                <p14:nvPr/>
              </p14:nvContentPartPr>
              <p14:xfrm>
                <a:off x="290506" y="4193991"/>
                <a:ext cx="172800" cy="361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F28274-B571-7772-332B-CC41CA9EF2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1506" y="4185351"/>
                  <a:ext cx="190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BC6024-3F04-B229-A3C6-D91F4F86DC24}"/>
                    </a:ext>
                  </a:extLst>
                </p14:cNvPr>
                <p14:cNvContentPartPr/>
                <p14:nvPr/>
              </p14:nvContentPartPr>
              <p14:xfrm>
                <a:off x="120586" y="4712751"/>
                <a:ext cx="154800" cy="137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BC6024-3F04-B229-A3C6-D91F4F86DC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946" y="4703751"/>
                  <a:ext cx="172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F67DF1-B19D-BD9E-C588-C8571F111A47}"/>
                    </a:ext>
                  </a:extLst>
                </p14:cNvPr>
                <p14:cNvContentPartPr/>
                <p14:nvPr/>
              </p14:nvContentPartPr>
              <p14:xfrm>
                <a:off x="272146" y="4679991"/>
                <a:ext cx="51840" cy="61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F67DF1-B19D-BD9E-C588-C8571F111A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3506" y="4670991"/>
                  <a:ext cx="6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E8CE92-D38E-10DD-5541-B3537F6EE384}"/>
                    </a:ext>
                  </a:extLst>
                </p14:cNvPr>
                <p14:cNvContentPartPr/>
                <p14:nvPr/>
              </p14:nvContentPartPr>
              <p14:xfrm>
                <a:off x="327586" y="4611951"/>
                <a:ext cx="96480" cy="7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E8CE92-D38E-10DD-5541-B3537F6EE38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8946" y="4603311"/>
                  <a:ext cx="114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5C5B47-CA39-1035-8DFA-D7C6FA24F18D}"/>
                    </a:ext>
                  </a:extLst>
                </p14:cNvPr>
                <p14:cNvContentPartPr/>
                <p14:nvPr/>
              </p14:nvContentPartPr>
              <p14:xfrm>
                <a:off x="459346" y="4495311"/>
                <a:ext cx="74880" cy="140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5C5B47-CA39-1035-8DFA-D7C6FA24F1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0706" y="4486311"/>
                  <a:ext cx="92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7403BE-5FAB-C5CA-3F9E-6AED09A9FB27}"/>
                    </a:ext>
                  </a:extLst>
                </p14:cNvPr>
                <p14:cNvContentPartPr/>
                <p14:nvPr/>
              </p14:nvContentPartPr>
              <p14:xfrm>
                <a:off x="546466" y="4451391"/>
                <a:ext cx="92160" cy="11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7403BE-5FAB-C5CA-3F9E-6AED09A9FB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7466" y="4442391"/>
                  <a:ext cx="109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D3B8CA-3838-5DCC-ABD6-EACE847F9AD3}"/>
                    </a:ext>
                  </a:extLst>
                </p14:cNvPr>
                <p14:cNvContentPartPr/>
                <p14:nvPr/>
              </p14:nvContentPartPr>
              <p14:xfrm>
                <a:off x="648346" y="4402791"/>
                <a:ext cx="92880" cy="225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D3B8CA-3838-5DCC-ABD6-EACE847F9AD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9706" y="4393791"/>
                  <a:ext cx="110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0D8A90-2561-2E46-73B3-BAEBEF7C7203}"/>
                    </a:ext>
                  </a:extLst>
                </p14:cNvPr>
                <p14:cNvContentPartPr/>
                <p14:nvPr/>
              </p14:nvContentPartPr>
              <p14:xfrm>
                <a:off x="713866" y="4327911"/>
                <a:ext cx="12420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0D8A90-2561-2E46-73B3-BAEBEF7C72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5226" y="4318911"/>
                  <a:ext cx="14184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979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BB3F-DCB5-40E3-FE4F-D3ADABEC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CD8C-75E2-AD63-3F86-F593CE94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44A53-B3C6-2A97-817E-9FECD221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3" y="0"/>
            <a:ext cx="1119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71B8-C5D3-9E4F-218E-9A2BA6E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4617-39E9-403A-6F28-9864A04A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61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EB9B-F9AD-D81C-BA27-B41E9E0F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6" y="566991"/>
            <a:ext cx="10444454" cy="1123697"/>
          </a:xfrm>
        </p:spPr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1283-7D89-0008-BEAB-E9B3A3AC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DA31C-9973-5313-E221-063E8966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7" y="0"/>
            <a:ext cx="10901206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9CA5ECE-4B49-BB05-532A-0575C77E8058}"/>
              </a:ext>
            </a:extLst>
          </p:cNvPr>
          <p:cNvGrpSpPr/>
          <p:nvPr/>
        </p:nvGrpSpPr>
        <p:grpSpPr>
          <a:xfrm>
            <a:off x="748066" y="186471"/>
            <a:ext cx="613080" cy="391680"/>
            <a:chOff x="748066" y="186471"/>
            <a:chExt cx="61308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38C163-66C6-BA74-3AE2-9F3F0B1BC777}"/>
                    </a:ext>
                  </a:extLst>
                </p14:cNvPr>
                <p14:cNvContentPartPr/>
                <p14:nvPr/>
              </p14:nvContentPartPr>
              <p14:xfrm>
                <a:off x="748066" y="296631"/>
                <a:ext cx="161280" cy="27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38C163-66C6-BA74-3AE2-9F3F0B1BC7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9426" y="287991"/>
                  <a:ext cx="178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04C393-A751-143B-8435-C201E9EFCFD4}"/>
                    </a:ext>
                  </a:extLst>
                </p14:cNvPr>
                <p14:cNvContentPartPr/>
                <p14:nvPr/>
              </p14:nvContentPartPr>
              <p14:xfrm>
                <a:off x="797386" y="493911"/>
                <a:ext cx="90360" cy="33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04C393-A751-143B-8435-C201E9EFCF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746" y="485271"/>
                  <a:ext cx="108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83D957-2FEF-A389-7A82-97D5CBC906F8}"/>
                    </a:ext>
                  </a:extLst>
                </p14:cNvPr>
                <p14:cNvContentPartPr/>
                <p14:nvPr/>
              </p14:nvContentPartPr>
              <p14:xfrm>
                <a:off x="906466" y="239751"/>
                <a:ext cx="180720" cy="27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83D957-2FEF-A389-7A82-97D5CBC906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466" y="230751"/>
                  <a:ext cx="198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F8B6E8-2A06-9425-B10C-743E768886EB}"/>
                    </a:ext>
                  </a:extLst>
                </p14:cNvPr>
                <p14:cNvContentPartPr/>
                <p14:nvPr/>
              </p14:nvContentPartPr>
              <p14:xfrm>
                <a:off x="1167466" y="186471"/>
                <a:ext cx="193680" cy="39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F8B6E8-2A06-9425-B10C-743E768886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8466" y="177831"/>
                  <a:ext cx="211320" cy="40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D77266-F728-4989-16B0-A1B31D9D6464}"/>
                  </a:ext>
                </a:extLst>
              </p14:cNvPr>
              <p14:cNvContentPartPr/>
              <p14:nvPr/>
            </p14:nvContentPartPr>
            <p14:xfrm>
              <a:off x="1042186" y="4096791"/>
              <a:ext cx="599040" cy="1094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D77266-F728-4989-16B0-A1B31D9D64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3546" y="4087791"/>
                <a:ext cx="616680" cy="11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DFE891-2C2A-3DA3-2DA9-C7204883CE1C}"/>
              </a:ext>
            </a:extLst>
          </p:cNvPr>
          <p:cNvGrpSpPr/>
          <p:nvPr/>
        </p:nvGrpSpPr>
        <p:grpSpPr>
          <a:xfrm>
            <a:off x="871546" y="3307311"/>
            <a:ext cx="952920" cy="3255480"/>
            <a:chOff x="871546" y="3307311"/>
            <a:chExt cx="952920" cy="32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A11444-41DE-77DC-217B-39C690B54CE7}"/>
                    </a:ext>
                  </a:extLst>
                </p14:cNvPr>
                <p14:cNvContentPartPr/>
                <p14:nvPr/>
              </p14:nvContentPartPr>
              <p14:xfrm>
                <a:off x="1307866" y="3738591"/>
                <a:ext cx="470160" cy="164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A11444-41DE-77DC-217B-39C690B54C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8866" y="3729591"/>
                  <a:ext cx="487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1AD3AA-CAF0-6387-5EAE-58C131A558AF}"/>
                    </a:ext>
                  </a:extLst>
                </p14:cNvPr>
                <p14:cNvContentPartPr/>
                <p14:nvPr/>
              </p14:nvContentPartPr>
              <p14:xfrm>
                <a:off x="1642666" y="3760551"/>
                <a:ext cx="158760" cy="19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1AD3AA-CAF0-6387-5EAE-58C131A558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4026" y="3751551"/>
                  <a:ext cx="176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F708A-1D25-9916-6E25-45B4D0FED4FD}"/>
                    </a:ext>
                  </a:extLst>
                </p14:cNvPr>
                <p14:cNvContentPartPr/>
                <p14:nvPr/>
              </p14:nvContentPartPr>
              <p14:xfrm>
                <a:off x="1045786" y="3517911"/>
                <a:ext cx="114840" cy="17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F708A-1D25-9916-6E25-45B4D0FED4F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7146" y="3509271"/>
                  <a:ext cx="132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5B92BD-E93B-6985-A7F2-5F068F1C8D77}"/>
                    </a:ext>
                  </a:extLst>
                </p14:cNvPr>
                <p14:cNvContentPartPr/>
                <p14:nvPr/>
              </p14:nvContentPartPr>
              <p14:xfrm>
                <a:off x="1193026" y="3494151"/>
                <a:ext cx="60840" cy="149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5B92BD-E93B-6985-A7F2-5F068F1C8D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84386" y="3485151"/>
                  <a:ext cx="78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6E08E0-069D-6A6F-1694-8D684D8D1F4B}"/>
                    </a:ext>
                  </a:extLst>
                </p14:cNvPr>
                <p14:cNvContentPartPr/>
                <p14:nvPr/>
              </p14:nvContentPartPr>
              <p14:xfrm>
                <a:off x="1302466" y="3479391"/>
                <a:ext cx="112320" cy="10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6E08E0-069D-6A6F-1694-8D684D8D1F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93466" y="3470751"/>
                  <a:ext cx="129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CC5036-644E-628B-FFD6-28F1B536C069}"/>
                    </a:ext>
                  </a:extLst>
                </p14:cNvPr>
                <p14:cNvContentPartPr/>
                <p14:nvPr/>
              </p14:nvContentPartPr>
              <p14:xfrm>
                <a:off x="1427026" y="3469671"/>
                <a:ext cx="8964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CC5036-644E-628B-FFD6-28F1B536C0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18386" y="3460671"/>
                  <a:ext cx="107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BFE792-B511-CFFD-C834-C0A31320185A}"/>
                    </a:ext>
                  </a:extLst>
                </p14:cNvPr>
                <p14:cNvContentPartPr/>
                <p14:nvPr/>
              </p14:nvContentPartPr>
              <p14:xfrm>
                <a:off x="1577506" y="3453111"/>
                <a:ext cx="65520" cy="24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BFE792-B511-CFFD-C834-C0A3132018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68866" y="3444471"/>
                  <a:ext cx="83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E13082-3235-6352-A876-EF3DE8B617F8}"/>
                    </a:ext>
                  </a:extLst>
                </p14:cNvPr>
                <p14:cNvContentPartPr/>
                <p14:nvPr/>
              </p14:nvContentPartPr>
              <p14:xfrm>
                <a:off x="1650586" y="3383991"/>
                <a:ext cx="15840" cy="9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E13082-3235-6352-A876-EF3DE8B617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41586" y="3375351"/>
                  <a:ext cx="33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B0AA59-4DAF-507A-370E-EFD8DD4E0DFE}"/>
                    </a:ext>
                  </a:extLst>
                </p14:cNvPr>
                <p14:cNvContentPartPr/>
                <p14:nvPr/>
              </p14:nvContentPartPr>
              <p14:xfrm>
                <a:off x="1741666" y="3307311"/>
                <a:ext cx="82800" cy="27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B0AA59-4DAF-507A-370E-EFD8DD4E0D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3026" y="3298311"/>
                  <a:ext cx="100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207DC8-3320-AA33-4389-FF317A7F6FAF}"/>
                    </a:ext>
                  </a:extLst>
                </p14:cNvPr>
                <p14:cNvContentPartPr/>
                <p14:nvPr/>
              </p14:nvContentPartPr>
              <p14:xfrm>
                <a:off x="1693786" y="3428271"/>
                <a:ext cx="64080" cy="13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207DC8-3320-AA33-4389-FF317A7F6F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85146" y="3419271"/>
                  <a:ext cx="81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8702C7-8229-CDDD-1DFD-6EF5F40C7BDD}"/>
                    </a:ext>
                  </a:extLst>
                </p14:cNvPr>
                <p14:cNvContentPartPr/>
                <p14:nvPr/>
              </p14:nvContentPartPr>
              <p14:xfrm>
                <a:off x="1481386" y="4022991"/>
                <a:ext cx="156960" cy="21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8702C7-8229-CDDD-1DFD-6EF5F40C7B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72746" y="4014351"/>
                  <a:ext cx="174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45A941-46ED-B7E9-FE9F-23FCE28AD467}"/>
                    </a:ext>
                  </a:extLst>
                </p14:cNvPr>
                <p14:cNvContentPartPr/>
                <p14:nvPr/>
              </p14:nvContentPartPr>
              <p14:xfrm>
                <a:off x="1302826" y="4308831"/>
                <a:ext cx="430200" cy="225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45A941-46ED-B7E9-FE9F-23FCE28AD4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94186" y="4299831"/>
                  <a:ext cx="447840" cy="22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129D1F-E52F-8D4F-DDAC-AD1428C70273}"/>
                    </a:ext>
                  </a:extLst>
                </p14:cNvPr>
                <p14:cNvContentPartPr/>
                <p14:nvPr/>
              </p14:nvContentPartPr>
              <p14:xfrm>
                <a:off x="898186" y="5391711"/>
                <a:ext cx="245880" cy="51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129D1F-E52F-8D4F-DDAC-AD1428C702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9186" y="5382711"/>
                  <a:ext cx="2635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FA4CC3-FEF0-75CE-82E1-ECC958802CF4}"/>
                    </a:ext>
                  </a:extLst>
                </p14:cNvPr>
                <p14:cNvContentPartPr/>
                <p14:nvPr/>
              </p14:nvContentPartPr>
              <p14:xfrm>
                <a:off x="957946" y="5311071"/>
                <a:ext cx="248040" cy="26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FA4CC3-FEF0-75CE-82E1-ECC958802C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8946" y="5302431"/>
                  <a:ext cx="265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BE330A-3D3E-2566-6F72-BF880A3E703E}"/>
                    </a:ext>
                  </a:extLst>
                </p14:cNvPr>
                <p14:cNvContentPartPr/>
                <p14:nvPr/>
              </p14:nvContentPartPr>
              <p14:xfrm>
                <a:off x="1105906" y="5351391"/>
                <a:ext cx="141120" cy="167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BE330A-3D3E-2566-6F72-BF880A3E70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7266" y="5342391"/>
                  <a:ext cx="158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9664A7-06B8-B031-E1D7-93C0DC70DE4E}"/>
                    </a:ext>
                  </a:extLst>
                </p14:cNvPr>
                <p14:cNvContentPartPr/>
                <p14:nvPr/>
              </p14:nvContentPartPr>
              <p14:xfrm>
                <a:off x="871546" y="4251591"/>
                <a:ext cx="371160" cy="53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9664A7-06B8-B031-E1D7-93C0DC70DE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2906" y="4242951"/>
                  <a:ext cx="3888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35ED8C-CF5D-CA06-A0E3-7FC90BE55A94}"/>
                    </a:ext>
                  </a:extLst>
                </p14:cNvPr>
                <p14:cNvContentPartPr/>
                <p14:nvPr/>
              </p14:nvContentPartPr>
              <p14:xfrm>
                <a:off x="1245946" y="4066191"/>
                <a:ext cx="107280" cy="32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35ED8C-CF5D-CA06-A0E3-7FC90BE55A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37306" y="4057551"/>
                  <a:ext cx="124920" cy="33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1DD7-6F4B-E575-B2B5-4452509C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2DCA-8144-66AD-A561-5A809639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BCD928-47B5-3DD5-C188-26A1DADDB429}"/>
                  </a:ext>
                </a:extLst>
              </p14:cNvPr>
              <p14:cNvContentPartPr/>
              <p14:nvPr/>
            </p14:nvContentPartPr>
            <p14:xfrm>
              <a:off x="7634506" y="4105071"/>
              <a:ext cx="36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BCD928-47B5-3DD5-C188-26A1DADDB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5866" y="4096431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BA2666-E2A0-B1DE-DAA5-C88B9DD01B03}"/>
                  </a:ext>
                </a:extLst>
              </p14:cNvPr>
              <p14:cNvContentPartPr/>
              <p14:nvPr/>
            </p14:nvContentPartPr>
            <p14:xfrm>
              <a:off x="4881946" y="3391191"/>
              <a:ext cx="36000" cy="3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BA2666-E2A0-B1DE-DAA5-C88B9DD01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3306" y="3382191"/>
                <a:ext cx="53640" cy="536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8A97893-FB8D-0A5C-BAD3-7BBF8F857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97" y="0"/>
            <a:ext cx="10927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61BE-BBBB-73F7-9962-5A27C4A4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AF64-34F0-788D-968F-6F110027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E44C1-40C1-D2EC-B078-656DA6B7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63" y="1497792"/>
            <a:ext cx="4948274" cy="38624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23325-A2CB-EDCB-01A6-5DE800C58088}"/>
              </a:ext>
            </a:extLst>
          </p:cNvPr>
          <p:cNvGrpSpPr/>
          <p:nvPr/>
        </p:nvGrpSpPr>
        <p:grpSpPr>
          <a:xfrm>
            <a:off x="5300018" y="5340458"/>
            <a:ext cx="1239120" cy="734040"/>
            <a:chOff x="5300018" y="5340458"/>
            <a:chExt cx="123912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015FDF-3A50-4FEB-7AF1-473B4DE9B870}"/>
                    </a:ext>
                  </a:extLst>
                </p14:cNvPr>
                <p14:cNvContentPartPr/>
                <p14:nvPr/>
              </p14:nvContentPartPr>
              <p14:xfrm>
                <a:off x="5300018" y="5582738"/>
                <a:ext cx="133560" cy="49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015FDF-3A50-4FEB-7AF1-473B4DE9B8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91378" y="5574098"/>
                  <a:ext cx="151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336104-40FB-3A8B-0A4C-77E339C8483D}"/>
                    </a:ext>
                  </a:extLst>
                </p14:cNvPr>
                <p14:cNvContentPartPr/>
                <p14:nvPr/>
              </p14:nvContentPartPr>
              <p14:xfrm>
                <a:off x="5558498" y="5579858"/>
                <a:ext cx="144000" cy="33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336104-40FB-3A8B-0A4C-77E339C848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49858" y="5570858"/>
                  <a:ext cx="161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9DAABA-15B0-1589-F5DB-F686A46FC816}"/>
                    </a:ext>
                  </a:extLst>
                </p14:cNvPr>
                <p14:cNvContentPartPr/>
                <p14:nvPr/>
              </p14:nvContentPartPr>
              <p14:xfrm>
                <a:off x="5777018" y="5340458"/>
                <a:ext cx="151200" cy="49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9DAABA-15B0-1589-F5DB-F686A46FC8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8378" y="5331458"/>
                  <a:ext cx="1688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18EB6-6E72-A8B8-8D2C-21BF780B1E7D}"/>
                    </a:ext>
                  </a:extLst>
                </p14:cNvPr>
                <p14:cNvContentPartPr/>
                <p14:nvPr/>
              </p14:nvContentPartPr>
              <p14:xfrm>
                <a:off x="5927858" y="5524418"/>
                <a:ext cx="335520" cy="36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18EB6-6E72-A8B8-8D2C-21BF780B1E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8858" y="5515418"/>
                  <a:ext cx="3531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A5819A-C9BB-1A4F-5C43-D65D8EDDFD75}"/>
                    </a:ext>
                  </a:extLst>
                </p14:cNvPr>
                <p14:cNvContentPartPr/>
                <p14:nvPr/>
              </p14:nvContentPartPr>
              <p14:xfrm>
                <a:off x="6165818" y="5585978"/>
                <a:ext cx="373320" cy="31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A5819A-C9BB-1A4F-5C43-D65D8EDDFD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7178" y="5577338"/>
                  <a:ext cx="39096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4BB125-4D52-D4FA-09C9-7DFCBC260FAD}"/>
              </a:ext>
            </a:extLst>
          </p:cNvPr>
          <p:cNvGrpSpPr/>
          <p:nvPr/>
        </p:nvGrpSpPr>
        <p:grpSpPr>
          <a:xfrm>
            <a:off x="7009658" y="5546378"/>
            <a:ext cx="289800" cy="234720"/>
            <a:chOff x="7009658" y="5546378"/>
            <a:chExt cx="28980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60E8B2-D8E9-93C3-A58B-7F9A7EB97692}"/>
                    </a:ext>
                  </a:extLst>
                </p14:cNvPr>
                <p14:cNvContentPartPr/>
                <p14:nvPr/>
              </p14:nvContentPartPr>
              <p14:xfrm>
                <a:off x="7038818" y="5649338"/>
                <a:ext cx="34200" cy="10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60E8B2-D8E9-93C3-A58B-7F9A7EB976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30178" y="5640698"/>
                  <a:ext cx="51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E7E480-068C-CBEA-5219-0E09F1C6EB02}"/>
                    </a:ext>
                  </a:extLst>
                </p14:cNvPr>
                <p14:cNvContentPartPr/>
                <p14:nvPr/>
              </p14:nvContentPartPr>
              <p14:xfrm>
                <a:off x="7009658" y="5546378"/>
                <a:ext cx="289800" cy="23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E7E480-068C-CBEA-5219-0E09F1C6EB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00658" y="5537738"/>
                  <a:ext cx="3074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AB97D-8119-2BDD-1A11-681C553B6120}"/>
              </a:ext>
            </a:extLst>
          </p:cNvPr>
          <p:cNvGrpSpPr/>
          <p:nvPr/>
        </p:nvGrpSpPr>
        <p:grpSpPr>
          <a:xfrm>
            <a:off x="7701218" y="5396978"/>
            <a:ext cx="657000" cy="366120"/>
            <a:chOff x="7701218" y="5396978"/>
            <a:chExt cx="65700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186C1D-0EFB-CC78-8A27-4F9C7BB0C3D9}"/>
                    </a:ext>
                  </a:extLst>
                </p14:cNvPr>
                <p14:cNvContentPartPr/>
                <p14:nvPr/>
              </p14:nvContentPartPr>
              <p14:xfrm>
                <a:off x="7701218" y="5396978"/>
                <a:ext cx="120240" cy="36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186C1D-0EFB-CC78-8A27-4F9C7BB0C3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92218" y="5387978"/>
                  <a:ext cx="137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03AB0A-5762-AABF-E9B7-4746AAA56C0B}"/>
                    </a:ext>
                  </a:extLst>
                </p14:cNvPr>
                <p14:cNvContentPartPr/>
                <p14:nvPr/>
              </p14:nvContentPartPr>
              <p14:xfrm>
                <a:off x="7853498" y="5587058"/>
                <a:ext cx="63000" cy="16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03AB0A-5762-AABF-E9B7-4746AAA56C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44858" y="5578418"/>
                  <a:ext cx="80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04B97E-3293-90CE-0495-F760D8EC4DCE}"/>
                    </a:ext>
                  </a:extLst>
                </p14:cNvPr>
                <p14:cNvContentPartPr/>
                <p14:nvPr/>
              </p14:nvContentPartPr>
              <p14:xfrm>
                <a:off x="8024858" y="5551418"/>
                <a:ext cx="208440" cy="18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04B97E-3293-90CE-0495-F760D8EC4D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15858" y="5542778"/>
                  <a:ext cx="226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1227A2-7E91-67D6-65E1-78E2BC614F6F}"/>
                    </a:ext>
                  </a:extLst>
                </p14:cNvPr>
                <p14:cNvContentPartPr/>
                <p14:nvPr/>
              </p14:nvContentPartPr>
              <p14:xfrm>
                <a:off x="8110898" y="5573018"/>
                <a:ext cx="247320" cy="7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1227A2-7E91-67D6-65E1-78E2BC614F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01898" y="5564378"/>
                  <a:ext cx="2649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21129B-9B17-FC9D-2843-FAF744B8E01B}"/>
              </a:ext>
            </a:extLst>
          </p:cNvPr>
          <p:cNvGrpSpPr/>
          <p:nvPr/>
        </p:nvGrpSpPr>
        <p:grpSpPr>
          <a:xfrm>
            <a:off x="2729506" y="1878831"/>
            <a:ext cx="865440" cy="2136960"/>
            <a:chOff x="2729506" y="1878831"/>
            <a:chExt cx="865440" cy="21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B19B23-1806-6FD3-1F81-FC805B875371}"/>
                    </a:ext>
                  </a:extLst>
                </p14:cNvPr>
                <p14:cNvContentPartPr/>
                <p14:nvPr/>
              </p14:nvContentPartPr>
              <p14:xfrm>
                <a:off x="2729506" y="3730311"/>
                <a:ext cx="329400" cy="28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B19B23-1806-6FD3-1F81-FC805B8753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20506" y="3721671"/>
                  <a:ext cx="347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80EAA2-9495-9E98-244B-9B9E97010265}"/>
                    </a:ext>
                  </a:extLst>
                </p14:cNvPr>
                <p14:cNvContentPartPr/>
                <p14:nvPr/>
              </p14:nvContentPartPr>
              <p14:xfrm>
                <a:off x="2861626" y="3399471"/>
                <a:ext cx="228600" cy="20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80EAA2-9495-9E98-244B-9B9E970102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52986" y="3390471"/>
                  <a:ext cx="246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63731E-654B-EA6B-E01B-BDB5A922705E}"/>
                    </a:ext>
                  </a:extLst>
                </p14:cNvPr>
                <p14:cNvContentPartPr/>
                <p14:nvPr/>
              </p14:nvContentPartPr>
              <p14:xfrm>
                <a:off x="2976466" y="3074391"/>
                <a:ext cx="207360" cy="27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63731E-654B-EA6B-E01B-BDB5A92270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67466" y="3065391"/>
                  <a:ext cx="225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0AD7D0-2DCC-DDD2-3EE6-6C128245DBDD}"/>
                    </a:ext>
                  </a:extLst>
                </p14:cNvPr>
                <p14:cNvContentPartPr/>
                <p14:nvPr/>
              </p14:nvContentPartPr>
              <p14:xfrm>
                <a:off x="3089506" y="2612151"/>
                <a:ext cx="148320" cy="404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0AD7D0-2DCC-DDD2-3EE6-6C128245DB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80866" y="2603151"/>
                  <a:ext cx="165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8C7170-D794-F401-A1B6-64086A82BFEB}"/>
                    </a:ext>
                  </a:extLst>
                </p14:cNvPr>
                <p14:cNvContentPartPr/>
                <p14:nvPr/>
              </p14:nvContentPartPr>
              <p14:xfrm>
                <a:off x="3145666" y="2302911"/>
                <a:ext cx="305640" cy="31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8C7170-D794-F401-A1B6-64086A82BF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6666" y="2294271"/>
                  <a:ext cx="323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4E3A7F-A8AF-F9B9-3006-C91350AB1062}"/>
                    </a:ext>
                  </a:extLst>
                </p14:cNvPr>
                <p14:cNvContentPartPr/>
                <p14:nvPr/>
              </p14:nvContentPartPr>
              <p14:xfrm>
                <a:off x="3103546" y="2139471"/>
                <a:ext cx="273240" cy="19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4E3A7F-A8AF-F9B9-3006-C91350AB10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94906" y="2130831"/>
                  <a:ext cx="290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909F9A-0895-EE81-0154-DD1D62F89B97}"/>
                    </a:ext>
                  </a:extLst>
                </p14:cNvPr>
                <p14:cNvContentPartPr/>
                <p14:nvPr/>
              </p14:nvContentPartPr>
              <p14:xfrm>
                <a:off x="3058186" y="1878831"/>
                <a:ext cx="433080" cy="36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909F9A-0895-EE81-0154-DD1D62F89B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49546" y="1870191"/>
                  <a:ext cx="450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CD2EB4-5C57-65DE-617C-B18BAE02F2D5}"/>
                    </a:ext>
                  </a:extLst>
                </p14:cNvPr>
                <p14:cNvContentPartPr/>
                <p14:nvPr/>
              </p14:nvContentPartPr>
              <p14:xfrm>
                <a:off x="3277426" y="3300111"/>
                <a:ext cx="317520" cy="19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CD2EB4-5C57-65DE-617C-B18BAE02F2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68426" y="3291111"/>
                  <a:ext cx="335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E45A76-A253-B887-2F6C-F5B7D8A4B12C}"/>
                    </a:ext>
                  </a:extLst>
                </p14:cNvPr>
                <p14:cNvContentPartPr/>
                <p14:nvPr/>
              </p14:nvContentPartPr>
              <p14:xfrm>
                <a:off x="3207226" y="3020391"/>
                <a:ext cx="155160" cy="26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E45A76-A253-B887-2F6C-F5B7D8A4B1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98586" y="3011391"/>
                  <a:ext cx="172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D84D10-7083-FF24-093B-1A52EC2ABC8E}"/>
                    </a:ext>
                  </a:extLst>
                </p14:cNvPr>
                <p14:cNvContentPartPr/>
                <p14:nvPr/>
              </p14:nvContentPartPr>
              <p14:xfrm>
                <a:off x="3401266" y="3111471"/>
                <a:ext cx="138240" cy="25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D84D10-7083-FF24-093B-1A52EC2ABC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92626" y="3102471"/>
                  <a:ext cx="15588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816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97D4-17FD-1CB8-9BD3-44A83415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and lock 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5ED0-2148-E301-9240-C01A609B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736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17EA-9127-A430-7629-E258A2C5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DFD7-CF5A-F730-27D2-730BD9B5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A0380-962C-00E0-09CB-89A359F2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9" y="0"/>
            <a:ext cx="11845981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A9BC16-852B-631D-2823-7EAF59ED7626}"/>
              </a:ext>
            </a:extLst>
          </p:cNvPr>
          <p:cNvGrpSpPr/>
          <p:nvPr/>
        </p:nvGrpSpPr>
        <p:grpSpPr>
          <a:xfrm>
            <a:off x="701626" y="153711"/>
            <a:ext cx="485640" cy="261000"/>
            <a:chOff x="701626" y="153711"/>
            <a:chExt cx="48564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2BAB49-3E1B-834A-A7FD-3D85B3F249BB}"/>
                    </a:ext>
                  </a:extLst>
                </p14:cNvPr>
                <p14:cNvContentPartPr/>
                <p14:nvPr/>
              </p14:nvContentPartPr>
              <p14:xfrm>
                <a:off x="701626" y="153711"/>
                <a:ext cx="162720" cy="24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2BAB49-3E1B-834A-A7FD-3D85B3F249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986" y="144711"/>
                  <a:ext cx="180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3F114E-F230-9230-2F2D-71ABAA757027}"/>
                    </a:ext>
                  </a:extLst>
                </p14:cNvPr>
                <p14:cNvContentPartPr/>
                <p14:nvPr/>
              </p14:nvContentPartPr>
              <p14:xfrm>
                <a:off x="907906" y="178191"/>
                <a:ext cx="151560" cy="236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3F114E-F230-9230-2F2D-71ABAA7570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8906" y="169191"/>
                  <a:ext cx="169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5098DA-18FA-16B5-2FF1-9E13048EAB32}"/>
                    </a:ext>
                  </a:extLst>
                </p14:cNvPr>
                <p14:cNvContentPartPr/>
                <p14:nvPr/>
              </p14:nvContentPartPr>
              <p14:xfrm>
                <a:off x="1163866" y="167391"/>
                <a:ext cx="21960" cy="21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5098DA-18FA-16B5-2FF1-9E13048EAB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4866" y="158391"/>
                  <a:ext cx="39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8602F1-4D70-E590-C0F5-843E57E8078E}"/>
                    </a:ext>
                  </a:extLst>
                </p14:cNvPr>
                <p14:cNvContentPartPr/>
                <p14:nvPr/>
              </p14:nvContentPartPr>
              <p14:xfrm>
                <a:off x="1117426" y="190791"/>
                <a:ext cx="69840" cy="6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8602F1-4D70-E590-C0F5-843E57E807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8426" y="181791"/>
                  <a:ext cx="8748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CBB248-CF36-7FB6-78B3-93F962ADC697}"/>
              </a:ext>
            </a:extLst>
          </p:cNvPr>
          <p:cNvGrpSpPr/>
          <p:nvPr/>
        </p:nvGrpSpPr>
        <p:grpSpPr>
          <a:xfrm>
            <a:off x="2269426" y="59391"/>
            <a:ext cx="349200" cy="390600"/>
            <a:chOff x="2269426" y="59391"/>
            <a:chExt cx="3492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EA5A8-540A-651B-4B64-32C6BD12E16C}"/>
                    </a:ext>
                  </a:extLst>
                </p14:cNvPr>
                <p14:cNvContentPartPr/>
                <p14:nvPr/>
              </p14:nvContentPartPr>
              <p14:xfrm>
                <a:off x="2269426" y="139311"/>
                <a:ext cx="152280" cy="31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EEA5A8-540A-651B-4B64-32C6BD12E1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60426" y="130311"/>
                  <a:ext cx="1699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B3E13A-C5E8-313A-4FA9-A292AEADAD78}"/>
                    </a:ext>
                  </a:extLst>
                </p14:cNvPr>
                <p14:cNvContentPartPr/>
                <p14:nvPr/>
              </p14:nvContentPartPr>
              <p14:xfrm>
                <a:off x="2442946" y="218511"/>
                <a:ext cx="104760" cy="21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B3E13A-C5E8-313A-4FA9-A292AEADAD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34306" y="209511"/>
                  <a:ext cx="122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F72A1D-F5F5-55BE-4C65-CED806B0B487}"/>
                    </a:ext>
                  </a:extLst>
                </p14:cNvPr>
                <p14:cNvContentPartPr/>
                <p14:nvPr/>
              </p14:nvContentPartPr>
              <p14:xfrm>
                <a:off x="2600266" y="59391"/>
                <a:ext cx="18360" cy="37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F72A1D-F5F5-55BE-4C65-CED806B0B4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91266" y="50391"/>
                  <a:ext cx="3600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085EE2-5DCB-576D-9D29-F0358A5439FD}"/>
              </a:ext>
            </a:extLst>
          </p:cNvPr>
          <p:cNvGrpSpPr/>
          <p:nvPr/>
        </p:nvGrpSpPr>
        <p:grpSpPr>
          <a:xfrm>
            <a:off x="8309506" y="13311"/>
            <a:ext cx="584640" cy="358200"/>
            <a:chOff x="8309506" y="13311"/>
            <a:chExt cx="5846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C04609-2F4B-96CD-EB46-A4B1928EB71F}"/>
                    </a:ext>
                  </a:extLst>
                </p14:cNvPr>
                <p14:cNvContentPartPr/>
                <p14:nvPr/>
              </p14:nvContentPartPr>
              <p14:xfrm>
                <a:off x="8309506" y="130311"/>
                <a:ext cx="82080" cy="169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C04609-2F4B-96CD-EB46-A4B1928EB7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00866" y="121311"/>
                  <a:ext cx="99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93BA57-CED9-8F5F-A850-00C75D58B72C}"/>
                    </a:ext>
                  </a:extLst>
                </p14:cNvPr>
                <p14:cNvContentPartPr/>
                <p14:nvPr/>
              </p14:nvContentPartPr>
              <p14:xfrm>
                <a:off x="8438026" y="102591"/>
                <a:ext cx="164520" cy="8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93BA57-CED9-8F5F-A850-00C75D58B7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29026" y="93591"/>
                  <a:ext cx="182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242358-D610-F91A-9360-BFA7666FB36B}"/>
                    </a:ext>
                  </a:extLst>
                </p14:cNvPr>
                <p14:cNvContentPartPr/>
                <p14:nvPr/>
              </p14:nvContentPartPr>
              <p14:xfrm>
                <a:off x="8655106" y="13311"/>
                <a:ext cx="239040" cy="35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242358-D610-F91A-9360-BFA7666FB3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46106" y="4311"/>
                  <a:ext cx="25668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FACD22-EC2D-AC95-6967-71C3D733CACF}"/>
              </a:ext>
            </a:extLst>
          </p:cNvPr>
          <p:cNvGrpSpPr/>
          <p:nvPr/>
        </p:nvGrpSpPr>
        <p:grpSpPr>
          <a:xfrm>
            <a:off x="9057946" y="8631"/>
            <a:ext cx="114840" cy="131400"/>
            <a:chOff x="9057946" y="8631"/>
            <a:chExt cx="11484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F72D18-2307-DCAA-753A-CD41E1BA5F94}"/>
                    </a:ext>
                  </a:extLst>
                </p14:cNvPr>
                <p14:cNvContentPartPr/>
                <p14:nvPr/>
              </p14:nvContentPartPr>
              <p14:xfrm>
                <a:off x="9057946" y="111231"/>
                <a:ext cx="114840" cy="1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F72D18-2307-DCAA-753A-CD41E1BA5F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49306" y="102231"/>
                  <a:ext cx="132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BA26DA-33F8-F849-796C-FB7B2A3FB237}"/>
                    </a:ext>
                  </a:extLst>
                </p14:cNvPr>
                <p14:cNvContentPartPr/>
                <p14:nvPr/>
              </p14:nvContentPartPr>
              <p14:xfrm>
                <a:off x="9111946" y="8631"/>
                <a:ext cx="11520" cy="13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BA26DA-33F8-F849-796C-FB7B2A3FB2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03306" y="-369"/>
                  <a:ext cx="291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2D4503-395D-898D-F2E8-37C9B0944D8E}"/>
              </a:ext>
            </a:extLst>
          </p:cNvPr>
          <p:cNvGrpSpPr/>
          <p:nvPr/>
        </p:nvGrpSpPr>
        <p:grpSpPr>
          <a:xfrm>
            <a:off x="9426226" y="-134649"/>
            <a:ext cx="486720" cy="377665"/>
            <a:chOff x="9426226" y="-134649"/>
            <a:chExt cx="486720" cy="3776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A76CDB-DE53-2CBB-99D4-DBF685B07780}"/>
                    </a:ext>
                  </a:extLst>
                </p14:cNvPr>
                <p14:cNvContentPartPr/>
                <p14:nvPr/>
              </p14:nvContentPartPr>
              <p14:xfrm>
                <a:off x="9426226" y="-134649"/>
                <a:ext cx="50400" cy="34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A76CDB-DE53-2CBB-99D4-DBF685B077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7586" y="-143289"/>
                  <a:ext cx="68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A0B8C4-B177-2621-52BC-B9F66DFF1DE8}"/>
                    </a:ext>
                  </a:extLst>
                </p14:cNvPr>
                <p14:cNvContentPartPr/>
                <p14:nvPr/>
              </p14:nvContentPartPr>
              <p14:xfrm>
                <a:off x="9506506" y="25576"/>
                <a:ext cx="60480" cy="16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A0B8C4-B177-2621-52BC-B9F66DFF1D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7506" y="16936"/>
                  <a:ext cx="78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2B7B01-60BA-1B8D-5464-96F8FE821190}"/>
                    </a:ext>
                  </a:extLst>
                </p14:cNvPr>
                <p14:cNvContentPartPr/>
                <p14:nvPr/>
              </p14:nvContentPartPr>
              <p14:xfrm>
                <a:off x="9609826" y="43216"/>
                <a:ext cx="121680" cy="158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2B7B01-60BA-1B8D-5464-96F8FE8211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00826" y="34216"/>
                  <a:ext cx="139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FAD119-0452-DACA-C9C5-D511F8FE9DC3}"/>
                    </a:ext>
                  </a:extLst>
                </p14:cNvPr>
                <p14:cNvContentPartPr/>
                <p14:nvPr/>
              </p14:nvContentPartPr>
              <p14:xfrm>
                <a:off x="9737626" y="-117704"/>
                <a:ext cx="175320" cy="36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FAD119-0452-DACA-C9C5-D511F8FE9D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28626" y="-126344"/>
                  <a:ext cx="19296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8FDEF4-A5E4-660B-69F0-309676141486}"/>
              </a:ext>
            </a:extLst>
          </p:cNvPr>
          <p:cNvGrpSpPr/>
          <p:nvPr/>
        </p:nvGrpSpPr>
        <p:grpSpPr>
          <a:xfrm>
            <a:off x="10078186" y="16"/>
            <a:ext cx="111960" cy="181080"/>
            <a:chOff x="10078186" y="16"/>
            <a:chExt cx="1119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96C200-1537-E4EF-D643-60E7F8336F14}"/>
                    </a:ext>
                  </a:extLst>
                </p14:cNvPr>
                <p14:cNvContentPartPr/>
                <p14:nvPr/>
              </p14:nvContentPartPr>
              <p14:xfrm>
                <a:off x="10078186" y="104776"/>
                <a:ext cx="3600" cy="62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96C200-1537-E4EF-D643-60E7F8336F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69546" y="95776"/>
                  <a:ext cx="21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4A958-99AA-44AC-C10F-A60C5ECBA18F}"/>
                    </a:ext>
                  </a:extLst>
                </p14:cNvPr>
                <p14:cNvContentPartPr/>
                <p14:nvPr/>
              </p14:nvContentPartPr>
              <p14:xfrm>
                <a:off x="10078186" y="16"/>
                <a:ext cx="111960" cy="18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4A958-99AA-44AC-C10F-A60C5ECBA1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69546" y="-8624"/>
                  <a:ext cx="12960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687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Animal 1</vt:lpstr>
      <vt:lpstr>PowerPoint Presentation</vt:lpstr>
      <vt:lpstr>PowerPoint Presentation</vt:lpstr>
      <vt:lpstr>Animal 2</vt:lpstr>
      <vt:lpstr>PowerPoint Presentation</vt:lpstr>
      <vt:lpstr>PowerPoint Presentation</vt:lpstr>
      <vt:lpstr>summary</vt:lpstr>
      <vt:lpstr>Swap and lock 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Karnani, Mahesh</dc:creator>
  <cp:lastModifiedBy>Karnani, Mahesh</cp:lastModifiedBy>
  <cp:revision>8</cp:revision>
  <dcterms:created xsi:type="dcterms:W3CDTF">2023-04-28T20:48:21Z</dcterms:created>
  <dcterms:modified xsi:type="dcterms:W3CDTF">2023-05-04T15:09:22Z</dcterms:modified>
</cp:coreProperties>
</file>