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503A160-A80A-4863-A8E6-6A8387EF3348}">
  <a:tblStyle styleId="{2503A160-A80A-4863-A8E6-6A8387EF3348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1350" y="60600"/>
            <a:ext cx="17716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jpg"/><Relationship Id="rId4" Type="http://schemas.openxmlformats.org/officeDocument/2006/relationships/image" Target="../media/image0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jpg"/><Relationship Id="rId4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HC1 16-Bit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38182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000"/>
              <a:t>Steffen Rühl, Danilo Kaltwasser, Manuel Sachmann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8-Bit OpCode 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1074750" y="13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{2503A160-A80A-4863-A8E6-6A8387EF3348}</a:tableStyleId>
              </a:tblPr>
              <a:tblGrid>
                <a:gridCol w="1362075"/>
                <a:gridCol w="923925"/>
                <a:gridCol w="2009775"/>
                <a:gridCol w="24955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100"/>
                        <a:t>Instruction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100"/>
                        <a:t>Encoding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100"/>
                        <a:t>Operation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100"/>
                        <a:t>Comment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LOAD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000 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M[address]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Load A with content of memory location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STORE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001 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M[address] ← 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Store A into memory location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ADD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010 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A + M[address]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Add A with M[address] and store result back into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SUB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011 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A - M[address]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Subtract A by M[address] and store result back into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NAND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100 eeeee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not( A and M[address]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Perform bitwise logical NAND operation of A and M[address] and store result back into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IN 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100 00000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Input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Input to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OUT 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100 00001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Output ← 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Output from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JZ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101 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IF A == 0 THEN PC ←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Jump to address if A is zero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JPOS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110 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IF A &gt; 0 THEN PC ←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Jump to address if A is a positive number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111 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PC ←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Jump always to address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16-Bit OpCode 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476175" y="150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{2503A160-A80A-4863-A8E6-6A8387EF3348}</a:tableStyleId>
              </a:tblPr>
              <a:tblGrid>
                <a:gridCol w="1642925"/>
                <a:gridCol w="1114425"/>
                <a:gridCol w="2424175"/>
                <a:gridCol w="30101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100"/>
                        <a:t>Instruction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100"/>
                        <a:t>Encoding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100"/>
                        <a:t>Operation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 sz="1100"/>
                        <a:t>Comment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LOAD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0001 aaaaaaaaaaaa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M[address]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Load A with content of memory location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STORE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0010 aaaaaaaaaaaa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M[address] ← 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Store A into memory location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ADD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0011 aaaaaaaaaaaa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A + M[address]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Add A with M[address] and store result back into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SUB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0100 aaaaaaaaaaaa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A - M[address]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Subtract A by M[address] and store result back into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NAND A,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0101 aaaaaaaaaaaa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not( A and M[address]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Perform bitwise logical NAND operation of A and M[address] and store result back into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IN 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0110 000000000000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A ← Input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Input to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OUT 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0110 000000000001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Output ← 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Output from 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JZ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0111 aaaaaaaaaaaa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IF A == 0 THEN PC ←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Jump to address if A is zero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JPOS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1000 aaaaaaaaaaaa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IF A &gt; 0 THEN PC ←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Jump to address if A is a positive number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1001 aaaaaaaaaaaa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PC ← address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800"/>
                        <a:t>Jump always to address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25" y="1258950"/>
            <a:ext cx="5493550" cy="3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145453" y="558750"/>
            <a:ext cx="4853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3000"/>
              <a:t>Architektur des HC1 16-Bit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Erweiterungen - Allgemein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5987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Sämtliche Leitungen/Signals von 8 auf 16 Bit erweitert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"/>
              <a:t>AluOpSel Leitung von 2 auf 3 Bit erweitert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Platz für 4 zusätzliche ALU-Operationen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Zusätzliche Leitung zur Signalisierung von 8-Bit Befehlen hinzugefügt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Zusätzliche HEX-Felder für Ein- und Ausgabe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Erweiterung - Leitungen/Signals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25" y="1820250"/>
            <a:ext cx="4229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275" y="1815475"/>
            <a:ext cx="4343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Erweiterung - Instruction Register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575" y="1840337"/>
            <a:ext cx="38481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12" y="2216575"/>
            <a:ext cx="32670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Erweiterung - Control Unit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12" y="1743025"/>
            <a:ext cx="26955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500" y="1743012"/>
            <a:ext cx="35433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Erweiterung - Ein- und Ausgabe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00" y="2743275"/>
            <a:ext cx="4930275" cy="12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862" y="2410500"/>
            <a:ext cx="3648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Vorführprogramme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828800" rtl="0">
              <a:spcBef>
                <a:spcPts val="0"/>
              </a:spcBef>
              <a:buNone/>
            </a:pPr>
            <a:r>
              <a:rPr lang="de"/>
              <a:t>				GGT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2743200">
              <a:spcBef>
                <a:spcPts val="0"/>
              </a:spcBef>
              <a:buNone/>
            </a:pPr>
            <a:r>
              <a:rPr lang="de"/>
              <a:t>Multiplikation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Endergebnis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60950" y="1387225"/>
            <a:ext cx="8222100" cy="30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Erweiterung auf 16-Bit	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de"/>
              <a:t>HC1 kann 16-Bit Befehle ausführen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Weiterverwendung der 8-Bit Befehle	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de"/>
              <a:t> Verwendung der 8-Bit Befehle ist weiterhin möglich	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Akkumulator durch Register ersetzen(optional)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de"/>
              <a:t>Aus Zeitgründen nicht umgesetzt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Inhalt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60950" y="1185250"/>
            <a:ext cx="8222100" cy="32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Projektvorstellung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Was ist der HC1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Probleme/Einschränkungen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Ziel des Projekts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Erweiterung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Allgemein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Leitungen/Signals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Instruction Register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Control Unit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Ein- und Ausgabe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Vorführprogramm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Ergebnis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de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de"/>
              <a:t>Danke für Ihre Aufmerksamkeit.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Projektvorstellung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de"/>
              <a:t>Erweiterung des ursprünglichen HC1 Quellcodes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de"/>
              <a:t>Entwicklungsumgebung: Quartus II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de"/>
              <a:t>Zielhardware : Altera Cyclone II FPGA 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Projektvorstellung - Altera Board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152950" y="4402950"/>
            <a:ext cx="45510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600">
                <a:solidFill>
                  <a:srgbClr val="999999"/>
                </a:solidFill>
              </a:rPr>
              <a:t>Quelle </a:t>
            </a:r>
            <a:r>
              <a:rPr lang="de" sz="600">
                <a:solidFill>
                  <a:srgbClr val="999999"/>
                </a:solidFill>
              </a:rPr>
              <a:t>https://www.terasic.com.tw/attachment/archive/30/image/image_58_thumb.jpg, 29.09.2016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150" y="1132825"/>
            <a:ext cx="5240600" cy="3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Was ist der HC1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319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CPU in VHDL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8-Bit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3-Bit Opcode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5-Bit Address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10 Befehle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Eingabe über 8 Schalter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Ausgabe über 4x7-Segment Anzeigen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60950" y="4896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/>
              <a:t>Alte Architektur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800" y="1353199"/>
            <a:ext cx="4416424" cy="35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Probleme/Einschränkungen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3-Bit Opcode =&gt; max. 8 Befehle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de"/>
              <a:t>durch gleichen Opcode von In, Out und Nand =&gt; 10 Befehle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de"/>
              <a:t>5-Bit Addresse =&gt; Zugriff auf max. 32 Speicherstellen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NAND-Befehl konnte nicht auf 1. und 2. Speicherstelle zugreifen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Ziele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Erweiterung auf 16-Bit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Weiterverwendung der 8-Bit Befehle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Akkumulator durch Register ersetzen(optional)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8 Bit Befehle =&gt; 16 Bit Befehle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16-Bit Befehle mit 4-Bit OpCode und 12-Bit Adresse: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	4-Bit Opcode =&gt; 16 Befehle (10 vergeben, 6 verfügbar)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	12-Bit Adressen =&gt; Zugriff auf max. 4096 Speicherstellen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-	NAND hat eigenen OpCode -&gt; alle Speicherstellen ansprechbar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