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6905-0299-FA47-9F71-D928C856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1B816-9527-8F44-A449-D895A22A9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D8E0-2519-7344-A8ED-52CBDC57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92AD6-7A26-324F-B17A-5410663D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78052-7B7B-5C45-8D17-4827A5B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4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7805-BF8F-764B-A577-8D8F67A2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6DD8D-AC4B-D743-A17C-61630D91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7FC4-D7E9-DE4F-89C3-D27BEB14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C3AD6-8667-1441-9745-C554B766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0BAC-09F4-BB4C-857E-E9733B22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1AF15-24E2-DF45-91E3-1473A435F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3274E-3806-E846-999D-83898598D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8B0C2-6755-3B42-8112-814B0A1F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B9F63-CD3D-7843-97F3-7A6D2939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7168-9D4D-3E40-8D07-56A7BCE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8AA6-5D64-E14C-8510-228BD616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3F78-7750-4540-84EB-7DC08FF2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4CB3-434A-2242-99D3-B7D74442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731B-4F9B-4E43-BE21-CF8F09C6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8EB3-2F93-DC4F-A7CE-72D72CCA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33B8-BF44-7443-A898-7CB72468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796E4-8989-4946-94F5-9C88600F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DC12-B8AC-7E4F-B54F-6BEF49D5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7AC49-69CA-804F-B492-9193293A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B3AC-67A2-774D-9EE3-81987A59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F3AD-A5B1-0F45-A6A7-CB4D43A1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BBBC-9964-CF48-9449-844FF0C42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8198-7478-C849-85A5-9A01872EE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9B2F-3307-6F45-BA2E-D960B39E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20E3A-B26B-6D43-BECF-B40A577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DB6B-6213-2248-852B-B2E11600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501B-7F2F-F94F-BB6F-068D0209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A5747-18A0-1341-BBCB-F5AF3BEA2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306E4-E04A-DE46-89AB-2D7C3F16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636B4-4712-8341-A5FE-8E2C5AFC7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E7C4A-6649-2143-BC24-5EB33E971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14C42-2D86-8F49-8CD3-C24737BE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73FB4-E959-4449-842A-5062278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894FD-AD29-7E4D-8ECC-96EE22BE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DA04-429A-3247-A651-840EA436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451C5-EE9E-EF4F-A3CF-92D226C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B4687-3ED4-D948-AD1F-B2E5D901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BF5B7-0DB0-E844-B5E5-D0F4EB19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1D363-7E35-0847-9436-E43BB80D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36630-01B6-2548-A283-15153411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C3480-015B-164B-BA08-5BBBDE26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6B73-2A77-C84F-A201-CD664D2B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FE5F-7813-7A48-9C54-B4EEF795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648FA-5528-1E4E-80CB-BD80C4C5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A5250-8B10-1C4B-B37A-79D55D3D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C1FE2-FFCD-4E4A-A510-18E91734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511CB-3EB2-264C-A4ED-7D9E280E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1D3D-3597-D140-BDE2-AB7E3375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A58DE-29C4-064F-9E34-ED59E250A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C49FC-820B-F744-9AAC-EF67D1C2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EF63F-AD35-7148-A7C5-B34B0FB3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58854-04E6-8D4F-91DF-88704631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B63C-2ABA-5046-A4AC-2606A159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1FF16-E7E0-CD46-993E-CB9636A7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8D4F7-217D-A74E-873F-5E4553EE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5EC9-6161-4B40-801E-2761E3B7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4226-8F2C-0341-A672-56B8DE146920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52B0-028D-A54A-9DE7-C61ABCF3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9CB66-E5A5-4F46-976A-7C702363F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D116-8B37-4F48-B553-89CC39272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47A7-D0FB-974C-A0BE-AB4E4AC1B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E7873-C78D-E540-A95D-7428E79C6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0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Yuyang WANG (20411167)</dc:creator>
  <cp:lastModifiedBy>Yuyang WANG (20411167)</cp:lastModifiedBy>
  <cp:revision>1</cp:revision>
  <dcterms:created xsi:type="dcterms:W3CDTF">2024-10-21T10:33:36Z</dcterms:created>
  <dcterms:modified xsi:type="dcterms:W3CDTF">2024-10-21T10:34:09Z</dcterms:modified>
</cp:coreProperties>
</file>