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68" r:id="rId8"/>
    <p:sldId id="270" r:id="rId9"/>
    <p:sldId id="259" r:id="rId10"/>
    <p:sldId id="272" r:id="rId11"/>
    <p:sldId id="271" r:id="rId12"/>
    <p:sldId id="285" r:id="rId13"/>
    <p:sldId id="269" r:id="rId14"/>
    <p:sldId id="275" r:id="rId15"/>
    <p:sldId id="276" r:id="rId16"/>
    <p:sldId id="284" r:id="rId17"/>
    <p:sldId id="274" r:id="rId18"/>
    <p:sldId id="277" r:id="rId19"/>
    <p:sldId id="278" r:id="rId20"/>
    <p:sldId id="279" r:id="rId21"/>
    <p:sldId id="262" r:id="rId22"/>
    <p:sldId id="280" r:id="rId23"/>
    <p:sldId id="267" r:id="rId24"/>
    <p:sldId id="281" r:id="rId25"/>
    <p:sldId id="28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952EA-B699-C249-81C9-F1C7AAB584F1}" v="12" dt="2020-07-09T11:15:53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Brandão Fantozzi" userId="169bafc9-40b0-4cdd-adff-9035fc226c3c" providerId="ADAL" clId="{948952EA-B699-C249-81C9-F1C7AAB584F1}"/>
    <pc:docChg chg="modSld">
      <pc:chgData name="Camila Brandão Fantozzi" userId="169bafc9-40b0-4cdd-adff-9035fc226c3c" providerId="ADAL" clId="{948952EA-B699-C249-81C9-F1C7AAB584F1}" dt="2020-07-09T11:17:14.140" v="55" actId="1036"/>
      <pc:docMkLst>
        <pc:docMk/>
      </pc:docMkLst>
      <pc:sldChg chg="modSp">
        <pc:chgData name="Camila Brandão Fantozzi" userId="169bafc9-40b0-4cdd-adff-9035fc226c3c" providerId="ADAL" clId="{948952EA-B699-C249-81C9-F1C7AAB584F1}" dt="2020-07-09T11:16:39.168" v="16" actId="1036"/>
        <pc:sldMkLst>
          <pc:docMk/>
          <pc:sldMk cId="551839873" sldId="257"/>
        </pc:sldMkLst>
        <pc:spChg chg="mod">
          <ac:chgData name="Camila Brandão Fantozzi" userId="169bafc9-40b0-4cdd-adff-9035fc226c3c" providerId="ADAL" clId="{948952EA-B699-C249-81C9-F1C7AAB584F1}" dt="2020-07-09T11:16:39.168" v="16" actId="1036"/>
          <ac:spMkLst>
            <pc:docMk/>
            <pc:sldMk cId="551839873" sldId="257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6:39.168" v="16" actId="1036"/>
          <ac:spMkLst>
            <pc:docMk/>
            <pc:sldMk cId="551839873" sldId="257"/>
            <ac:spMk id="3" creationId="{00000000-0000-0000-0000-000000000000}"/>
          </ac:spMkLst>
        </pc:spChg>
      </pc:sldChg>
      <pc:sldChg chg="modSp">
        <pc:chgData name="Camila Brandão Fantozzi" userId="169bafc9-40b0-4cdd-adff-9035fc226c3c" providerId="ADAL" clId="{948952EA-B699-C249-81C9-F1C7AAB584F1}" dt="2020-07-09T11:16:44.516" v="20" actId="1035"/>
        <pc:sldMkLst>
          <pc:docMk/>
          <pc:sldMk cId="1900800034" sldId="258"/>
        </pc:sldMkLst>
        <pc:spChg chg="mod">
          <ac:chgData name="Camila Brandão Fantozzi" userId="169bafc9-40b0-4cdd-adff-9035fc226c3c" providerId="ADAL" clId="{948952EA-B699-C249-81C9-F1C7AAB584F1}" dt="2020-07-09T11:16:44.516" v="20" actId="1035"/>
          <ac:spMkLst>
            <pc:docMk/>
            <pc:sldMk cId="1900800034" sldId="258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6:44.516" v="20" actId="1035"/>
          <ac:spMkLst>
            <pc:docMk/>
            <pc:sldMk cId="1900800034" sldId="258"/>
            <ac:spMk id="3" creationId="{00000000-0000-0000-0000-000000000000}"/>
          </ac:spMkLst>
        </pc:spChg>
      </pc:sldChg>
      <pc:sldChg chg="addSp modSp">
        <pc:chgData name="Camila Brandão Fantozzi" userId="169bafc9-40b0-4cdd-adff-9035fc226c3c" providerId="ADAL" clId="{948952EA-B699-C249-81C9-F1C7AAB584F1}" dt="2020-07-09T11:16:49.947" v="27" actId="1036"/>
        <pc:sldMkLst>
          <pc:docMk/>
          <pc:sldMk cId="4070421930" sldId="259"/>
        </pc:sldMkLst>
        <pc:spChg chg="mod">
          <ac:chgData name="Camila Brandão Fantozzi" userId="169bafc9-40b0-4cdd-adff-9035fc226c3c" providerId="ADAL" clId="{948952EA-B699-C249-81C9-F1C7AAB584F1}" dt="2020-07-09T11:16:49.947" v="27" actId="1036"/>
          <ac:spMkLst>
            <pc:docMk/>
            <pc:sldMk cId="4070421930" sldId="259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6:49.947" v="27" actId="1036"/>
          <ac:spMkLst>
            <pc:docMk/>
            <pc:sldMk cId="4070421930" sldId="259"/>
            <ac:spMk id="3" creationId="{00000000-0000-0000-0000-000000000000}"/>
          </ac:spMkLst>
        </pc:spChg>
        <pc:spChg chg="add mod">
          <ac:chgData name="Camila Brandão Fantozzi" userId="169bafc9-40b0-4cdd-adff-9035fc226c3c" providerId="ADAL" clId="{948952EA-B699-C249-81C9-F1C7AAB584F1}" dt="2020-07-09T11:15:46.759" v="1"/>
          <ac:spMkLst>
            <pc:docMk/>
            <pc:sldMk cId="4070421930" sldId="259"/>
            <ac:spMk id="5" creationId="{2398190C-C33F-684D-9D4C-8D2A9B3E3387}"/>
          </ac:spMkLst>
        </pc:spChg>
        <pc:picChg chg="add mod">
          <ac:chgData name="Camila Brandão Fantozzi" userId="169bafc9-40b0-4cdd-adff-9035fc226c3c" providerId="ADAL" clId="{948952EA-B699-C249-81C9-F1C7AAB584F1}" dt="2020-07-09T11:15:46.759" v="1"/>
          <ac:picMkLst>
            <pc:docMk/>
            <pc:sldMk cId="4070421930" sldId="259"/>
            <ac:picMk id="4" creationId="{36F8F199-CEC9-424D-AEB6-E935DCBC272F}"/>
          </ac:picMkLst>
        </pc:picChg>
      </pc:sldChg>
      <pc:sldChg chg="addSp modSp">
        <pc:chgData name="Camila Brandão Fantozzi" userId="169bafc9-40b0-4cdd-adff-9035fc226c3c" providerId="ADAL" clId="{948952EA-B699-C249-81C9-F1C7AAB584F1}" dt="2020-07-09T11:17:03.760" v="41" actId="1036"/>
        <pc:sldMkLst>
          <pc:docMk/>
          <pc:sldMk cId="3400612287" sldId="262"/>
        </pc:sldMkLst>
        <pc:spChg chg="mod">
          <ac:chgData name="Camila Brandão Fantozzi" userId="169bafc9-40b0-4cdd-adff-9035fc226c3c" providerId="ADAL" clId="{948952EA-B699-C249-81C9-F1C7AAB584F1}" dt="2020-07-09T11:17:03.760" v="41" actId="1036"/>
          <ac:spMkLst>
            <pc:docMk/>
            <pc:sldMk cId="3400612287" sldId="262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7:03.760" v="41" actId="1036"/>
          <ac:spMkLst>
            <pc:docMk/>
            <pc:sldMk cId="3400612287" sldId="262"/>
            <ac:spMk id="3" creationId="{00000000-0000-0000-0000-000000000000}"/>
          </ac:spMkLst>
        </pc:spChg>
        <pc:spChg chg="add mod">
          <ac:chgData name="Camila Brandão Fantozzi" userId="169bafc9-40b0-4cdd-adff-9035fc226c3c" providerId="ADAL" clId="{948952EA-B699-C249-81C9-F1C7AAB584F1}" dt="2020-07-09T11:15:50.370" v="3"/>
          <ac:spMkLst>
            <pc:docMk/>
            <pc:sldMk cId="3400612287" sldId="262"/>
            <ac:spMk id="5" creationId="{49692880-683E-F747-AE29-590A0D699295}"/>
          </ac:spMkLst>
        </pc:spChg>
        <pc:picChg chg="add mod">
          <ac:chgData name="Camila Brandão Fantozzi" userId="169bafc9-40b0-4cdd-adff-9035fc226c3c" providerId="ADAL" clId="{948952EA-B699-C249-81C9-F1C7AAB584F1}" dt="2020-07-09T11:15:50.370" v="3"/>
          <ac:picMkLst>
            <pc:docMk/>
            <pc:sldMk cId="3400612287" sldId="262"/>
            <ac:picMk id="4" creationId="{742856F2-BB67-6C4C-B964-E1D3EFB03E82}"/>
          </ac:picMkLst>
        </pc:picChg>
      </pc:sldChg>
      <pc:sldChg chg="addSp modSp">
        <pc:chgData name="Camila Brandão Fantozzi" userId="169bafc9-40b0-4cdd-adff-9035fc226c3c" providerId="ADAL" clId="{948952EA-B699-C249-81C9-F1C7AAB584F1}" dt="2020-07-09T11:17:08.859" v="48" actId="1036"/>
        <pc:sldMkLst>
          <pc:docMk/>
          <pc:sldMk cId="2272907944" sldId="264"/>
        </pc:sldMkLst>
        <pc:spChg chg="mod">
          <ac:chgData name="Camila Brandão Fantozzi" userId="169bafc9-40b0-4cdd-adff-9035fc226c3c" providerId="ADAL" clId="{948952EA-B699-C249-81C9-F1C7AAB584F1}" dt="2020-07-09T11:17:08.859" v="48" actId="1036"/>
          <ac:spMkLst>
            <pc:docMk/>
            <pc:sldMk cId="2272907944" sldId="264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7:08.859" v="48" actId="1036"/>
          <ac:spMkLst>
            <pc:docMk/>
            <pc:sldMk cId="2272907944" sldId="264"/>
            <ac:spMk id="3" creationId="{00000000-0000-0000-0000-000000000000}"/>
          </ac:spMkLst>
        </pc:spChg>
        <pc:spChg chg="add mod">
          <ac:chgData name="Camila Brandão Fantozzi" userId="169bafc9-40b0-4cdd-adff-9035fc226c3c" providerId="ADAL" clId="{948952EA-B699-C249-81C9-F1C7AAB584F1}" dt="2020-07-09T11:15:52.022" v="4"/>
          <ac:spMkLst>
            <pc:docMk/>
            <pc:sldMk cId="2272907944" sldId="264"/>
            <ac:spMk id="5" creationId="{C5A95A54-2D0A-5F43-8263-06CFC63EE592}"/>
          </ac:spMkLst>
        </pc:spChg>
        <pc:picChg chg="add mod">
          <ac:chgData name="Camila Brandão Fantozzi" userId="169bafc9-40b0-4cdd-adff-9035fc226c3c" providerId="ADAL" clId="{948952EA-B699-C249-81C9-F1C7AAB584F1}" dt="2020-07-09T11:15:52.022" v="4"/>
          <ac:picMkLst>
            <pc:docMk/>
            <pc:sldMk cId="2272907944" sldId="264"/>
            <ac:picMk id="4" creationId="{7E5EFDC6-E4D8-3647-B9DC-8FBF7597C388}"/>
          </ac:picMkLst>
        </pc:picChg>
      </pc:sldChg>
      <pc:sldChg chg="addSp modSp">
        <pc:chgData name="Camila Brandão Fantozzi" userId="169bafc9-40b0-4cdd-adff-9035fc226c3c" providerId="ADAL" clId="{948952EA-B699-C249-81C9-F1C7AAB584F1}" dt="2020-07-09T11:17:14.140" v="55" actId="1036"/>
        <pc:sldMkLst>
          <pc:docMk/>
          <pc:sldMk cId="972876068" sldId="267"/>
        </pc:sldMkLst>
        <pc:spChg chg="mod">
          <ac:chgData name="Camila Brandão Fantozzi" userId="169bafc9-40b0-4cdd-adff-9035fc226c3c" providerId="ADAL" clId="{948952EA-B699-C249-81C9-F1C7AAB584F1}" dt="2020-07-09T11:17:14.140" v="55" actId="1036"/>
          <ac:spMkLst>
            <pc:docMk/>
            <pc:sldMk cId="972876068" sldId="267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7:14.140" v="55" actId="1036"/>
          <ac:spMkLst>
            <pc:docMk/>
            <pc:sldMk cId="972876068" sldId="267"/>
            <ac:spMk id="3" creationId="{00000000-0000-0000-0000-000000000000}"/>
          </ac:spMkLst>
        </pc:spChg>
        <pc:spChg chg="add mod">
          <ac:chgData name="Camila Brandão Fantozzi" userId="169bafc9-40b0-4cdd-adff-9035fc226c3c" providerId="ADAL" clId="{948952EA-B699-C249-81C9-F1C7AAB584F1}" dt="2020-07-09T11:15:53.582" v="5"/>
          <ac:spMkLst>
            <pc:docMk/>
            <pc:sldMk cId="972876068" sldId="267"/>
            <ac:spMk id="5" creationId="{053B0C0C-812E-9744-AB80-9D4AA693B893}"/>
          </ac:spMkLst>
        </pc:spChg>
        <pc:picChg chg="add mod">
          <ac:chgData name="Camila Brandão Fantozzi" userId="169bafc9-40b0-4cdd-adff-9035fc226c3c" providerId="ADAL" clId="{948952EA-B699-C249-81C9-F1C7AAB584F1}" dt="2020-07-09T11:15:53.582" v="5"/>
          <ac:picMkLst>
            <pc:docMk/>
            <pc:sldMk cId="972876068" sldId="267"/>
            <ac:picMk id="4" creationId="{D3DD0623-0951-AF4D-83BA-EE86989EB097}"/>
          </ac:picMkLst>
        </pc:picChg>
      </pc:sldChg>
      <pc:sldChg chg="addSp modSp">
        <pc:chgData name="Camila Brandão Fantozzi" userId="169bafc9-40b0-4cdd-adff-9035fc226c3c" providerId="ADAL" clId="{948952EA-B699-C249-81C9-F1C7AAB584F1}" dt="2020-07-09T11:16:33.715" v="13" actId="1036"/>
        <pc:sldMkLst>
          <pc:docMk/>
          <pc:sldMk cId="933551310" sldId="268"/>
        </pc:sldMkLst>
        <pc:spChg chg="mod">
          <ac:chgData name="Camila Brandão Fantozzi" userId="169bafc9-40b0-4cdd-adff-9035fc226c3c" providerId="ADAL" clId="{948952EA-B699-C249-81C9-F1C7AAB584F1}" dt="2020-07-09T11:16:33.715" v="13" actId="1036"/>
          <ac:spMkLst>
            <pc:docMk/>
            <pc:sldMk cId="933551310" sldId="268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6:33.715" v="13" actId="1036"/>
          <ac:spMkLst>
            <pc:docMk/>
            <pc:sldMk cId="933551310" sldId="268"/>
            <ac:spMk id="3" creationId="{00000000-0000-0000-0000-000000000000}"/>
          </ac:spMkLst>
        </pc:spChg>
        <pc:spChg chg="add mod">
          <ac:chgData name="Camila Brandão Fantozzi" userId="169bafc9-40b0-4cdd-adff-9035fc226c3c" providerId="ADAL" clId="{948952EA-B699-C249-81C9-F1C7AAB584F1}" dt="2020-07-09T11:15:45.082" v="0"/>
          <ac:spMkLst>
            <pc:docMk/>
            <pc:sldMk cId="933551310" sldId="268"/>
            <ac:spMk id="5" creationId="{536F487D-0456-2B41-BF0B-1C337F794B24}"/>
          </ac:spMkLst>
        </pc:spChg>
        <pc:picChg chg="add mod">
          <ac:chgData name="Camila Brandão Fantozzi" userId="169bafc9-40b0-4cdd-adff-9035fc226c3c" providerId="ADAL" clId="{948952EA-B699-C249-81C9-F1C7AAB584F1}" dt="2020-07-09T11:15:45.082" v="0"/>
          <ac:picMkLst>
            <pc:docMk/>
            <pc:sldMk cId="933551310" sldId="268"/>
            <ac:picMk id="4" creationId="{E623F45E-85F2-FD4C-8400-F839A0F80261}"/>
          </ac:picMkLst>
        </pc:picChg>
      </pc:sldChg>
      <pc:sldChg chg="addSp modSp">
        <pc:chgData name="Camila Brandão Fantozzi" userId="169bafc9-40b0-4cdd-adff-9035fc226c3c" providerId="ADAL" clId="{948952EA-B699-C249-81C9-F1C7AAB584F1}" dt="2020-07-09T11:16:58.186" v="34" actId="1036"/>
        <pc:sldMkLst>
          <pc:docMk/>
          <pc:sldMk cId="581248860" sldId="269"/>
        </pc:sldMkLst>
        <pc:spChg chg="mod">
          <ac:chgData name="Camila Brandão Fantozzi" userId="169bafc9-40b0-4cdd-adff-9035fc226c3c" providerId="ADAL" clId="{948952EA-B699-C249-81C9-F1C7AAB584F1}" dt="2020-07-09T11:16:58.186" v="34" actId="1036"/>
          <ac:spMkLst>
            <pc:docMk/>
            <pc:sldMk cId="581248860" sldId="269"/>
            <ac:spMk id="2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6:58.186" v="34" actId="1036"/>
          <ac:spMkLst>
            <pc:docMk/>
            <pc:sldMk cId="581248860" sldId="269"/>
            <ac:spMk id="3" creationId="{00000000-0000-0000-0000-000000000000}"/>
          </ac:spMkLst>
        </pc:spChg>
        <pc:spChg chg="mod">
          <ac:chgData name="Camila Brandão Fantozzi" userId="169bafc9-40b0-4cdd-adff-9035fc226c3c" providerId="ADAL" clId="{948952EA-B699-C249-81C9-F1C7AAB584F1}" dt="2020-07-09T11:16:58.186" v="34" actId="1036"/>
          <ac:spMkLst>
            <pc:docMk/>
            <pc:sldMk cId="581248860" sldId="269"/>
            <ac:spMk id="5" creationId="{00000000-0000-0000-0000-000000000000}"/>
          </ac:spMkLst>
        </pc:spChg>
        <pc:spChg chg="add mod">
          <ac:chgData name="Camila Brandão Fantozzi" userId="169bafc9-40b0-4cdd-adff-9035fc226c3c" providerId="ADAL" clId="{948952EA-B699-C249-81C9-F1C7AAB584F1}" dt="2020-07-09T11:15:48.740" v="2"/>
          <ac:spMkLst>
            <pc:docMk/>
            <pc:sldMk cId="581248860" sldId="269"/>
            <ac:spMk id="7" creationId="{6D8F8C3D-925B-654E-9561-D17C72DD3359}"/>
          </ac:spMkLst>
        </pc:spChg>
        <pc:picChg chg="add mod">
          <ac:chgData name="Camila Brandão Fantozzi" userId="169bafc9-40b0-4cdd-adff-9035fc226c3c" providerId="ADAL" clId="{948952EA-B699-C249-81C9-F1C7AAB584F1}" dt="2020-07-09T11:15:48.740" v="2"/>
          <ac:picMkLst>
            <pc:docMk/>
            <pc:sldMk cId="581248860" sldId="269"/>
            <ac:picMk id="6" creationId="{6B196A55-F841-8743-A304-255DF2635C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5A5BB-82B2-495C-B469-71375C3B04B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D8E49-CD2F-493E-A074-2030798D8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23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7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6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8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0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1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7F08-69C3-4B26-BBDA-D22901676EF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4F5F1196-F241-B84B-8B01-DD7084FA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4" name="Picture 9" descr="GGFD2166TRA Raw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1"/>
            <a:ext cx="7772400" cy="11521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/>
              <a:t>HatchFy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2098340"/>
            <a:ext cx="4392487" cy="242215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Integrantes:</a:t>
            </a:r>
          </a:p>
          <a:p>
            <a:r>
              <a:rPr lang="pt-BR" dirty="0">
                <a:solidFill>
                  <a:schemeClr val="bg1"/>
                </a:solidFill>
              </a:rPr>
              <a:t>João Vitor R. Sabino</a:t>
            </a:r>
          </a:p>
          <a:p>
            <a:r>
              <a:rPr lang="pt-BR" dirty="0">
                <a:solidFill>
                  <a:schemeClr val="bg1"/>
                </a:solidFill>
              </a:rPr>
              <a:t>João Victor </a:t>
            </a:r>
            <a:r>
              <a:rPr lang="pt-BR" dirty="0" err="1">
                <a:solidFill>
                  <a:schemeClr val="bg1"/>
                </a:solidFill>
              </a:rPr>
              <a:t>Millane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Pedro H. Medina de Souza</a:t>
            </a:r>
          </a:p>
          <a:p>
            <a:r>
              <a:rPr lang="pt-BR" dirty="0" err="1">
                <a:solidFill>
                  <a:schemeClr val="bg1"/>
                </a:solidFill>
              </a:rPr>
              <a:t>Philipe</a:t>
            </a:r>
            <a:r>
              <a:rPr lang="pt-BR" dirty="0">
                <a:solidFill>
                  <a:schemeClr val="bg1"/>
                </a:solidFill>
              </a:rPr>
              <a:t> E. Oliveira Leão</a:t>
            </a:r>
          </a:p>
        </p:txBody>
      </p:sp>
      <p:pic>
        <p:nvPicPr>
          <p:cNvPr id="1026" name="Imagem 1" descr="logo-novo-cps-cor">
            <a:extLst>
              <a:ext uri="{FF2B5EF4-FFF2-40B4-BE49-F238E27FC236}">
                <a16:creationId xmlns:a16="http://schemas.microsoft.com/office/drawing/2014/main" id="{3FD23FC3-A1D9-4762-A276-A66CC5B4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84"/>
          <a:stretch>
            <a:fillRect/>
          </a:stretch>
        </p:blipFill>
        <p:spPr bwMode="auto">
          <a:xfrm>
            <a:off x="1151834" y="6107016"/>
            <a:ext cx="11239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9AEC419-91C5-4655-B26A-8971C9DCE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84387"/>
              </p:ext>
            </p:extLst>
          </p:nvPr>
        </p:nvGraphicFramePr>
        <p:xfrm>
          <a:off x="7095041" y="6063567"/>
          <a:ext cx="1752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12400" imgH="4149000" progId="CorelDraw.Graphic.16">
                  <p:embed/>
                </p:oleObj>
              </mc:Choice>
              <mc:Fallback>
                <p:oleObj r:id="rId4" imgW="11012400" imgH="4149000" progId="CorelDraw.Graphic.16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79AEC419-91C5-4655-B26A-8971C9DCE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041" y="6063567"/>
                        <a:ext cx="17526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96F4268C-4864-4918-9F55-EA69D20B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0634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A0BD532-DE19-4ACE-9AA7-7CCC22D1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1778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9B40CF-A4B1-4CB9-8A9D-388A5F10DB0E}"/>
              </a:ext>
            </a:extLst>
          </p:cNvPr>
          <p:cNvSpPr/>
          <p:nvPr/>
        </p:nvSpPr>
        <p:spPr>
          <a:xfrm>
            <a:off x="2996133" y="6279858"/>
            <a:ext cx="3291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4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4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4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EE432A-B516-8B41-93CC-CC3DEA33399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B7DFFAE-9FB1-E147-9DFF-5E7B63F6DD91}"/>
              </a:ext>
            </a:extLst>
          </p:cNvPr>
          <p:cNvSpPr/>
          <p:nvPr/>
        </p:nvSpPr>
        <p:spPr>
          <a:xfrm>
            <a:off x="3716511" y="6449613"/>
            <a:ext cx="3724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400" b="1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4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b="1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4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FERRAMENTAS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a modelagem do Banco e Diagrama de Casos de uso: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o desenvolvimento das telas e logo: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EEA07C0-C046-4F05-ABC8-7F18911B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5" y="2953471"/>
            <a:ext cx="2975106" cy="9510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D0CDEF-C545-4222-9C65-E8ABCE00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814552"/>
            <a:ext cx="1247949" cy="1228896"/>
          </a:xfrm>
          <a:prstGeom prst="rect">
            <a:avLst/>
          </a:prstGeom>
        </p:spPr>
      </p:pic>
      <p:pic>
        <p:nvPicPr>
          <p:cNvPr id="14" name="Imagem 13" descr="Justinmind Reviews 2021: Details, Pricing, &amp; Features | G2">
            <a:extLst>
              <a:ext uri="{FF2B5EF4-FFF2-40B4-BE49-F238E27FC236}">
                <a16:creationId xmlns:a16="http://schemas.microsoft.com/office/drawing/2014/main" id="{B2B6EAA2-BCF5-4A7D-89F7-3BB4CCC7469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52794"/>
            <a:ext cx="1899314" cy="95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D16785-5FE8-4B76-944F-8E84DCA6703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40096" y="4786611"/>
            <a:ext cx="2343150" cy="13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FERRAMENTAS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a programação do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Banco de dados do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994B5-7204-441C-B929-19740AA8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5" y="2960948"/>
            <a:ext cx="1736322" cy="9361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B2D3C1-5FA4-4DE7-845A-766517AE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696674"/>
            <a:ext cx="1066892" cy="10668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F32F0CD-17C8-4340-AC20-C53FFE7F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835" y="2885119"/>
            <a:ext cx="2603218" cy="1231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B03657-5E1E-449A-86D5-D22D28063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805" y="2820684"/>
            <a:ext cx="841321" cy="8413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EB9BB5-D30E-4746-8D68-16885C6A2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4320660"/>
            <a:ext cx="2731245" cy="16643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53A3CB7-B9A7-4E61-BDCE-688FD9BCC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6562" y="4334370"/>
            <a:ext cx="1440160" cy="18463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A0DDFF-C353-4244-811E-1605E958E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16" y="4378038"/>
            <a:ext cx="1846360" cy="18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FERRAMENTAS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o versionamento de códigos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a documentação: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11" name="Imagem 10" descr="Git – Wikipédia, a enciclopédia livre">
            <a:extLst>
              <a:ext uri="{FF2B5EF4-FFF2-40B4-BE49-F238E27FC236}">
                <a16:creationId xmlns:a16="http://schemas.microsoft.com/office/drawing/2014/main" id="{4019055F-4370-4C8F-9672-7D348D8BC0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5028"/>
            <a:ext cx="2088232" cy="9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18FEAB-3962-4121-B9BF-E708DC02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662038"/>
            <a:ext cx="2451966" cy="13770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FB5BAE9-4D57-403B-9037-B4C5C4198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04" y="4868427"/>
            <a:ext cx="1243746" cy="12437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BAA0BF-29A9-49FD-A2CF-5AB507326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692762"/>
            <a:ext cx="1625713" cy="16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LOGO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5EFDC6-E4D8-3647-B9DC-8FBF7597C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5A95A54-2D0A-5F43-8263-06CFC63EE592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6B6EE4-ACDF-45B7-A234-845A01F54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99" y="2348880"/>
            <a:ext cx="7374001" cy="273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3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683" y="728972"/>
            <a:ext cx="8229600" cy="1143000"/>
          </a:xfrm>
        </p:spPr>
        <p:txBody>
          <a:bodyPr/>
          <a:lstStyle/>
          <a:p>
            <a:r>
              <a:rPr lang="pt-BR" b="1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9685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Tela inicial: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6C1972D-4559-4B6F-991F-BE0385B1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6811392" cy="42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9685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registro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5B3C9E-D9C0-47D6-9A60-33CA6048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36032"/>
            <a:ext cx="4580962" cy="21859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E1F7E83-8D88-47A8-B105-78C0D7DB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68" y="3574659"/>
            <a:ext cx="4512060" cy="28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0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683" y="728972"/>
            <a:ext cx="8229600" cy="1143000"/>
          </a:xfrm>
        </p:spPr>
        <p:txBody>
          <a:bodyPr/>
          <a:lstStyle/>
          <a:p>
            <a:r>
              <a:rPr lang="pt-BR" b="1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9685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Tela do desenvolvedor: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3E5E5-6AFE-4721-A7A3-A2E84565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6912768" cy="43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683" y="728972"/>
            <a:ext cx="8229600" cy="1143000"/>
          </a:xfrm>
        </p:spPr>
        <p:txBody>
          <a:bodyPr/>
          <a:lstStyle/>
          <a:p>
            <a:r>
              <a:rPr lang="pt-BR" b="1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9685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Tela do empregador: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853AB4-E5EC-4298-A231-481D8F56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04" y="2276872"/>
            <a:ext cx="6881154" cy="4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4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2856F2-BB67-6C4C-B964-E1D3EFB03E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692880-683E-F747-AE29-590A0D699295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8829045-4ACA-4B67-A08D-03702AA73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566"/>
          <a:stretch/>
        </p:blipFill>
        <p:spPr>
          <a:xfrm>
            <a:off x="717383" y="1681931"/>
            <a:ext cx="7709233" cy="4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EXPECTATIVA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Acreditamos que com todo o nosso trabalho e esforço, o website será de qualidade e terá fluidez. </a:t>
            </a:r>
          </a:p>
          <a:p>
            <a:pPr marL="0" indent="0" algn="just">
              <a:buNone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todas as experiências e aprendizados que tivemos durante o curso, esperamos que, todo o projeto esteja dentro do prazo estipulado e que seja um trabalho adequado, para que assim, possamos nos destacar no mercado de trabalho.</a:t>
            </a:r>
          </a:p>
          <a:p>
            <a:pPr marL="0" indent="0" algn="just">
              <a:buNone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trabalho em grupo não é fácil, pois as pessoas possuem pensamentos ou opiniões diferentes, mas estamos dando o nosso melhor para realizar um bom TCC em equipe.</a:t>
            </a:r>
          </a:p>
          <a:p>
            <a:pPr marL="0" indent="0" algn="just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5EFDC6-E4D8-3647-B9DC-8FBF7597C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5A95A54-2D0A-5F43-8263-06CFC63EE592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53A1322-E5AB-C443-ACBE-B47329893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39" y="814073"/>
            <a:ext cx="8229600" cy="1143000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50177"/>
            <a:ext cx="8229600" cy="3993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Nos últimos anos, tem se visto uma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falta de experiência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dos estudantes no mercado, por este motivo torna-se necessário encontrar uma forma de auxiliá-los no início da carreira profissional, principalmente agora em tempos de pandemia onde é necessária uma forma dos profissionais se comunicarem com seus clientes de maneira segura.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oferecerá aos estudantes experiência no desenvolvimento de um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como se portar na relação desenvolvedor e cliente. Tudo de forma gratuita o que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facilitará a ascensão de um número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maior de desenvolvedores habilidosos, contribuindo para descoberta e desenvolvimento de novos TCCs.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05D8ADB-ED92-45C0-8C0B-32C10F5AF62B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3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BERTÃO, Naiara.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Mercado de tecnologia tem aumento de 310% de vagas em 2020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pt-BR" sz="1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l.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10 jan. 2021. Disponível em: https://valorinveste.globo.com/objetivo/empreenda-se/noticia/2021/01/10/mercado-de-tecnologia-tem-aumento-de-310percent-de-vagas-em-2020.ghtml. Acesso em: 20 jun. 2021</a:t>
            </a:r>
            <a:r>
              <a:rPr lang="pt-BR" sz="900" b="0" i="0" dirty="0">
                <a:solidFill>
                  <a:srgbClr val="000000"/>
                </a:solidFill>
                <a:effectLst/>
                <a:latin typeface="Ubuntu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JORNAL NACIONAL.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Pandemia apressa migração de micro e pequenos empreendedores para o digital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pt-BR" sz="1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l.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21 dez. 2020. Disponível em: https://g1.globo.com/jornal-nacional/noticia/2020/12/21/pandemia-apressa-migracao-de-micro-e-pequenos-empreendedores-para-o-digital.ghtml. Acesso em: 20 jun. 2021.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GARCIA, Gian Filippo.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migração dos negócios físicos para o online na pandemia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pt-BR" sz="1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l.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6 out. 2020. Disponível em: https://folhadirigida.com.br/mais/noticias/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-post/a-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migracao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-dos-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negocios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fisicos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-para-o-online-na-pandemia. Acesso em: 20 jun. 2021.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CRESCIMENTO no mercado de software conduz empresas abordarem novas tendências, segundo Profissional de TI. 12 jan. 2021. Disponível em: https://www.terra.com.br/noticias/dino/crescimento-no-mercado-de-software-conduz-empresas-abordarem-novas-tendencias-segundo-profissional-de-ti. Acesso em: 19 mar. 2021.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MEDICE, Roney. A dificuldade do primeiro emprego no mercado de TI., 29 jul. 2013. Disponível em: https://www.profissionaisti.com.br/a-dificuldade-do-primeiro-emprego-no-mercado-de-ti/. Acesso em: 19 mar. 2021.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 Brasileiro de Software – Panorama e Tendências. Disponível em: https://abessoftware.com.br/dados-do-setor/. Acesso em: 19 mar. 2021.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D0623-0951-AF4D-83BA-EE86989EB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53B0C0C-812E-9744-AB80-9D4AA693B893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7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 um emprego em TI? Veja quanto a área cresceu no Brasil nos últimos anos. [S. l.], 19 out. 2020. Disponível em: https://canaltech.com.br/empregos/quer-um-emprego-em-ti-veja-quanto-a-area-cresceu-no-brasil-nos-ultimos-anos-173224/. Acesso em: 19 mar.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Procura por profissionais de TI aumentam no Brasil. [S. l.], 6 nov. 2020. Disponível em: https://sindinfor.org.br/blog/procura-por-profissionais-de-ti-aumentam/. Acesso em: 19 mar.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 Brasileiro de Software – Panorama e Tendências. Disponível em: https://abessoftware.com.br/dados-do-setor/. Acesso em: 19 mar.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Uso de Internet, televisão e celular no Brasil. Disponível em: https://educa.ibge.gov.br/</a:t>
            </a:r>
            <a:r>
              <a:rPr lang="pt-B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criancas</a:t>
            </a: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/brasil/2697-ie-ibge-educa/jovens/</a:t>
            </a:r>
            <a:r>
              <a:rPr lang="pt-B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materias</a:t>
            </a: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-especiais/20787-uso-de-internet-televisao-e-celular-no-brasil.html. Acesso em: 7 abr.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BOZZA, Claudia. Saiba o que é um navegador e um sistema operacional. [S. l.], 22 set. 2013. Disponível em: https://www.techtudo.com.br/dicas-e-tutoriais/noticia/2011/08/saiba-o-que-e-um-navegador-e-um-sistema-operacional.html. Acesso em: 7 abr.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um site e para que serve?.30 set. 2016. Disponível em: https://www.maiscode.com.br/o-que-e-um-site-e-para-que-serve/. Acesso em: 7 abr.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GOGONI, Ronaldo. O que é blog? 2020. Disponível em: https://tecnoblog.net/313117/o-que-e-blog/. Acesso em: 7 abr.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QUAIS tipos de site que existem e qual o ideal para o seu negócio. Disponível em: https://upsites.digital/marketing/tipos-de-site/#4-_Blogs. Acesso em: 7 abr.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D0623-0951-AF4D-83BA-EE86989EB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53B0C0C-812E-9744-AB80-9D4AA693B893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FARIA, Tulio. Trabalhar como freelancer: 7 sites para conseguir </a:t>
            </a:r>
            <a:r>
              <a:rPr lang="pt-BR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jobs</a:t>
            </a:r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como programador. </a:t>
            </a:r>
            <a:r>
              <a:rPr lang="pt-BR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DevPleno</a:t>
            </a:r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Disponível em: &lt;https://devpleno.com/trabalhar-como-freelancer-7-sites-para-conseguir-jobs-como-programador/&gt; Acesso em: 29 de abril de 2021.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indent="0" algn="just">
              <a:lnSpc>
                <a:spcPct val="107000"/>
              </a:lnSpc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MACÊDO,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Aléxia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Workana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bom? É confiável? Minha experiência de 3 anos! Foca e faz, 11 de março de 2020. Disponível em: &lt;https://focaefaz.com.br/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workana-confiavel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Acesso em: 29 de abril de 2021.</a:t>
            </a:r>
          </a:p>
          <a:p>
            <a:pPr marL="114300" indent="0" algn="just">
              <a:lnSpc>
                <a:spcPct val="107000"/>
              </a:lnSpc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RAMOS, Ana Júlia. UPWORK: ENTENDA COMO COMEÇAR A TRABALHAR NESTA PLATAFORMA FREELANCER: Neste conteúdo, conheça mais sobre 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Upwork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como ela funciona, quais as vantagens para freelancers e clientes e avalie se vale a pena!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iDinheiro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3 de dezembro de 2020. Disponível em: &lt;https://www.idinheiro.com.br/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upwork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 Acesso em: 29 de abril de 2021.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D0623-0951-AF4D-83BA-EE86989EB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53B0C0C-812E-9744-AB80-9D4AA693B893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pt-BR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087452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 atual cenário de tecnologia, há muita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concorrência no mercado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empregos de qualidade, devido as altas exigências de conhecimento prévio, tanto na parte de programação quanto na relação entre cliente e  desenvolvedor. Portanto, introduzir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iniciantes da área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 esses conceitos acaba por auxilia-los no inicio da carreira, para que consigam começar a trabalhar com menos dificuldades. 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irá ajudar empresas a progredir e os estudantes a encontrar pessoas/entidades que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necessitem de seus serviços/programas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de maneira fácil e segura.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8FB450-71D6-B447-A4FE-F19976FCB1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E59151F-F3B1-A048-8CB1-4F617D375130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17835"/>
            <a:ext cx="8229600" cy="1143000"/>
          </a:xfrm>
        </p:spPr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Objetivos Gerais 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Ajudar jovens que estão cursando na área de tecnologia a desenvolverem Trabalhos de Conclusão de Curso (TCC) ou projetos que necessitam de interação entre desenvolvedor/cliente, e pessoas/empresas que possuem alguma necessidade que pode ser solucionada através de um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23F45E-85F2-FD4C-8400-F839A0F80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6F487D-0456-2B41-BF0B-1C337F794B24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5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17835"/>
            <a:ext cx="8229600" cy="1143000"/>
          </a:xfrm>
        </p:spPr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Objetivos Específicos </a:t>
            </a:r>
          </a:p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Oferecer ao estudante de tecnologia experiência no desenvolvimento de um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como se portar na relação desenvolvedor e cliente;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Entregar uma nova e gratuita opção a pessoas que necessitam de um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seja para uso empresarial ou pessoal;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23F45E-85F2-FD4C-8400-F839A0F80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6F487D-0456-2B41-BF0B-1C337F794B24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0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 o surgimento da pandemia, houve uma necessidade das empresas e prestadores de serviços migrarem para o meio digital rapidamente, pois devido ao isolamento social isso se tornou imprescindível.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Com isso, a transformação digital foi acelerada em diversos segmentos, dando tempo de organização à nova realidade e a possibilidade de continuar as operações, mesmo quando tudo voltar ao normal. </a:t>
            </a:r>
          </a:p>
          <a:p>
            <a:pPr marL="0" indent="0" algn="just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pt-BR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Teltec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Solutions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empresa integradora de tecnologia </a:t>
            </a:r>
            <a:r>
              <a:rPr lang="pt-BR" sz="2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mostrou um crescimento de 35% 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demanda por serviços digitais no segundo trimestre de 2020 em comparação a 2019.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F8F199-CEC9-424D-AEB6-E935DCBC2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398190C-C33F-684D-9D4C-8D2A9B3E3387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2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Segundo 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GeekHunter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empresa de recrutamento especializada na contratação de profissionais de tecnologia, em 2020 o número de vagas abertas na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área de tecnologia cresceu em 310%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 Já as vagas preenchidas dobraram entre 2019 e 2020. 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F8F199-CEC9-424D-AEB6-E935DCBC2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398190C-C33F-684D-9D4C-8D2A9B3E3387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7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FUNDAMENTAÇÃO TEÓRICA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797D023-22CB-40CE-B4F6-134467B9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1" t="6190" r="2733" b="8768"/>
          <a:stretch/>
        </p:blipFill>
        <p:spPr>
          <a:xfrm>
            <a:off x="611559" y="2060849"/>
            <a:ext cx="5400601" cy="20350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F8F199-CEC9-424D-AEB6-E935DCBC2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398190C-C33F-684D-9D4C-8D2A9B3E3387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EF5E7E-D2DE-4049-B66B-56DE64447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1" t="5167" r="2734" b="6258"/>
          <a:stretch/>
        </p:blipFill>
        <p:spPr>
          <a:xfrm>
            <a:off x="611559" y="4287016"/>
            <a:ext cx="5400601" cy="22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pt-BR" b="1" dirty="0"/>
              <a:t>PLATAFORMA ESCOLHIDA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Website devido a facilidade de acesso por ambas as partes (cliente e desenvolvedor), e por se enquadrar no ambiente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196A55-F841-8743-A304-255DF263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8F8C3D-925B-654E-9561-D17C72DD3359}"/>
              </a:ext>
            </a:extLst>
          </p:cNvPr>
          <p:cNvSpPr/>
          <p:nvPr/>
        </p:nvSpPr>
        <p:spPr>
          <a:xfrm>
            <a:off x="4716016" y="482751"/>
            <a:ext cx="3013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47900" algn="l"/>
              </a:tabLst>
            </a:pP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000" b="1" dirty="0" err="1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Philadelpho</a:t>
            </a:r>
            <a:r>
              <a:rPr lang="pt-BR" altLang="pt-BR" sz="1000" b="1" dirty="0">
                <a:solidFill>
                  <a:srgbClr val="880E1B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Gouvêa Netto</a:t>
            </a:r>
            <a:endParaRPr lang="pt-BR" altLang="pt-B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92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1609B5CFA58840B0B13235510C8D34" ma:contentTypeVersion="2" ma:contentTypeDescription="Crie um novo documento." ma:contentTypeScope="" ma:versionID="c187a994b984dfa7b78a563f308cd97d">
  <xsd:schema xmlns:xsd="http://www.w3.org/2001/XMLSchema" xmlns:xs="http://www.w3.org/2001/XMLSchema" xmlns:p="http://schemas.microsoft.com/office/2006/metadata/properties" xmlns:ns2="e6e1899a-5282-4fb0-b8e4-c065eaf72f33" targetNamespace="http://schemas.microsoft.com/office/2006/metadata/properties" ma:root="true" ma:fieldsID="93b863b6c0e3f794dbc8963e88333b25" ns2:_="">
    <xsd:import namespace="e6e1899a-5282-4fb0-b8e4-c065eaf72f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1899a-5282-4fb0-b8e4-c065eaf72f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660F3-1C68-4F7D-AD6F-12745E536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e1899a-5282-4fb0-b8e4-c065eaf72f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197513-DE93-4B41-9228-4AEEC04478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E42B38-7229-457C-BEA0-B24B53EEC7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1532</Words>
  <Application>Microsoft Office PowerPoint</Application>
  <PresentationFormat>Apresentação na tela (4:3)</PresentationFormat>
  <Paragraphs>109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Ubuntu</vt:lpstr>
      <vt:lpstr>Verdana</vt:lpstr>
      <vt:lpstr>Tema do Office</vt:lpstr>
      <vt:lpstr>CorelDraw.Graphic.16</vt:lpstr>
      <vt:lpstr>HatchFy</vt:lpstr>
      <vt:lpstr>INTRODUÇÃO</vt:lpstr>
      <vt:lpstr>JUSTIFICATIVA</vt:lpstr>
      <vt:lpstr>OBJETIVOS</vt:lpstr>
      <vt:lpstr>OBJETIVOS</vt:lpstr>
      <vt:lpstr>FUNDAMENTAÇÃO TEÓRICA</vt:lpstr>
      <vt:lpstr>FUNDAMENTAÇÃO TEÓRICA</vt:lpstr>
      <vt:lpstr>FUNDAMENTAÇÃO TEÓRICA</vt:lpstr>
      <vt:lpstr>PLATAFORMA ESCOLHIDA</vt:lpstr>
      <vt:lpstr>FERRAMENTAS UTILIZADAS</vt:lpstr>
      <vt:lpstr>FERRAMENTAS UTILIZADAS</vt:lpstr>
      <vt:lpstr>FERRAMENTAS UTILIZADAS</vt:lpstr>
      <vt:lpstr>LOGO</vt:lpstr>
      <vt:lpstr>INTERFACE</vt:lpstr>
      <vt:lpstr>INTERFACE</vt:lpstr>
      <vt:lpstr>INTERFACE</vt:lpstr>
      <vt:lpstr>INTERFACE</vt:lpstr>
      <vt:lpstr>BANCO DE DADOS</vt:lpstr>
      <vt:lpstr>EXPECTATIVA</vt:lpstr>
      <vt:lpstr>BIBLIOGRAFIA</vt:lpstr>
      <vt:lpstr>BIBLIOGRAFIA</vt:lpstr>
      <vt:lpstr>BIBLIOGRAFIA</vt:lpstr>
    </vt:vector>
  </TitlesOfParts>
  <Company>Michael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Michael</dc:creator>
  <cp:lastModifiedBy>JOAO VITOR RODRIGUES SABINO</cp:lastModifiedBy>
  <cp:revision>71</cp:revision>
  <dcterms:created xsi:type="dcterms:W3CDTF">2015-05-07T20:19:55Z</dcterms:created>
  <dcterms:modified xsi:type="dcterms:W3CDTF">2021-07-01T00:47:50Z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0x010100C01609B5CFA58840B0B13235510C8D34</vt:lpwstr>
  </property>
</Properties>
</file>