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22F03-38FC-D979-C179-2B098B060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7431475A-D166-8EC1-4937-C46F4330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0363BF1F-9943-063D-0A3D-5985BD63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29" y="2490651"/>
            <a:ext cx="4659739" cy="1463040"/>
          </a:xfrm>
        </p:spPr>
        <p:txBody>
          <a:bodyPr/>
          <a:lstStyle/>
          <a:p>
            <a:r>
              <a:rPr lang="ja-JP" altLang="en-US" sz="6600" dirty="0">
                <a:latin typeface="+mj-ea"/>
              </a:rPr>
              <a:t>きぶん日記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6251EC-ECFE-658A-13AA-358B427FEB69}"/>
              </a:ext>
            </a:extLst>
          </p:cNvPr>
          <p:cNvSpPr txBox="1"/>
          <p:nvPr/>
        </p:nvSpPr>
        <p:spPr>
          <a:xfrm>
            <a:off x="5176156" y="4975163"/>
            <a:ext cx="1839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鈴木陽翔</a:t>
            </a:r>
          </a:p>
        </p:txBody>
      </p:sp>
    </p:spTree>
    <p:extLst>
      <p:ext uri="{BB962C8B-B14F-4D97-AF65-F5344CB8AC3E}">
        <p14:creationId xmlns:p14="http://schemas.microsoft.com/office/powerpoint/2010/main" val="120681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6" y="497720"/>
            <a:ext cx="11155680" cy="1463040"/>
          </a:xfrm>
        </p:spPr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17" y="2575100"/>
            <a:ext cx="11155680" cy="22023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b="1" dirty="0">
                <a:latin typeface="+mn-ea"/>
              </a:rPr>
              <a:t>きぶん日記は、毎日の気分を簡単に</a:t>
            </a:r>
            <a:endParaRPr lang="en-US" altLang="ja-JP" sz="48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+mn-ea"/>
              </a:rPr>
              <a:t>記録・可視化できる日記アプリ  </a:t>
            </a:r>
            <a:endParaRPr lang="en-US" altLang="ja-JP" sz="4800" b="1" dirty="0">
              <a:latin typeface="+mn-ea"/>
            </a:endParaRPr>
          </a:p>
          <a:p>
            <a:pPr marL="0" indent="0">
              <a:buNone/>
            </a:pPr>
            <a:endParaRPr lang="en-US" altLang="ja-JP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21208"/>
            <a:ext cx="11155680" cy="1463040"/>
          </a:xfrm>
        </p:spPr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84248"/>
            <a:ext cx="11155680" cy="3767328"/>
          </a:xfrm>
        </p:spPr>
        <p:txBody>
          <a:bodyPr/>
          <a:lstStyle/>
          <a:p>
            <a:r>
              <a:rPr lang="ja-JP" altLang="en-US" sz="3200" b="1" dirty="0"/>
              <a:t>言語</a:t>
            </a:r>
            <a:r>
              <a:rPr lang="en-US" altLang="ja-JP" sz="3200" b="1" dirty="0"/>
              <a:t>: Dart- </a:t>
            </a:r>
          </a:p>
          <a:p>
            <a:r>
              <a:rPr lang="ja-JP" altLang="en-US" sz="3200" b="1" dirty="0"/>
              <a:t>フレームワーク</a:t>
            </a:r>
            <a:r>
              <a:rPr lang="en-US" altLang="ja-JP" sz="3200" b="1" dirty="0"/>
              <a:t>: Flutter- </a:t>
            </a:r>
          </a:p>
          <a:p>
            <a:r>
              <a:rPr lang="ja-JP" altLang="en-US" sz="3200" b="1" dirty="0"/>
              <a:t>ローカルストレージ</a:t>
            </a:r>
            <a:r>
              <a:rPr lang="en-US" altLang="ja-JP" sz="3200" b="1" dirty="0"/>
              <a:t>: </a:t>
            </a:r>
            <a:r>
              <a:rPr lang="en-US" altLang="ja-JP" sz="3200" b="1" dirty="0" err="1"/>
              <a:t>shared_preferences</a:t>
            </a:r>
            <a:r>
              <a:rPr lang="en-US" altLang="ja-JP" sz="3200" b="1" dirty="0"/>
              <a:t>- </a:t>
            </a:r>
          </a:p>
          <a:p>
            <a:r>
              <a:rPr lang="ja-JP" altLang="en-US" sz="3200" b="1" dirty="0"/>
              <a:t>グラフ描画</a:t>
            </a:r>
            <a:r>
              <a:rPr lang="en-US" altLang="ja-JP" sz="3200" b="1" dirty="0"/>
              <a:t>: </a:t>
            </a:r>
            <a:r>
              <a:rPr lang="en-US" altLang="ja-JP" sz="3200" b="1" dirty="0" err="1"/>
              <a:t>fl_chart</a:t>
            </a:r>
            <a:r>
              <a:rPr lang="en-US" altLang="ja-JP" sz="3200" b="1" dirty="0"/>
              <a:t>- </a:t>
            </a:r>
          </a:p>
          <a:p>
            <a:r>
              <a:rPr lang="ja-JP" altLang="en-US" sz="3200" b="1" dirty="0"/>
              <a:t>日付処理</a:t>
            </a:r>
            <a:r>
              <a:rPr lang="en-US" altLang="ja-JP" sz="3200" b="1" dirty="0"/>
              <a:t>: </a:t>
            </a:r>
            <a:r>
              <a:rPr lang="en-US" altLang="ja-JP" sz="3200" b="1" dirty="0" err="1"/>
              <a:t>intl</a:t>
            </a:r>
            <a:r>
              <a:rPr lang="en-US" altLang="ja-JP" sz="3200" b="1" dirty="0"/>
              <a:t>- </a:t>
            </a:r>
          </a:p>
          <a:p>
            <a:r>
              <a:rPr lang="en-US" altLang="ja-JP" sz="3200" b="1" dirty="0"/>
              <a:t>UI/</a:t>
            </a:r>
            <a:r>
              <a:rPr lang="ja-JP" altLang="en-US" sz="3200" b="1" dirty="0"/>
              <a:t>アイコン</a:t>
            </a:r>
            <a:r>
              <a:rPr lang="en-US" altLang="ja-JP" sz="3200" b="1" dirty="0"/>
              <a:t>: Flutter Material Design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26" y="510321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725F4-E7BE-CBD3-A4D2-27CEA814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626" y="2141313"/>
            <a:ext cx="110427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ja-JP" altLang="en-US" sz="4000" b="1" dirty="0">
                <a:latin typeface="Arial" panose="020B0604020202020204" pitchFamily="34" charset="0"/>
              </a:rPr>
              <a:t>毎日の気分記録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</a:t>
            </a:r>
            <a:r>
              <a:rPr lang="en-US" altLang="ja-JP" sz="4000" b="1" dirty="0">
                <a:latin typeface="Arial" panose="020B0604020202020204" pitchFamily="34" charset="0"/>
              </a:rPr>
              <a:t>6</a:t>
            </a:r>
            <a:r>
              <a:rPr lang="ja-JP" altLang="en-US" sz="4000" b="1" dirty="0">
                <a:latin typeface="Arial" panose="020B0604020202020204" pitchFamily="34" charset="0"/>
              </a:rPr>
              <a:t>種類の気分（</a:t>
            </a:r>
            <a:r>
              <a:rPr lang="ja-JP" altLang="en-US" sz="4000" b="1" dirty="0"/>
              <a:t>🤩😄😐😢😡😴</a:t>
            </a:r>
            <a:r>
              <a:rPr lang="ja-JP" altLang="en-US" sz="4000" b="1" dirty="0">
                <a:latin typeface="Arial" panose="020B0604020202020204" pitchFamily="34" charset="0"/>
              </a:rPr>
              <a:t>）から選択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・メモ入力</a:t>
            </a:r>
            <a:r>
              <a:rPr lang="en-US" altLang="ja-JP" sz="4000" b="1" dirty="0">
                <a:latin typeface="Arial" panose="020B0604020202020204" pitchFamily="34" charset="0"/>
              </a:rPr>
              <a:t>(</a:t>
            </a:r>
            <a:r>
              <a:rPr lang="ja-JP" altLang="en-US" sz="4000" b="1" dirty="0">
                <a:latin typeface="Arial" panose="020B0604020202020204" pitchFamily="34" charset="0"/>
              </a:rPr>
              <a:t>任意</a:t>
            </a:r>
            <a:r>
              <a:rPr lang="en-US" altLang="ja-JP" sz="4000" b="1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</a:t>
            </a:r>
            <a:r>
              <a:rPr lang="en-US" altLang="ja-JP" sz="4000" b="1" dirty="0">
                <a:latin typeface="Arial" panose="020B0604020202020204" pitchFamily="34" charset="0"/>
              </a:rPr>
              <a:t>1</a:t>
            </a:r>
            <a:r>
              <a:rPr lang="ja-JP" altLang="en-US" sz="4000" b="1" dirty="0">
                <a:latin typeface="Arial" panose="020B0604020202020204" pitchFamily="34" charset="0"/>
              </a:rPr>
              <a:t>日</a:t>
            </a:r>
            <a:r>
              <a:rPr lang="en-US" altLang="ja-JP" sz="4000" b="1" dirty="0">
                <a:latin typeface="Arial" panose="020B0604020202020204" pitchFamily="34" charset="0"/>
              </a:rPr>
              <a:t>1</a:t>
            </a:r>
            <a:r>
              <a:rPr lang="ja-JP" altLang="en-US" sz="4000" b="1" dirty="0">
                <a:latin typeface="Arial" panose="020B0604020202020204" pitchFamily="34" charset="0"/>
              </a:rPr>
              <a:t>回のみ記録（重複防止）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000" b="1" dirty="0">
                <a:latin typeface="Arial" panose="020B0604020202020204" pitchFamily="34" charset="0"/>
              </a:rPr>
              <a:t>2. </a:t>
            </a:r>
            <a:r>
              <a:rPr lang="ja-JP" altLang="en-US" sz="4000" b="1" dirty="0">
                <a:latin typeface="Arial" panose="020B0604020202020204" pitchFamily="34" charset="0"/>
              </a:rPr>
              <a:t>記録の編集・削除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・メモ一覧から日付ごとに編集・削除可能</a:t>
            </a:r>
            <a:endParaRPr lang="en-US" altLang="ja-JP" sz="4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E516-735E-3D16-D8F7-25BE543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B310619-8931-5FF6-8D00-DB179D7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F4D7F7E-FF03-8350-7A0A-0465C45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D8168-EEDC-2422-982F-C5F725640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188453"/>
            <a:ext cx="101976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800" b="1" dirty="0">
                <a:latin typeface="Arial" panose="020B0604020202020204" pitchFamily="34" charset="0"/>
              </a:rPr>
              <a:t>3. </a:t>
            </a:r>
            <a:r>
              <a:rPr lang="ja-JP" altLang="en-US" sz="4800" b="1" dirty="0">
                <a:latin typeface="Arial" panose="020B0604020202020204" pitchFamily="34" charset="0"/>
              </a:rPr>
              <a:t>フィルター・カレンダー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・年</a:t>
            </a:r>
            <a:r>
              <a:rPr lang="en-US" altLang="ja-JP" sz="4800" b="1" dirty="0">
                <a:latin typeface="Arial" panose="020B0604020202020204" pitchFamily="34" charset="0"/>
              </a:rPr>
              <a:t>/</a:t>
            </a:r>
            <a:r>
              <a:rPr lang="ja-JP" altLang="en-US" sz="4800" b="1" dirty="0">
                <a:latin typeface="Arial" panose="020B0604020202020204" pitchFamily="34" charset="0"/>
              </a:rPr>
              <a:t>月</a:t>
            </a:r>
            <a:r>
              <a:rPr lang="en-US" altLang="ja-JP" sz="4800" b="1" dirty="0">
                <a:latin typeface="Arial" panose="020B0604020202020204" pitchFamily="34" charset="0"/>
              </a:rPr>
              <a:t>/</a:t>
            </a:r>
            <a:r>
              <a:rPr lang="ja-JP" altLang="en-US" sz="4800" b="1" dirty="0">
                <a:latin typeface="Arial" panose="020B0604020202020204" pitchFamily="34" charset="0"/>
              </a:rPr>
              <a:t>週単位で絞り込み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・気分ごと（絵文字）にフィルター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800" b="1" dirty="0">
                <a:latin typeface="Arial" panose="020B0604020202020204" pitchFamily="34" charset="0"/>
              </a:rPr>
              <a:t>4. </a:t>
            </a:r>
            <a:r>
              <a:rPr lang="ja-JP" altLang="en-US" sz="4800" b="1" dirty="0">
                <a:latin typeface="Arial" panose="020B0604020202020204" pitchFamily="34" charset="0"/>
              </a:rPr>
              <a:t>棒グラフによる可視化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・月ごとに選択した気分をグラフ化</a:t>
            </a:r>
            <a:endParaRPr lang="en-US" altLang="ja-JP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383C3-33F6-B8A2-A1D2-2DC223E1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0A179C4-4043-455F-4CA0-C3B28BCA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293CDA0-8BB4-50A2-6989-3010A42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実装機能一覧③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64C9D-4507-39EE-E5D0-8433D66D3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819121"/>
            <a:ext cx="110757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5. </a:t>
            </a:r>
            <a:r>
              <a:rPr lang="ja-JP" altLang="en-US" sz="3600" b="1" dirty="0">
                <a:latin typeface="Arial" panose="020B0604020202020204" pitchFamily="34" charset="0"/>
              </a:rPr>
              <a:t>週間目標・バッジ機能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・週間目標を選択し、達成するとバッジを獲得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・バッジ一覧で達成状況を可視化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6. </a:t>
            </a:r>
            <a:r>
              <a:rPr lang="ja-JP" altLang="en-US" sz="3600" b="1" dirty="0">
                <a:latin typeface="Arial" panose="020B0604020202020204" pitchFamily="34" charset="0"/>
              </a:rPr>
              <a:t>テーマ切り替え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・春夏秋冬</a:t>
            </a:r>
            <a:r>
              <a:rPr lang="en-US" altLang="ja-JP" sz="3600" b="1" dirty="0">
                <a:latin typeface="Arial" panose="020B0604020202020204" pitchFamily="34" charset="0"/>
              </a:rPr>
              <a:t>×</a:t>
            </a:r>
            <a:r>
              <a:rPr lang="ja-JP" altLang="en-US" sz="3600" b="1" dirty="0">
                <a:latin typeface="Arial" panose="020B0604020202020204" pitchFamily="34" charset="0"/>
              </a:rPr>
              <a:t>朝夜の</a:t>
            </a:r>
            <a:r>
              <a:rPr lang="en-US" altLang="ja-JP" sz="3600" b="1" dirty="0">
                <a:latin typeface="Arial" panose="020B0604020202020204" pitchFamily="34" charset="0"/>
              </a:rPr>
              <a:t>8</a:t>
            </a:r>
            <a:r>
              <a:rPr lang="ja-JP" altLang="en-US" sz="3600" b="1" dirty="0">
                <a:latin typeface="Arial" panose="020B0604020202020204" pitchFamily="34" charset="0"/>
              </a:rPr>
              <a:t>テーマ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・色・雰囲気を自動</a:t>
            </a:r>
            <a:r>
              <a:rPr lang="en-US" altLang="ja-JP" sz="3600" b="1" dirty="0">
                <a:latin typeface="Arial" panose="020B0604020202020204" pitchFamily="34" charset="0"/>
              </a:rPr>
              <a:t>/</a:t>
            </a:r>
            <a:r>
              <a:rPr lang="ja-JP" altLang="en-US" sz="3600" b="1" dirty="0">
                <a:latin typeface="Arial" panose="020B0604020202020204" pitchFamily="34" charset="0"/>
              </a:rPr>
              <a:t>手動で切り替え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7. </a:t>
            </a:r>
            <a:r>
              <a:rPr lang="ja-JP" altLang="en-US" sz="3600" b="1" dirty="0">
                <a:latin typeface="Arial" panose="020B0604020202020204" pitchFamily="34" charset="0"/>
              </a:rPr>
              <a:t>応援メッセージ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・記録時に気分に応じたメッセージをランダム表示</a:t>
            </a:r>
            <a:endParaRPr kumimoji="0" lang="ja-JP" altLang="ja-JP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B60B4-01A6-8AA7-14B3-755580C47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187D9B-806F-F7F1-5C07-30B15E4F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BE66A81-BEB1-AEE2-2AC0-5FE9FEA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775" y="2849880"/>
            <a:ext cx="3702449" cy="1463040"/>
          </a:xfrm>
        </p:spPr>
        <p:txBody>
          <a:bodyPr/>
          <a:lstStyle/>
          <a:p>
            <a:r>
              <a:rPr lang="ja-JP" altLang="en-US" sz="6600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180307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2A2AA-E7D9-7F98-B029-AFAA06C5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857BEB5C-D384-E95F-9A27-9E2E7679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35361A-F336-B216-983E-26FAED6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特徴・こだわりポイント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597FE-28A4-D92B-0AE0-555C886A6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188454"/>
            <a:ext cx="108234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・直感的な操作性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（ワンタップ記録、絵文字</a:t>
            </a:r>
            <a:r>
              <a:rPr lang="en-US" altLang="ja-JP" sz="4800" b="1" dirty="0">
                <a:latin typeface="Arial" panose="020B0604020202020204" pitchFamily="34" charset="0"/>
              </a:rPr>
              <a:t>UI</a:t>
            </a:r>
            <a:r>
              <a:rPr lang="ja-JP" altLang="en-US" sz="4800" b="1" dirty="0">
                <a:latin typeface="Arial" panose="020B0604020202020204" pitchFamily="34" charset="0"/>
              </a:rPr>
              <a:t>）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・モチベーションを維持しやすい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（バッジ・目標・グラフ）</a:t>
            </a:r>
            <a:r>
              <a:rPr lang="en-US" altLang="ja-JP" sz="4800" b="1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・テーマカラーの季節感と朝夜モード</a:t>
            </a:r>
            <a:endParaRPr lang="en-US" altLang="ja-JP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1463040"/>
          </a:xfrm>
        </p:spPr>
        <p:txBody>
          <a:bodyPr/>
          <a:lstStyle/>
          <a:p>
            <a:r>
              <a:rPr lang="ja-JP" altLang="en-US" dirty="0"/>
              <a:t>改善案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9" y="2312562"/>
            <a:ext cx="11155680" cy="3767328"/>
          </a:xfrm>
        </p:spPr>
        <p:txBody>
          <a:bodyPr/>
          <a:lstStyle/>
          <a:p>
            <a:r>
              <a:rPr lang="ja-JP" altLang="en-US" sz="4800" b="1" dirty="0"/>
              <a:t>画像添付やカスタム気分</a:t>
            </a:r>
            <a:endParaRPr lang="en-US" altLang="ja-JP" sz="4800" b="1" dirty="0"/>
          </a:p>
          <a:p>
            <a:r>
              <a:rPr lang="ja-JP" altLang="en-US" sz="4800" b="1" dirty="0"/>
              <a:t>バックアップ・リストア</a:t>
            </a:r>
            <a:endParaRPr lang="en-US" altLang="ja-JP" sz="4800" b="1" dirty="0"/>
          </a:p>
          <a:p>
            <a:r>
              <a:rPr lang="ja-JP" altLang="en-US" sz="4800" b="1" dirty="0"/>
              <a:t>通知リマインダー機能</a:t>
            </a:r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268</Words>
  <Application>Microsoft Office PowerPoint</Application>
  <PresentationFormat>ワイド画面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Meiryo</vt:lpstr>
      <vt:lpstr>Arial</vt:lpstr>
      <vt:lpstr>GestaltVTI</vt:lpstr>
      <vt:lpstr>きぶん日記</vt:lpstr>
      <vt:lpstr>アプリ概要</vt:lpstr>
      <vt:lpstr>開発言語・フレームワーク</vt:lpstr>
      <vt:lpstr>実装機能一覧①</vt:lpstr>
      <vt:lpstr>実装機能一覧②</vt:lpstr>
      <vt:lpstr>実装機能一覧③</vt:lpstr>
      <vt:lpstr>実機説明</vt:lpstr>
      <vt:lpstr>特徴・こだわりポイント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9</cp:revision>
  <dcterms:created xsi:type="dcterms:W3CDTF">2025-05-07T04:51:03Z</dcterms:created>
  <dcterms:modified xsi:type="dcterms:W3CDTF">2025-07-14T01:52:52Z</dcterms:modified>
</cp:coreProperties>
</file>