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6996B5-4500-5269-E65F-5594942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1" r="8502" b="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C66FD7-45A2-B3D7-36BC-0414403B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kumimoji="1" lang="ja-JP" altLang="en-US" sz="6600" dirty="0"/>
              <a:t>きぶん</a:t>
            </a:r>
            <a:br>
              <a:rPr kumimoji="1" lang="en-US" altLang="ja-JP" sz="6600" dirty="0"/>
            </a:br>
            <a:r>
              <a:rPr kumimoji="1" lang="ja-JP" altLang="en-US" sz="6600" dirty="0"/>
              <a:t>日記</a:t>
            </a:r>
            <a:br>
              <a:rPr kumimoji="1" lang="en-US" altLang="ja-JP" sz="6600" dirty="0"/>
            </a:br>
            <a:r>
              <a:rPr kumimoji="1" lang="en-US" altLang="ja-JP" sz="6600" dirty="0"/>
              <a:t> 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66FE2-1423-3265-E969-6B953BE0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鈴木陽翔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/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46" y="1960760"/>
            <a:ext cx="11155680" cy="40028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000" dirty="0"/>
              <a:t>・きぶん日記は、毎日の気分を簡単に記録・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可視化できる日記アプリ。 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・気分の推移をグラフで振り返り、モチベーション維持やセルフケアに役立てることが可能。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・週間目標やバッジ機能で継続もサポート。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21208"/>
            <a:ext cx="11155680" cy="1463040"/>
          </a:xfrm>
        </p:spPr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4248"/>
            <a:ext cx="11155680" cy="3767328"/>
          </a:xfrm>
        </p:spPr>
        <p:txBody>
          <a:bodyPr/>
          <a:lstStyle/>
          <a:p>
            <a:r>
              <a:rPr lang="ja-JP" altLang="en-US" sz="3200" dirty="0"/>
              <a:t>言語</a:t>
            </a:r>
            <a:r>
              <a:rPr lang="en-US" altLang="ja-JP" sz="3200" dirty="0"/>
              <a:t>: Dart- </a:t>
            </a:r>
          </a:p>
          <a:p>
            <a:r>
              <a:rPr lang="ja-JP" altLang="en-US" sz="3200" dirty="0"/>
              <a:t>フレームワーク</a:t>
            </a:r>
            <a:r>
              <a:rPr lang="en-US" altLang="ja-JP" sz="3200" dirty="0"/>
              <a:t>: Flutter- </a:t>
            </a:r>
          </a:p>
          <a:p>
            <a:r>
              <a:rPr lang="ja-JP" altLang="en-US" sz="3200" dirty="0"/>
              <a:t>ローカルストレージ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shared_preferences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グラフ描画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fl_chart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日付処理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intl</a:t>
            </a:r>
            <a:r>
              <a:rPr lang="en-US" altLang="ja-JP" sz="3200" dirty="0"/>
              <a:t>- </a:t>
            </a:r>
          </a:p>
          <a:p>
            <a:r>
              <a:rPr lang="en-US" altLang="ja-JP" sz="3200" dirty="0"/>
              <a:t>UI/</a:t>
            </a:r>
            <a:r>
              <a:rPr lang="ja-JP" altLang="en-US" sz="3200" dirty="0"/>
              <a:t>アイコン</a:t>
            </a:r>
            <a:r>
              <a:rPr lang="en-US" altLang="ja-JP" sz="3200" dirty="0"/>
              <a:t>: Flutter Material Design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26" y="510321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626" y="2141313"/>
            <a:ext cx="110427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ja-JP" altLang="en-US" sz="4000" dirty="0">
                <a:latin typeface="Arial" panose="020B0604020202020204" pitchFamily="34" charset="0"/>
              </a:rPr>
              <a:t>毎日の気分記録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</a:t>
            </a:r>
            <a:r>
              <a:rPr lang="en-US" altLang="ja-JP" sz="4000" dirty="0">
                <a:latin typeface="Arial" panose="020B0604020202020204" pitchFamily="34" charset="0"/>
              </a:rPr>
              <a:t>6</a:t>
            </a:r>
            <a:r>
              <a:rPr lang="ja-JP" altLang="en-US" sz="4000" dirty="0">
                <a:latin typeface="Arial" panose="020B0604020202020204" pitchFamily="34" charset="0"/>
              </a:rPr>
              <a:t>種類の気分（</a:t>
            </a:r>
            <a:r>
              <a:rPr lang="ja-JP" altLang="en-US" sz="4000" dirty="0"/>
              <a:t>🤩😄😐😢😡😴</a:t>
            </a:r>
            <a:r>
              <a:rPr lang="ja-JP" altLang="en-US" sz="4000" dirty="0">
                <a:latin typeface="Arial" panose="020B0604020202020204" pitchFamily="34" charset="0"/>
              </a:rPr>
              <a:t>）から選択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・任意のメモ入力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</a:t>
            </a:r>
            <a:r>
              <a:rPr lang="en-US" altLang="ja-JP" sz="4000" dirty="0">
                <a:latin typeface="Arial" panose="020B0604020202020204" pitchFamily="34" charset="0"/>
              </a:rPr>
              <a:t>1</a:t>
            </a:r>
            <a:r>
              <a:rPr lang="ja-JP" altLang="en-US" sz="4000" dirty="0">
                <a:latin typeface="Arial" panose="020B0604020202020204" pitchFamily="34" charset="0"/>
              </a:rPr>
              <a:t>日</a:t>
            </a:r>
            <a:r>
              <a:rPr lang="en-US" altLang="ja-JP" sz="4000" dirty="0">
                <a:latin typeface="Arial" panose="020B0604020202020204" pitchFamily="34" charset="0"/>
              </a:rPr>
              <a:t>1</a:t>
            </a:r>
            <a:r>
              <a:rPr lang="ja-JP" altLang="en-US" sz="4000" dirty="0">
                <a:latin typeface="Arial" panose="020B0604020202020204" pitchFamily="34" charset="0"/>
              </a:rPr>
              <a:t>回のみ記録（重複防止）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dirty="0">
                <a:latin typeface="Arial" panose="020B0604020202020204" pitchFamily="34" charset="0"/>
              </a:rPr>
              <a:t>2. </a:t>
            </a:r>
            <a:r>
              <a:rPr lang="ja-JP" altLang="en-US" sz="4000" dirty="0">
                <a:latin typeface="Arial" panose="020B0604020202020204" pitchFamily="34" charset="0"/>
              </a:rPr>
              <a:t>記録の編集・削除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・メモ一覧から日付ごとに編集・削除可能</a:t>
            </a:r>
            <a:endParaRPr lang="en-US" altLang="ja-JP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E516-735E-3D16-D8F7-25BE543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B310619-8931-5FF6-8D00-DB179D7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F4D7F7E-FF03-8350-7A0A-0465C45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D8168-EEDC-2422-982F-C5F72564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880676"/>
            <a:ext cx="1117228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dirty="0">
                <a:latin typeface="Arial" panose="020B0604020202020204" pitchFamily="34" charset="0"/>
              </a:rPr>
              <a:t>3. </a:t>
            </a:r>
            <a:r>
              <a:rPr lang="ja-JP" altLang="en-US" sz="4000" dirty="0">
                <a:latin typeface="Arial" panose="020B0604020202020204" pitchFamily="34" charset="0"/>
              </a:rPr>
              <a:t>フィルター・カレンダー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・年</a:t>
            </a:r>
            <a:r>
              <a:rPr lang="en-US" altLang="ja-JP" sz="4000" dirty="0">
                <a:latin typeface="Arial" panose="020B0604020202020204" pitchFamily="34" charset="0"/>
              </a:rPr>
              <a:t>/</a:t>
            </a:r>
            <a:r>
              <a:rPr lang="ja-JP" altLang="en-US" sz="4000" dirty="0">
                <a:latin typeface="Arial" panose="020B0604020202020204" pitchFamily="34" charset="0"/>
              </a:rPr>
              <a:t>月</a:t>
            </a:r>
            <a:r>
              <a:rPr lang="en-US" altLang="ja-JP" sz="4000" dirty="0">
                <a:latin typeface="Arial" panose="020B0604020202020204" pitchFamily="34" charset="0"/>
              </a:rPr>
              <a:t>/</a:t>
            </a:r>
            <a:r>
              <a:rPr lang="ja-JP" altLang="en-US" sz="4000" dirty="0">
                <a:latin typeface="Arial" panose="020B0604020202020204" pitchFamily="34" charset="0"/>
              </a:rPr>
              <a:t>週単位で絞り込み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・気分ごと（絵文字）にフィルター</a:t>
            </a:r>
            <a:endParaRPr lang="en-US" altLang="ja-JP" sz="40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dirty="0">
                <a:latin typeface="Arial" panose="020B0604020202020204" pitchFamily="34" charset="0"/>
              </a:rPr>
              <a:t>4. </a:t>
            </a:r>
            <a:r>
              <a:rPr lang="ja-JP" altLang="en-US" sz="4000" dirty="0">
                <a:latin typeface="Arial" panose="020B0604020202020204" pitchFamily="34" charset="0"/>
              </a:rPr>
              <a:t>棒グラフによる可視化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・月ごとに気分の出現頻度をグラフ化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・棒の幅や余白も自動調整し、中央にバランス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良く配置</a:t>
            </a:r>
            <a:endParaRPr lang="en-US" altLang="ja-JP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383C3-33F6-B8A2-A1D2-2DC223E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0A179C4-4043-455F-4CA0-C3B28BC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293CDA0-8BB4-50A2-6989-3010A42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実装機能一覧③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64C9D-4507-39EE-E5D0-8433D66D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819121"/>
            <a:ext cx="110757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5. </a:t>
            </a:r>
            <a:r>
              <a:rPr lang="ja-JP" altLang="en-US" sz="3600" dirty="0">
                <a:latin typeface="Arial" panose="020B0604020202020204" pitchFamily="34" charset="0"/>
              </a:rPr>
              <a:t>週間目標・バッジ機能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・週間目標を選択し、達成するとバッジを獲得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・バッジ一覧で達成状況を可視化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6. </a:t>
            </a:r>
            <a:r>
              <a:rPr lang="ja-JP" altLang="en-US" sz="3600" dirty="0">
                <a:latin typeface="Arial" panose="020B0604020202020204" pitchFamily="34" charset="0"/>
              </a:rPr>
              <a:t>テーマ切り替え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・春夏秋冬</a:t>
            </a:r>
            <a:r>
              <a:rPr lang="en-US" altLang="ja-JP" sz="3600" dirty="0">
                <a:latin typeface="Arial" panose="020B0604020202020204" pitchFamily="34" charset="0"/>
              </a:rPr>
              <a:t>×</a:t>
            </a:r>
            <a:r>
              <a:rPr lang="ja-JP" altLang="en-US" sz="3600" dirty="0">
                <a:latin typeface="Arial" panose="020B0604020202020204" pitchFamily="34" charset="0"/>
              </a:rPr>
              <a:t>朝夜の</a:t>
            </a:r>
            <a:r>
              <a:rPr lang="en-US" altLang="ja-JP" sz="3600" dirty="0">
                <a:latin typeface="Arial" panose="020B0604020202020204" pitchFamily="34" charset="0"/>
              </a:rPr>
              <a:t>8</a:t>
            </a:r>
            <a:r>
              <a:rPr lang="ja-JP" altLang="en-US" sz="3600" dirty="0">
                <a:latin typeface="Arial" panose="020B0604020202020204" pitchFamily="34" charset="0"/>
              </a:rPr>
              <a:t>テーマ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・色・雰囲気を自動</a:t>
            </a:r>
            <a:r>
              <a:rPr lang="en-US" altLang="ja-JP" sz="3600" dirty="0">
                <a:latin typeface="Arial" panose="020B0604020202020204" pitchFamily="34" charset="0"/>
              </a:rPr>
              <a:t>/</a:t>
            </a:r>
            <a:r>
              <a:rPr lang="ja-JP" altLang="en-US" sz="3600" dirty="0">
                <a:latin typeface="Arial" panose="020B0604020202020204" pitchFamily="34" charset="0"/>
              </a:rPr>
              <a:t>手動で切り替え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7. </a:t>
            </a:r>
            <a:r>
              <a:rPr lang="ja-JP" altLang="en-US" sz="3600" dirty="0">
                <a:latin typeface="Arial" panose="020B0604020202020204" pitchFamily="34" charset="0"/>
              </a:rPr>
              <a:t>応援メッセージ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・記録時に気分に応じたメッセージをランダム表示</a:t>
            </a:r>
            <a:endParaRPr kumimoji="0" lang="ja-JP" altLang="ja-JP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2A2AA-E7D9-7F98-B029-AFAA06C5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57BEB5C-D384-E95F-9A27-9E2E76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35361A-F336-B216-983E-26FAED6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特徴・こだわりポイント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597FE-28A4-D92B-0AE0-555C886A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003788"/>
            <a:ext cx="105548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・直感的な操作性</a:t>
            </a:r>
            <a:endParaRPr lang="en-US" altLang="ja-JP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（ワンタップ記録、絵文字</a:t>
            </a:r>
            <a:r>
              <a:rPr lang="en-US" altLang="ja-JP" sz="4400" dirty="0">
                <a:latin typeface="Arial" panose="020B0604020202020204" pitchFamily="34" charset="0"/>
              </a:rPr>
              <a:t>UI</a:t>
            </a:r>
            <a:r>
              <a:rPr lang="ja-JP" altLang="en-US" sz="4400" dirty="0">
                <a:latin typeface="Arial" panose="020B0604020202020204" pitchFamily="34" charset="0"/>
              </a:rPr>
              <a:t>）</a:t>
            </a:r>
            <a:endParaRPr lang="en-US" altLang="ja-JP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・モチベーションを維持しやすい</a:t>
            </a:r>
            <a:endParaRPr lang="en-US" altLang="ja-JP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（バッジ・目標・応援メッセージ）</a:t>
            </a:r>
            <a:r>
              <a:rPr lang="en-US" altLang="ja-JP" sz="4400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・テーマカラーの季節感と朝夜モード</a:t>
            </a:r>
            <a:endParaRPr lang="en-US" altLang="ja-JP" sz="4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dirty="0">
                <a:latin typeface="Arial" panose="020B0604020202020204" pitchFamily="34" charset="0"/>
              </a:rPr>
              <a:t>・ローカル完結型（プライバシー配慮）</a:t>
            </a:r>
            <a:endParaRPr kumimoji="0" lang="ja-JP" altLang="ja-JP" sz="4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75104"/>
            <a:ext cx="11155680" cy="3767328"/>
          </a:xfrm>
        </p:spPr>
        <p:txBody>
          <a:bodyPr/>
          <a:lstStyle/>
          <a:p>
            <a:r>
              <a:rPr lang="ja-JP" altLang="en-US" sz="4400" dirty="0"/>
              <a:t>画像添付やカスタム気分</a:t>
            </a:r>
            <a:endParaRPr lang="en-US" altLang="ja-JP" sz="4400" dirty="0"/>
          </a:p>
          <a:p>
            <a:r>
              <a:rPr lang="ja-JP" altLang="en-US" sz="4400" dirty="0"/>
              <a:t>年間推移グラフ</a:t>
            </a:r>
            <a:endParaRPr lang="en-US" altLang="ja-JP" sz="4400" dirty="0"/>
          </a:p>
          <a:p>
            <a:r>
              <a:rPr lang="ja-JP" altLang="en-US" sz="4400" dirty="0"/>
              <a:t>バックアップ・リストア</a:t>
            </a:r>
            <a:endParaRPr lang="en-US" altLang="ja-JP" sz="4400" dirty="0"/>
          </a:p>
          <a:p>
            <a:r>
              <a:rPr lang="ja-JP" altLang="en-US" sz="4400" dirty="0"/>
              <a:t>通知リマインダー機能</a:t>
            </a:r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328</Words>
  <Application>Microsoft Office PowerPoint</Application>
  <PresentationFormat>ワイド画面</PresentationFormat>
  <Paragraphs>50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</vt:lpstr>
      <vt:lpstr>Arial</vt:lpstr>
      <vt:lpstr>Bierstadt</vt:lpstr>
      <vt:lpstr>Neue Haas Grotesk Text Pro</vt:lpstr>
      <vt:lpstr>GestaltVTI</vt:lpstr>
      <vt:lpstr>きぶん 日記  </vt:lpstr>
      <vt:lpstr>アプリ概要</vt:lpstr>
      <vt:lpstr>開発言語・フレームワーク</vt:lpstr>
      <vt:lpstr>実装機能一覧①</vt:lpstr>
      <vt:lpstr>実装機能一覧②</vt:lpstr>
      <vt:lpstr>実装機能一覧③</vt:lpstr>
      <vt:lpstr>特徴・こだわりポイント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7</cp:revision>
  <dcterms:created xsi:type="dcterms:W3CDTF">2025-05-07T04:51:03Z</dcterms:created>
  <dcterms:modified xsi:type="dcterms:W3CDTF">2025-07-02T04:02:40Z</dcterms:modified>
</cp:coreProperties>
</file>