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66" r:id="rId2"/>
    <p:sldId id="257" r:id="rId3"/>
    <p:sldId id="267" r:id="rId4"/>
    <p:sldId id="258" r:id="rId5"/>
    <p:sldId id="259" r:id="rId6"/>
    <p:sldId id="262" r:id="rId7"/>
    <p:sldId id="264" r:id="rId8"/>
    <p:sldId id="265" r:id="rId9"/>
    <p:sldId id="263" r:id="rId10"/>
    <p:sldId id="26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5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222F03-38FC-D979-C179-2B098B060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7431475A-D166-8EC1-4937-C46F4330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0363BF1F-9943-063D-0A3D-5985BD63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129" y="2490651"/>
            <a:ext cx="4659739" cy="1463040"/>
          </a:xfrm>
        </p:spPr>
        <p:txBody>
          <a:bodyPr/>
          <a:lstStyle/>
          <a:p>
            <a:r>
              <a:rPr lang="ja-JP" altLang="en-US" sz="6600" dirty="0">
                <a:latin typeface="+mj-ea"/>
              </a:rPr>
              <a:t>きぶん日記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6251EC-ECFE-658A-13AA-358B427FEB69}"/>
              </a:ext>
            </a:extLst>
          </p:cNvPr>
          <p:cNvSpPr txBox="1"/>
          <p:nvPr/>
        </p:nvSpPr>
        <p:spPr>
          <a:xfrm>
            <a:off x="5176156" y="4975163"/>
            <a:ext cx="18396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200" dirty="0">
                <a:latin typeface="+mn-ea"/>
              </a:rPr>
              <a:t>鈴木陽翔</a:t>
            </a:r>
          </a:p>
        </p:txBody>
      </p:sp>
    </p:spTree>
    <p:extLst>
      <p:ext uri="{BB962C8B-B14F-4D97-AF65-F5344CB8AC3E}">
        <p14:creationId xmlns:p14="http://schemas.microsoft.com/office/powerpoint/2010/main" val="1206813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5E89A-B191-2281-2F45-4BE137C8A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B509138-DA2F-06FB-E51C-6786582C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4B802C54-CDD2-B328-4CDA-6308AD00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12064"/>
            <a:ext cx="11155680" cy="1463040"/>
          </a:xfrm>
        </p:spPr>
        <p:txBody>
          <a:bodyPr/>
          <a:lstStyle/>
          <a:p>
            <a:r>
              <a:rPr lang="ja-JP" altLang="en-US" dirty="0"/>
              <a:t>改善案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495D330-E837-BDB6-AD95-990B7272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79" y="2312562"/>
            <a:ext cx="11155680" cy="3767328"/>
          </a:xfrm>
        </p:spPr>
        <p:txBody>
          <a:bodyPr/>
          <a:lstStyle/>
          <a:p>
            <a:r>
              <a:rPr lang="ja-JP" altLang="en-US" sz="4800" b="1" dirty="0"/>
              <a:t>画像添付やカスタム気分</a:t>
            </a:r>
            <a:endParaRPr lang="en-US" altLang="ja-JP" sz="4800" b="1" dirty="0"/>
          </a:p>
          <a:p>
            <a:r>
              <a:rPr lang="ja-JP" altLang="en-US" sz="4800" b="1" dirty="0"/>
              <a:t>バックアップ・リストア</a:t>
            </a:r>
            <a:endParaRPr lang="en-US" altLang="ja-JP" sz="4800" b="1" dirty="0"/>
          </a:p>
          <a:p>
            <a:r>
              <a:rPr lang="ja-JP" altLang="en-US" sz="4800" b="1" dirty="0"/>
              <a:t>通知リマインダー機能</a:t>
            </a:r>
          </a:p>
        </p:txBody>
      </p:sp>
    </p:spTree>
    <p:extLst>
      <p:ext uri="{BB962C8B-B14F-4D97-AF65-F5344CB8AC3E}">
        <p14:creationId xmlns:p14="http://schemas.microsoft.com/office/powerpoint/2010/main" val="125622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8B25C-FAD8-6B13-9877-50919647E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20DC860F-45FF-B5B0-1F8F-FC0951C5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503D3463-2F0B-B626-9113-9A75995A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46" y="497720"/>
            <a:ext cx="11155680" cy="1463040"/>
          </a:xfrm>
        </p:spPr>
        <p:txBody>
          <a:bodyPr/>
          <a:lstStyle/>
          <a:p>
            <a:r>
              <a:rPr lang="ja-JP" altLang="en-US" dirty="0">
                <a:latin typeface="+mn-ea"/>
                <a:ea typeface="+mn-ea"/>
              </a:rPr>
              <a:t>アプリ概要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0FF02CE2-7E8D-F413-DEEA-182F34E2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17" y="2575100"/>
            <a:ext cx="11155680" cy="220239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4800" b="1" dirty="0">
                <a:latin typeface="+mn-ea"/>
              </a:rPr>
              <a:t>きぶん日記は、毎日の気分を簡単に</a:t>
            </a:r>
            <a:endParaRPr lang="en-US" altLang="ja-JP" sz="4800" b="1" dirty="0">
              <a:latin typeface="+mn-ea"/>
            </a:endParaRPr>
          </a:p>
          <a:p>
            <a:pPr marL="0" indent="0">
              <a:buNone/>
            </a:pPr>
            <a:r>
              <a:rPr lang="ja-JP" altLang="en-US" sz="4800" b="1" dirty="0">
                <a:latin typeface="+mn-ea"/>
              </a:rPr>
              <a:t>記録・可視化できる日記アプリ  </a:t>
            </a:r>
            <a:endParaRPr lang="en-US" altLang="ja-JP" sz="4800" b="1" dirty="0">
              <a:latin typeface="+mn-ea"/>
            </a:endParaRPr>
          </a:p>
          <a:p>
            <a:pPr marL="0" indent="0">
              <a:buNone/>
            </a:pPr>
            <a:endParaRPr lang="en-US" altLang="ja-JP" sz="4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0967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A7558-4CDF-D611-1A43-969BF81E8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88A03BB0-BBF3-1306-2F00-0D32A3FDD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E7B1847C-A4F1-CC9D-C3E7-17837085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46" y="497720"/>
            <a:ext cx="11155680" cy="1463040"/>
          </a:xfrm>
        </p:spPr>
        <p:txBody>
          <a:bodyPr/>
          <a:lstStyle/>
          <a:p>
            <a:r>
              <a:rPr lang="ja-JP" altLang="en-US" dirty="0">
                <a:latin typeface="+mn-ea"/>
                <a:ea typeface="+mn-ea"/>
              </a:rPr>
              <a:t>作成した理由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6E135348-C80F-E4CB-DA70-B0B19D59A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902" y="2575100"/>
            <a:ext cx="11155680" cy="220239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4800" b="1" dirty="0">
                <a:latin typeface="+mn-ea"/>
              </a:rPr>
              <a:t>その日に何をしたっけ？</a:t>
            </a:r>
            <a:endParaRPr lang="en-US" altLang="ja-JP" sz="4800" b="1" dirty="0">
              <a:latin typeface="+mn-ea"/>
            </a:endParaRPr>
          </a:p>
          <a:p>
            <a:pPr marL="0" indent="0">
              <a:buNone/>
            </a:pPr>
            <a:r>
              <a:rPr lang="ja-JP" altLang="en-US" sz="4800" b="1" dirty="0">
                <a:latin typeface="+mn-ea"/>
              </a:rPr>
              <a:t>と振り返ることが多いため  </a:t>
            </a:r>
            <a:endParaRPr lang="en-US" altLang="ja-JP" sz="4800" b="1" dirty="0">
              <a:latin typeface="+mn-ea"/>
            </a:endParaRPr>
          </a:p>
          <a:p>
            <a:pPr marL="0" indent="0">
              <a:buNone/>
            </a:pPr>
            <a:endParaRPr lang="en-US" altLang="ja-JP" sz="4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3914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F2695F-2309-298B-3EA1-49B3F902E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4245184-D8A0-FC1F-DC18-077DA61B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E3F22CB2-4DC8-9100-4208-AF22AA9A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21208"/>
            <a:ext cx="11155680" cy="1463040"/>
          </a:xfrm>
        </p:spPr>
        <p:txBody>
          <a:bodyPr/>
          <a:lstStyle/>
          <a:p>
            <a:r>
              <a:rPr lang="ja-JP" altLang="en-US" dirty="0"/>
              <a:t>開発言語・フレームワーク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24C73646-FD78-8A4E-2D7B-92490910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84248"/>
            <a:ext cx="11155680" cy="3767328"/>
          </a:xfrm>
        </p:spPr>
        <p:txBody>
          <a:bodyPr/>
          <a:lstStyle/>
          <a:p>
            <a:r>
              <a:rPr lang="ja-JP" altLang="en-US" sz="3200" b="1" dirty="0"/>
              <a:t>言語</a:t>
            </a:r>
            <a:r>
              <a:rPr lang="en-US" altLang="ja-JP" sz="3200" b="1" dirty="0"/>
              <a:t>: Dart- </a:t>
            </a:r>
          </a:p>
          <a:p>
            <a:r>
              <a:rPr lang="ja-JP" altLang="en-US" sz="3200" b="1" dirty="0"/>
              <a:t>フレームワーク</a:t>
            </a:r>
            <a:r>
              <a:rPr lang="en-US" altLang="ja-JP" sz="3200" b="1" dirty="0"/>
              <a:t>: Flutter- </a:t>
            </a:r>
          </a:p>
          <a:p>
            <a:r>
              <a:rPr lang="ja-JP" altLang="en-US" sz="3200" b="1" dirty="0"/>
              <a:t>ローカルストレージ</a:t>
            </a:r>
            <a:r>
              <a:rPr lang="en-US" altLang="ja-JP" sz="3200" b="1" dirty="0"/>
              <a:t>: </a:t>
            </a:r>
            <a:r>
              <a:rPr lang="en-US" altLang="ja-JP" sz="3200" b="1" dirty="0" err="1"/>
              <a:t>shared_preferences</a:t>
            </a:r>
            <a:r>
              <a:rPr lang="en-US" altLang="ja-JP" sz="3200" b="1" dirty="0"/>
              <a:t>- </a:t>
            </a:r>
          </a:p>
          <a:p>
            <a:r>
              <a:rPr lang="ja-JP" altLang="en-US" sz="3200" b="1" dirty="0"/>
              <a:t>グラフ描画</a:t>
            </a:r>
            <a:r>
              <a:rPr lang="en-US" altLang="ja-JP" sz="3200" b="1" dirty="0"/>
              <a:t>: </a:t>
            </a:r>
            <a:r>
              <a:rPr lang="en-US" altLang="ja-JP" sz="3200" b="1" dirty="0" err="1"/>
              <a:t>fl_chart</a:t>
            </a:r>
            <a:r>
              <a:rPr lang="en-US" altLang="ja-JP" sz="3200" b="1" dirty="0"/>
              <a:t>- </a:t>
            </a:r>
          </a:p>
          <a:p>
            <a:r>
              <a:rPr lang="ja-JP" altLang="en-US" sz="3200" b="1" dirty="0"/>
              <a:t>日付処理</a:t>
            </a:r>
            <a:r>
              <a:rPr lang="en-US" altLang="ja-JP" sz="3200" b="1" dirty="0"/>
              <a:t>: </a:t>
            </a:r>
            <a:r>
              <a:rPr lang="en-US" altLang="ja-JP" sz="3200" b="1" dirty="0" err="1"/>
              <a:t>intl</a:t>
            </a:r>
            <a:r>
              <a:rPr lang="en-US" altLang="ja-JP" sz="3200" b="1" dirty="0"/>
              <a:t>- </a:t>
            </a:r>
          </a:p>
          <a:p>
            <a:r>
              <a:rPr lang="en-US" altLang="ja-JP" sz="3200" b="1" dirty="0"/>
              <a:t>UI/</a:t>
            </a:r>
            <a:r>
              <a:rPr lang="ja-JP" altLang="en-US" sz="3200" b="1" dirty="0"/>
              <a:t>アイコン</a:t>
            </a:r>
            <a:r>
              <a:rPr lang="en-US" altLang="ja-JP" sz="3200" b="1" dirty="0"/>
              <a:t>: Flutter Material Design</a:t>
            </a:r>
            <a:endParaRPr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4777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9D8B1-C402-81DF-3414-72196AB96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F8FC653-DFAA-B17D-CD09-09BD66C0CA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97721F19-51E8-ED72-79CA-E9D6F6EC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26" y="510321"/>
            <a:ext cx="11155680" cy="1463040"/>
          </a:xfrm>
        </p:spPr>
        <p:txBody>
          <a:bodyPr/>
          <a:lstStyle/>
          <a:p>
            <a:r>
              <a:rPr lang="ja-JP" altLang="en-US" dirty="0"/>
              <a:t>実装機能一覧①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4725F4-E7BE-CBD3-A4D2-27CEA814ED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6626" y="2141313"/>
            <a:ext cx="1104276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0" indent="-7429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ja-JP" altLang="en-US" sz="4000" b="1" dirty="0">
                <a:latin typeface="Arial" panose="020B0604020202020204" pitchFamily="34" charset="0"/>
              </a:rPr>
              <a:t>毎日の気分記録</a:t>
            </a:r>
            <a:endParaRPr lang="en-US" altLang="ja-JP" sz="4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b="1" dirty="0">
                <a:latin typeface="Arial" panose="020B0604020202020204" pitchFamily="34" charset="0"/>
              </a:rPr>
              <a:t>・</a:t>
            </a:r>
            <a:r>
              <a:rPr lang="en-US" altLang="ja-JP" sz="4000" b="1" dirty="0">
                <a:latin typeface="Arial" panose="020B0604020202020204" pitchFamily="34" charset="0"/>
              </a:rPr>
              <a:t>6</a:t>
            </a:r>
            <a:r>
              <a:rPr lang="ja-JP" altLang="en-US" sz="4000" b="1" dirty="0">
                <a:latin typeface="Arial" panose="020B0604020202020204" pitchFamily="34" charset="0"/>
              </a:rPr>
              <a:t>種類の気分（</a:t>
            </a:r>
            <a:r>
              <a:rPr lang="ja-JP" altLang="en-US" sz="4000" b="1" dirty="0"/>
              <a:t>🤩😄😐😢😡😴</a:t>
            </a:r>
            <a:r>
              <a:rPr lang="ja-JP" altLang="en-US" sz="4000" b="1" dirty="0">
                <a:latin typeface="Arial" panose="020B0604020202020204" pitchFamily="34" charset="0"/>
              </a:rPr>
              <a:t>）から選択</a:t>
            </a:r>
            <a:endParaRPr lang="en-US" altLang="ja-JP" sz="4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b="1" dirty="0">
                <a:latin typeface="Arial" panose="020B0604020202020204" pitchFamily="34" charset="0"/>
              </a:rPr>
              <a:t>・メモ入力</a:t>
            </a:r>
            <a:r>
              <a:rPr lang="en-US" altLang="ja-JP" sz="4000" b="1" dirty="0">
                <a:latin typeface="Arial" panose="020B0604020202020204" pitchFamily="34" charset="0"/>
              </a:rPr>
              <a:t>(</a:t>
            </a:r>
            <a:r>
              <a:rPr lang="ja-JP" altLang="en-US" sz="4000" b="1" dirty="0">
                <a:latin typeface="Arial" panose="020B0604020202020204" pitchFamily="34" charset="0"/>
              </a:rPr>
              <a:t>任意</a:t>
            </a:r>
            <a:r>
              <a:rPr lang="en-US" altLang="ja-JP" sz="4000" b="1" dirty="0">
                <a:latin typeface="Arial" panose="020B0604020202020204" pitchFamily="34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b="1" dirty="0">
                <a:latin typeface="Arial" panose="020B0604020202020204" pitchFamily="34" charset="0"/>
              </a:rPr>
              <a:t>・</a:t>
            </a:r>
            <a:r>
              <a:rPr lang="en-US" altLang="ja-JP" sz="4000" b="1" dirty="0">
                <a:latin typeface="Arial" panose="020B0604020202020204" pitchFamily="34" charset="0"/>
              </a:rPr>
              <a:t>1</a:t>
            </a:r>
            <a:r>
              <a:rPr lang="ja-JP" altLang="en-US" sz="4000" b="1" dirty="0">
                <a:latin typeface="Arial" panose="020B0604020202020204" pitchFamily="34" charset="0"/>
              </a:rPr>
              <a:t>日</a:t>
            </a:r>
            <a:r>
              <a:rPr lang="en-US" altLang="ja-JP" sz="4000" b="1" dirty="0">
                <a:latin typeface="Arial" panose="020B0604020202020204" pitchFamily="34" charset="0"/>
              </a:rPr>
              <a:t>1</a:t>
            </a:r>
            <a:r>
              <a:rPr lang="ja-JP" altLang="en-US" sz="4000" b="1" dirty="0">
                <a:latin typeface="Arial" panose="020B0604020202020204" pitchFamily="34" charset="0"/>
              </a:rPr>
              <a:t>回のみ記録（重複防止）</a:t>
            </a:r>
            <a:endParaRPr lang="en-US" altLang="ja-JP" sz="4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4000" b="1" dirty="0">
                <a:latin typeface="Arial" panose="020B0604020202020204" pitchFamily="34" charset="0"/>
              </a:rPr>
              <a:t>2. </a:t>
            </a:r>
            <a:r>
              <a:rPr lang="ja-JP" altLang="en-US" sz="4000" b="1" dirty="0">
                <a:latin typeface="Arial" panose="020B0604020202020204" pitchFamily="34" charset="0"/>
              </a:rPr>
              <a:t>記録の編集・削除</a:t>
            </a:r>
            <a:endParaRPr lang="en-US" altLang="ja-JP" sz="4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b="1" dirty="0">
                <a:latin typeface="Arial" panose="020B0604020202020204" pitchFamily="34" charset="0"/>
              </a:rPr>
              <a:t>・メモ一覧から日付ごとに編集・削除可能</a:t>
            </a:r>
            <a:endParaRPr lang="en-US" altLang="ja-JP" sz="40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8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E8E516-735E-3D16-D8F7-25BE5438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3B310619-8931-5FF6-8D00-DB179D71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5F4D7F7E-FF03-8350-7A0A-0465C459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8827"/>
            <a:ext cx="11155680" cy="1463040"/>
          </a:xfrm>
        </p:spPr>
        <p:txBody>
          <a:bodyPr/>
          <a:lstStyle/>
          <a:p>
            <a:r>
              <a:rPr lang="ja-JP" altLang="en-US" dirty="0"/>
              <a:t>実装機能一覧②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D8168-EEDC-2422-982F-C5F725640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2188453"/>
            <a:ext cx="1019766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4800" b="1" dirty="0">
                <a:latin typeface="Arial" panose="020B0604020202020204" pitchFamily="34" charset="0"/>
              </a:rPr>
              <a:t>3. </a:t>
            </a:r>
            <a:r>
              <a:rPr lang="ja-JP" altLang="en-US" sz="4800" b="1" dirty="0">
                <a:latin typeface="Arial" panose="020B0604020202020204" pitchFamily="34" charset="0"/>
              </a:rPr>
              <a:t>フィルター・カレンダー</a:t>
            </a:r>
            <a:endParaRPr lang="en-US" altLang="ja-JP" sz="4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b="1" dirty="0">
                <a:latin typeface="Arial" panose="020B0604020202020204" pitchFamily="34" charset="0"/>
              </a:rPr>
              <a:t>・年</a:t>
            </a:r>
            <a:r>
              <a:rPr lang="en-US" altLang="ja-JP" sz="4800" b="1" dirty="0">
                <a:latin typeface="Arial" panose="020B0604020202020204" pitchFamily="34" charset="0"/>
              </a:rPr>
              <a:t>/</a:t>
            </a:r>
            <a:r>
              <a:rPr lang="ja-JP" altLang="en-US" sz="4800" b="1" dirty="0">
                <a:latin typeface="Arial" panose="020B0604020202020204" pitchFamily="34" charset="0"/>
              </a:rPr>
              <a:t>月</a:t>
            </a:r>
            <a:r>
              <a:rPr lang="en-US" altLang="ja-JP" sz="4800" b="1" dirty="0">
                <a:latin typeface="Arial" panose="020B0604020202020204" pitchFamily="34" charset="0"/>
              </a:rPr>
              <a:t>/</a:t>
            </a:r>
            <a:r>
              <a:rPr lang="ja-JP" altLang="en-US" sz="4800" b="1" dirty="0">
                <a:latin typeface="Arial" panose="020B0604020202020204" pitchFamily="34" charset="0"/>
              </a:rPr>
              <a:t>週単位で絞り込み</a:t>
            </a:r>
            <a:endParaRPr lang="en-US" altLang="ja-JP" sz="4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b="1" dirty="0">
                <a:latin typeface="Arial" panose="020B0604020202020204" pitchFamily="34" charset="0"/>
              </a:rPr>
              <a:t>・気分ごと（絵文字）にフィルター</a:t>
            </a:r>
            <a:endParaRPr lang="en-US" altLang="ja-JP" sz="4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4800" b="1" dirty="0">
                <a:latin typeface="Arial" panose="020B0604020202020204" pitchFamily="34" charset="0"/>
              </a:rPr>
              <a:t>4. </a:t>
            </a:r>
            <a:r>
              <a:rPr lang="ja-JP" altLang="en-US" sz="4800" b="1" dirty="0">
                <a:latin typeface="Arial" panose="020B0604020202020204" pitchFamily="34" charset="0"/>
              </a:rPr>
              <a:t>棒グラフによる可視化</a:t>
            </a:r>
            <a:endParaRPr lang="en-US" altLang="ja-JP" sz="4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b="1" dirty="0">
                <a:latin typeface="Arial" panose="020B0604020202020204" pitchFamily="34" charset="0"/>
              </a:rPr>
              <a:t>・月ごとに選択した気分をグラフ化</a:t>
            </a:r>
            <a:endParaRPr lang="en-US" altLang="ja-JP" sz="4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89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9383C3-33F6-B8A2-A1D2-2DC223E11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10A179C4-4043-455F-4CA0-C3B28BCA8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7293CDA0-8BB4-50A2-6989-3010A42F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8827"/>
            <a:ext cx="11155680" cy="1463040"/>
          </a:xfrm>
        </p:spPr>
        <p:txBody>
          <a:bodyPr/>
          <a:lstStyle/>
          <a:p>
            <a:r>
              <a:rPr lang="ja-JP" altLang="en-US" dirty="0"/>
              <a:t>実装機能一覧③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64C9D-4507-39EE-E5D0-8433D66D36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1819121"/>
            <a:ext cx="1107578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3600" b="1" dirty="0">
                <a:latin typeface="Arial" panose="020B0604020202020204" pitchFamily="34" charset="0"/>
              </a:rPr>
              <a:t>5. </a:t>
            </a:r>
            <a:r>
              <a:rPr lang="ja-JP" altLang="en-US" sz="3600" b="1" dirty="0">
                <a:latin typeface="Arial" panose="020B0604020202020204" pitchFamily="34" charset="0"/>
              </a:rPr>
              <a:t>週間目標・バッジ機能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b="1" dirty="0">
                <a:latin typeface="Arial" panose="020B0604020202020204" pitchFamily="34" charset="0"/>
              </a:rPr>
              <a:t>・週間目標を選択し、達成するとバッジを獲得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b="1" dirty="0">
                <a:latin typeface="Arial" panose="020B0604020202020204" pitchFamily="34" charset="0"/>
              </a:rPr>
              <a:t>・バッジ一覧で達成状況を可視化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3600" b="1" dirty="0">
                <a:latin typeface="Arial" panose="020B0604020202020204" pitchFamily="34" charset="0"/>
              </a:rPr>
              <a:t>6. </a:t>
            </a:r>
            <a:r>
              <a:rPr lang="ja-JP" altLang="en-US" sz="3600" b="1" dirty="0">
                <a:latin typeface="Arial" panose="020B0604020202020204" pitchFamily="34" charset="0"/>
              </a:rPr>
              <a:t>テーマ切り替え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b="1" dirty="0">
                <a:latin typeface="Arial" panose="020B0604020202020204" pitchFamily="34" charset="0"/>
              </a:rPr>
              <a:t>・春夏秋冬</a:t>
            </a:r>
            <a:r>
              <a:rPr lang="en-US" altLang="ja-JP" sz="3600" b="1" dirty="0">
                <a:latin typeface="Arial" panose="020B0604020202020204" pitchFamily="34" charset="0"/>
              </a:rPr>
              <a:t>×</a:t>
            </a:r>
            <a:r>
              <a:rPr lang="ja-JP" altLang="en-US" sz="3600" b="1" dirty="0">
                <a:latin typeface="Arial" panose="020B0604020202020204" pitchFamily="34" charset="0"/>
              </a:rPr>
              <a:t>朝夜の</a:t>
            </a:r>
            <a:r>
              <a:rPr lang="en-US" altLang="ja-JP" sz="3600" b="1" dirty="0">
                <a:latin typeface="Arial" panose="020B0604020202020204" pitchFamily="34" charset="0"/>
              </a:rPr>
              <a:t>8</a:t>
            </a:r>
            <a:r>
              <a:rPr lang="ja-JP" altLang="en-US" sz="3600" b="1" dirty="0">
                <a:latin typeface="Arial" panose="020B0604020202020204" pitchFamily="34" charset="0"/>
              </a:rPr>
              <a:t>テーマ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b="1" dirty="0">
                <a:latin typeface="Arial" panose="020B0604020202020204" pitchFamily="34" charset="0"/>
              </a:rPr>
              <a:t>・色・雰囲気を自動</a:t>
            </a:r>
            <a:r>
              <a:rPr lang="en-US" altLang="ja-JP" sz="3600" b="1" dirty="0">
                <a:latin typeface="Arial" panose="020B0604020202020204" pitchFamily="34" charset="0"/>
              </a:rPr>
              <a:t>/</a:t>
            </a:r>
            <a:r>
              <a:rPr lang="ja-JP" altLang="en-US" sz="3600" b="1" dirty="0">
                <a:latin typeface="Arial" panose="020B0604020202020204" pitchFamily="34" charset="0"/>
              </a:rPr>
              <a:t>手動で切り替え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3600" b="1" dirty="0">
                <a:latin typeface="Arial" panose="020B0604020202020204" pitchFamily="34" charset="0"/>
              </a:rPr>
              <a:t>7. </a:t>
            </a:r>
            <a:r>
              <a:rPr lang="ja-JP" altLang="en-US" sz="3600" b="1" dirty="0">
                <a:latin typeface="Arial" panose="020B0604020202020204" pitchFamily="34" charset="0"/>
              </a:rPr>
              <a:t>応援メッセージ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b="1" dirty="0">
                <a:latin typeface="Arial" panose="020B0604020202020204" pitchFamily="34" charset="0"/>
              </a:rPr>
              <a:t>・記録時に気分に応じたメッセージをランダム表示</a:t>
            </a:r>
            <a:endParaRPr kumimoji="0" lang="ja-JP" altLang="ja-JP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89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5B60B4-01A6-8AA7-14B3-755580C47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F1187D9B-806F-F7F1-5C07-30B15E4F16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9BE66A81-BEB1-AEE2-2AC0-5FE9FEAD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775" y="2849880"/>
            <a:ext cx="3702449" cy="1463040"/>
          </a:xfrm>
        </p:spPr>
        <p:txBody>
          <a:bodyPr/>
          <a:lstStyle/>
          <a:p>
            <a:r>
              <a:rPr lang="ja-JP" altLang="en-US" sz="6600" dirty="0"/>
              <a:t>実機説明</a:t>
            </a:r>
          </a:p>
        </p:txBody>
      </p:sp>
    </p:spTree>
    <p:extLst>
      <p:ext uri="{BB962C8B-B14F-4D97-AF65-F5344CB8AC3E}">
        <p14:creationId xmlns:p14="http://schemas.microsoft.com/office/powerpoint/2010/main" val="1803076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2A2AA-E7D9-7F98-B029-AFAA06C55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857BEB5C-D384-E95F-9A27-9E2E7679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4135361A-F336-B216-983E-26FAED6B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8827"/>
            <a:ext cx="11155680" cy="1463040"/>
          </a:xfrm>
        </p:spPr>
        <p:txBody>
          <a:bodyPr/>
          <a:lstStyle/>
          <a:p>
            <a:r>
              <a:rPr lang="ja-JP" altLang="en-US" dirty="0"/>
              <a:t>特徴・こだわりポイント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597FE-28A4-D92B-0AE0-555C886A6B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2188454"/>
            <a:ext cx="1082347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b="1" dirty="0">
                <a:latin typeface="Arial" panose="020B0604020202020204" pitchFamily="34" charset="0"/>
              </a:rPr>
              <a:t>・直感的な操作性</a:t>
            </a:r>
            <a:endParaRPr lang="en-US" altLang="ja-JP" sz="4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b="1" dirty="0">
                <a:latin typeface="Arial" panose="020B0604020202020204" pitchFamily="34" charset="0"/>
              </a:rPr>
              <a:t>（ワンタップ記録、絵文字</a:t>
            </a:r>
            <a:r>
              <a:rPr lang="en-US" altLang="ja-JP" sz="4800" b="1" dirty="0">
                <a:latin typeface="Arial" panose="020B0604020202020204" pitchFamily="34" charset="0"/>
              </a:rPr>
              <a:t>UI</a:t>
            </a:r>
            <a:r>
              <a:rPr lang="ja-JP" altLang="en-US" sz="4800" b="1" dirty="0">
                <a:latin typeface="Arial" panose="020B0604020202020204" pitchFamily="34" charset="0"/>
              </a:rPr>
              <a:t>）</a:t>
            </a:r>
            <a:endParaRPr lang="en-US" altLang="ja-JP" sz="4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b="1" dirty="0">
                <a:latin typeface="Arial" panose="020B0604020202020204" pitchFamily="34" charset="0"/>
              </a:rPr>
              <a:t>・モチベーションを維持しやすい</a:t>
            </a:r>
            <a:endParaRPr lang="en-US" altLang="ja-JP" sz="4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b="1" dirty="0">
                <a:latin typeface="Arial" panose="020B0604020202020204" pitchFamily="34" charset="0"/>
              </a:rPr>
              <a:t>（バッジ・目標・グラフ）</a:t>
            </a:r>
            <a:r>
              <a:rPr lang="en-US" altLang="ja-JP" sz="4800" b="1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b="1" dirty="0">
                <a:latin typeface="Arial" panose="020B0604020202020204" pitchFamily="34" charset="0"/>
              </a:rPr>
              <a:t>・テーマカラーの季節感と朝夜モード</a:t>
            </a:r>
            <a:endParaRPr lang="en-US" altLang="ja-JP" sz="4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88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284</Words>
  <Application>Microsoft Office PowerPoint</Application>
  <PresentationFormat>ワイド画面</PresentationFormat>
  <Paragraphs>48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3" baseType="lpstr">
      <vt:lpstr>Meiryo</vt:lpstr>
      <vt:lpstr>Arial</vt:lpstr>
      <vt:lpstr>GestaltVTI</vt:lpstr>
      <vt:lpstr>きぶん日記</vt:lpstr>
      <vt:lpstr>アプリ概要</vt:lpstr>
      <vt:lpstr>作成した理由</vt:lpstr>
      <vt:lpstr>開発言語・フレームワーク</vt:lpstr>
      <vt:lpstr>実装機能一覧①</vt:lpstr>
      <vt:lpstr>実装機能一覧②</vt:lpstr>
      <vt:lpstr>実装機能一覧③</vt:lpstr>
      <vt:lpstr>実機説明</vt:lpstr>
      <vt:lpstr>特徴・こだわりポイント</vt:lpstr>
      <vt:lpstr>改善案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鈴木 陽翔(zeal22410136)</dc:creator>
  <cp:lastModifiedBy>鈴木 陽翔(zeal22410136)</cp:lastModifiedBy>
  <cp:revision>10</cp:revision>
  <dcterms:created xsi:type="dcterms:W3CDTF">2025-05-07T04:51:03Z</dcterms:created>
  <dcterms:modified xsi:type="dcterms:W3CDTF">2025-07-16T02:29:48Z</dcterms:modified>
</cp:coreProperties>
</file>