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sldIdLst>
    <p:sldId id="256" r:id="rId2"/>
    <p:sldId id="257" r:id="rId3"/>
    <p:sldId id="258" r:id="rId4"/>
    <p:sldId id="259" r:id="rId5"/>
    <p:sldId id="262" r:id="rId6"/>
    <p:sldId id="264" r:id="rId7"/>
    <p:sldId id="263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b"/>
          <a:lstStyle>
            <a:lvl1pPr algn="l">
              <a:defRPr sz="7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064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36771-E72D-FAD8-771E-3E196DD2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5BB827-257D-60D9-792F-E695900429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5D2E7-C856-F78A-E88C-375474982A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DAB289-9591-51C9-9E3C-B6F2ACC6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E037C-790D-7442-8E43-D2740B395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40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2635151-A38B-3766-6A32-FF1DF7687D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659368" y="978408"/>
            <a:ext cx="2551176" cy="536752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D132D1-640C-FB9A-AD6F-D845738349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21208" y="978408"/>
            <a:ext cx="8010144" cy="5367528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55F80A-4BA7-8ED8-9A62-B921942726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38113-D55A-A1A0-D1FE-53C95860FB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19DDB-F89D-4B2D-21A2-82AF1D102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2572D8-D485-1DB1-34B1-C35C61C89940}"/>
              </a:ext>
            </a:extLst>
          </p:cNvPr>
          <p:cNvSpPr/>
          <p:nvPr/>
        </p:nvSpPr>
        <p:spPr>
          <a:xfrm rot="5400000">
            <a:off x="8936623" y="3585018"/>
            <a:ext cx="5325734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347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26D03-149A-DAB3-4B2A-E9B74F2E2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1E73D-41A7-9934-0990-9208B9523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2A3F-E719-673C-5D56-F663712D0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E594A-52F5-D85E-343C-ADFEE3C72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7D5C9C-B2E2-FC26-E459-9E880EF97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513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9D51F-B2D5-2804-4F7C-C99850FBD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4288536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E5516-03B6-C488-EB4A-68AE681ED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5266944"/>
            <a:ext cx="5020056" cy="1088136"/>
          </a:xfrm>
        </p:spPr>
        <p:txBody>
          <a:bodyPr anchor="b">
            <a:normAutofit/>
          </a:bodyPr>
          <a:lstStyle>
            <a:lvl1pPr marL="0" indent="0">
              <a:buNone/>
              <a:defRPr sz="2200" i="1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ECB4D7-49A7-D050-70B9-11A1E2D44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9A913F-AD00-C1EE-B01A-8590671C01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4FC386-B2AF-6FAD-D053-E22D48CD7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1E1B67-3BFF-F04B-52F4-7E724FB3B24D}"/>
              </a:ext>
            </a:extLst>
          </p:cNvPr>
          <p:cNvSpPr/>
          <p:nvPr/>
        </p:nvSpPr>
        <p:spPr>
          <a:xfrm>
            <a:off x="517870" y="508090"/>
            <a:ext cx="5021183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4527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E3B21-CF4D-1B01-0F4E-D32C1B218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B39FF2-6858-B514-B695-58442557D0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208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A30130-974D-B91D-5B93-EC52AABDB5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19672" y="2578608"/>
            <a:ext cx="5166360" cy="37673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5BED99-6FD7-9C6B-1152-A6E42715B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253AAC-5967-2565-A715-82D3505AB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B51313-69FB-E016-3CC1-62CA476ED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84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3DF9D-B849-CE37-97E4-AD37F8806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64824" cy="12161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D4C626-4008-960A-E601-6AA9F4BB8D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6E8D6C-AC07-ED6B-2EA8-9C40A5AEA7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21208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52617E-C6D9-246B-E7B7-8159DF17C0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19672" y="2340864"/>
            <a:ext cx="5166360" cy="658368"/>
          </a:xfrm>
        </p:spPr>
        <p:txBody>
          <a:bodyPr anchor="b">
            <a:normAutofit/>
          </a:bodyPr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BC2094-7EBC-02C5-5AB5-233E63080A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19672" y="3035808"/>
            <a:ext cx="5166360" cy="3310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010BD2-59B4-FD2E-3C5E-C83AE6003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B35C4-A654-7759-BDA0-94D9D1A21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5F4347-2EC0-CA6E-2637-8048456D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4716D-52F2-C7FB-83B1-2DA1AD375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F4A371-AC27-6A28-32E6-74A28371B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55941A-A24E-885D-E894-0326F4C40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D5E5B4-971F-FF6A-1B07-A5C853705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9901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F431F-E6DC-4137-3092-A30A0A362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AC814B-67B4-C70F-FA51-6205D5E2CB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AA9C9-D895-DD20-1089-EA75EA4289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68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50562-884C-9053-70C1-3B72A0B4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18F509-68F0-39D5-1A8B-CE246715A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19672" y="987424"/>
            <a:ext cx="5166360" cy="5358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58E37C-27CE-3A84-FC74-BDCCD8A9A3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95F79-E23E-11D2-40BF-66ED34019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57F7FC-06F3-3D89-5D1A-4EC4B1D73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4ACD5-6E0B-5713-DC9A-41E9D62AB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281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B2D45-7CDB-D38C-2AAE-273F79767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5020056" cy="2459736"/>
          </a:xfrm>
        </p:spPr>
        <p:txBody>
          <a:bodyPr anchor="t">
            <a:no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CBF0855-1744-56E4-B115-3A3C5EA783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519672" y="987424"/>
            <a:ext cx="5166360" cy="535838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E8A1D-28AE-4A19-BD96-401D4822A5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1208" y="3575304"/>
            <a:ext cx="5020056" cy="2770632"/>
          </a:xfrm>
        </p:spPr>
        <p:txBody>
          <a:bodyPr>
            <a:normAutofit/>
          </a:bodyPr>
          <a:lstStyle>
            <a:lvl1pPr marL="0" indent="0">
              <a:buNone/>
              <a:defRPr sz="2200" i="1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27DDB-CE95-4C89-DFC5-7DDBFC24E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7/9/2025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22C835-F3B5-943C-FFC4-D5BA9666A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709891-6E3C-ADED-01DD-15FCED37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43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7/9/2025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00" spc="8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563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  <p:sldLayoutId id="2147483742" r:id="rId2"/>
    <p:sldLayoutId id="2147483743" r:id="rId3"/>
    <p:sldLayoutId id="2147483744" r:id="rId4"/>
    <p:sldLayoutId id="2147483745" r:id="rId5"/>
    <p:sldLayoutId id="2147483739" r:id="rId6"/>
    <p:sldLayoutId id="2147483735" r:id="rId7"/>
    <p:sldLayoutId id="2147483736" r:id="rId8"/>
    <p:sldLayoutId id="2147483737" r:id="rId9"/>
    <p:sldLayoutId id="2147483738" r:id="rId10"/>
    <p:sldLayoutId id="2147483740" r:id="rId11"/>
  </p:sldLayoutIdLst>
  <p:txStyles>
    <p:titleStyle>
      <a:lvl1pPr algn="l" defTabSz="914400" rtl="0" eaLnBrk="1" latinLnBrk="0" hangingPunct="1">
        <a:lnSpc>
          <a:spcPct val="113000"/>
        </a:lnSpc>
        <a:spcBef>
          <a:spcPct val="0"/>
        </a:spcBef>
        <a:buNone/>
        <a:defRPr sz="5400" b="1" kern="1200" spc="13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8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8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8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  <p:pic>
        <p:nvPicPr>
          <p:cNvPr id="16" name="Picture 3">
            <a:extLst>
              <a:ext uri="{FF2B5EF4-FFF2-40B4-BE49-F238E27FC236}">
                <a16:creationId xmlns:a16="http://schemas.microsoft.com/office/drawing/2014/main" id="{386996B5-4500-5269-E65F-5594942073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6181" r="8502" b="1140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912025B4-7337-735E-4DC9-E634D20119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20000"/>
                </a:schemeClr>
              </a:gs>
              <a:gs pos="26000">
                <a:schemeClr val="bg1">
                  <a:alpha val="7000"/>
                </a:schemeClr>
              </a:gs>
              <a:gs pos="100000">
                <a:schemeClr val="bg1">
                  <a:alpha val="3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3FC66FD7-45A2-B3D7-36BC-0414403BF0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8910" y="978408"/>
            <a:ext cx="4795819" cy="3969960"/>
          </a:xfrm>
        </p:spPr>
        <p:txBody>
          <a:bodyPr anchor="t">
            <a:normAutofit/>
          </a:bodyPr>
          <a:lstStyle/>
          <a:p>
            <a:r>
              <a:rPr kumimoji="1" lang="ja-JP" altLang="en-US" sz="6600" dirty="0"/>
              <a:t>きぶん日記</a:t>
            </a:r>
            <a:br>
              <a:rPr kumimoji="1" lang="en-US" altLang="ja-JP" sz="6600" dirty="0"/>
            </a:br>
            <a:r>
              <a:rPr kumimoji="1" lang="en-US" altLang="ja-JP" sz="6600" dirty="0"/>
              <a:t> 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E866FE2-1423-3265-E969-6B953BE03E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910" y="4948369"/>
            <a:ext cx="4381634" cy="1157436"/>
          </a:xfrm>
        </p:spPr>
        <p:txBody>
          <a:bodyPr anchor="b">
            <a:normAutofit/>
          </a:bodyPr>
          <a:lstStyle/>
          <a:p>
            <a:r>
              <a:rPr kumimoji="1" lang="ja-JP" altLang="en-US" sz="2400" dirty="0"/>
              <a:t>鈴木陽翔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50CDACD-D191-E642-F686-FCB54B7E5F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4695702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Bierstad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732376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68B25C-FAD8-6B13-9877-50919647E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20DC860F-45FF-B5B0-1F8F-FC0951C5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03D3463-2F0B-B626-9113-9A75995A9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46" y="497720"/>
            <a:ext cx="11155680" cy="1463040"/>
          </a:xfrm>
        </p:spPr>
        <p:txBody>
          <a:bodyPr/>
          <a:lstStyle/>
          <a:p>
            <a:r>
              <a:rPr lang="ja-JP" altLang="en-US" dirty="0"/>
              <a:t>アプリ概要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0FF02CE2-7E8D-F413-DEEA-182F34E2EF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6646" y="1960760"/>
            <a:ext cx="11155680" cy="4002895"/>
          </a:xfrm>
        </p:spPr>
        <p:txBody>
          <a:bodyPr/>
          <a:lstStyle/>
          <a:p>
            <a:pPr marL="0" indent="0">
              <a:buNone/>
            </a:pPr>
            <a:r>
              <a:rPr lang="ja-JP" altLang="en-US" sz="4000" dirty="0"/>
              <a:t>・きぶん日記は、毎日の気分を簡単に記録・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可視化できる日記アプリ。 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・気分の推移をグラフで振り返り、モチベーション維持やセルフケアに役立てることが可能。 </a:t>
            </a:r>
            <a:endParaRPr lang="en-US" altLang="ja-JP" sz="4000" dirty="0"/>
          </a:p>
          <a:p>
            <a:pPr marL="0" indent="0">
              <a:buNone/>
            </a:pPr>
            <a:r>
              <a:rPr lang="ja-JP" altLang="en-US" sz="4000" dirty="0"/>
              <a:t>・週間目標やバッジ機能で継続もサポート。</a:t>
            </a:r>
          </a:p>
        </p:txBody>
      </p:sp>
    </p:spTree>
    <p:extLst>
      <p:ext uri="{BB962C8B-B14F-4D97-AF65-F5344CB8AC3E}">
        <p14:creationId xmlns:p14="http://schemas.microsoft.com/office/powerpoint/2010/main" val="26309677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AF2695F-2309-298B-3EA1-49B3F902E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4245184-D8A0-FC1F-DC18-077DA61B3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E3F22CB2-4DC8-9100-4208-AF22AA9A7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21208"/>
            <a:ext cx="11155680" cy="1463040"/>
          </a:xfrm>
        </p:spPr>
        <p:txBody>
          <a:bodyPr/>
          <a:lstStyle/>
          <a:p>
            <a:r>
              <a:rPr lang="ja-JP" altLang="en-US" dirty="0"/>
              <a:t>開発言語・フレームワーク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24C73646-FD78-8A4E-2D7B-924909106D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84248"/>
            <a:ext cx="11155680" cy="3767328"/>
          </a:xfrm>
        </p:spPr>
        <p:txBody>
          <a:bodyPr/>
          <a:lstStyle/>
          <a:p>
            <a:r>
              <a:rPr lang="ja-JP" altLang="en-US" sz="3200" dirty="0"/>
              <a:t>言語</a:t>
            </a:r>
            <a:r>
              <a:rPr lang="en-US" altLang="ja-JP" sz="3200" dirty="0"/>
              <a:t>: Dart- </a:t>
            </a:r>
          </a:p>
          <a:p>
            <a:r>
              <a:rPr lang="ja-JP" altLang="en-US" sz="3200" dirty="0"/>
              <a:t>フレームワーク</a:t>
            </a:r>
            <a:r>
              <a:rPr lang="en-US" altLang="ja-JP" sz="3200" dirty="0"/>
              <a:t>: Flutter- </a:t>
            </a:r>
          </a:p>
          <a:p>
            <a:r>
              <a:rPr lang="ja-JP" altLang="en-US" sz="3200" dirty="0"/>
              <a:t>ローカルストレージ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shared_preferences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グラフ描画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fl_chart</a:t>
            </a:r>
            <a:r>
              <a:rPr lang="en-US" altLang="ja-JP" sz="3200" dirty="0"/>
              <a:t>- </a:t>
            </a:r>
          </a:p>
          <a:p>
            <a:r>
              <a:rPr lang="ja-JP" altLang="en-US" sz="3200" dirty="0"/>
              <a:t>日付処理</a:t>
            </a:r>
            <a:r>
              <a:rPr lang="en-US" altLang="ja-JP" sz="3200" dirty="0"/>
              <a:t>: </a:t>
            </a:r>
            <a:r>
              <a:rPr lang="en-US" altLang="ja-JP" sz="3200" dirty="0" err="1"/>
              <a:t>intl</a:t>
            </a:r>
            <a:r>
              <a:rPr lang="en-US" altLang="ja-JP" sz="3200" dirty="0"/>
              <a:t>- </a:t>
            </a:r>
          </a:p>
          <a:p>
            <a:r>
              <a:rPr lang="en-US" altLang="ja-JP" sz="3200" dirty="0"/>
              <a:t>UI/</a:t>
            </a:r>
            <a:r>
              <a:rPr lang="ja-JP" altLang="en-US" sz="3200" dirty="0"/>
              <a:t>アイコン</a:t>
            </a:r>
            <a:r>
              <a:rPr lang="en-US" altLang="ja-JP" sz="3200" dirty="0"/>
              <a:t>: Flutter Material Design</a:t>
            </a:r>
            <a:endParaRPr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3647772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DE9D8B1-C402-81DF-3414-72196AB96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F8FC653-DFAA-B17D-CD09-09BD66C0CA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97721F19-51E8-ED72-79CA-E9D6F6EC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626" y="510321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実装機能一覧①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24725F4-E7BE-CBD3-A4D2-27CEA814ED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6626" y="2141313"/>
            <a:ext cx="1104276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742950" lvl="0" indent="-74295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ja-JP" altLang="en-US" sz="4000" dirty="0">
                <a:latin typeface="Arial" panose="020B0604020202020204" pitchFamily="34" charset="0"/>
              </a:rPr>
              <a:t>毎日の気分記録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</a:t>
            </a:r>
            <a:r>
              <a:rPr lang="en-US" altLang="ja-JP" sz="4000" dirty="0">
                <a:latin typeface="Arial" panose="020B0604020202020204" pitchFamily="34" charset="0"/>
              </a:rPr>
              <a:t>6</a:t>
            </a:r>
            <a:r>
              <a:rPr lang="ja-JP" altLang="en-US" sz="4000" dirty="0">
                <a:latin typeface="Arial" panose="020B0604020202020204" pitchFamily="34" charset="0"/>
              </a:rPr>
              <a:t>種類の気分（</a:t>
            </a:r>
            <a:r>
              <a:rPr lang="ja-JP" altLang="en-US" sz="4000" dirty="0"/>
              <a:t>🤩😄😐😢😡😴</a:t>
            </a:r>
            <a:r>
              <a:rPr lang="ja-JP" altLang="en-US" sz="4000" dirty="0">
                <a:latin typeface="Arial" panose="020B0604020202020204" pitchFamily="34" charset="0"/>
              </a:rPr>
              <a:t>）から選択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・任意のメモ入力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</a:t>
            </a:r>
            <a:r>
              <a:rPr lang="en-US" altLang="ja-JP" sz="4000" dirty="0">
                <a:latin typeface="Arial" panose="020B0604020202020204" pitchFamily="34" charset="0"/>
              </a:rPr>
              <a:t>1</a:t>
            </a:r>
            <a:r>
              <a:rPr lang="ja-JP" altLang="en-US" sz="4000" dirty="0">
                <a:latin typeface="Arial" panose="020B0604020202020204" pitchFamily="34" charset="0"/>
              </a:rPr>
              <a:t>日</a:t>
            </a:r>
            <a:r>
              <a:rPr lang="en-US" altLang="ja-JP" sz="4000" dirty="0">
                <a:latin typeface="Arial" panose="020B0604020202020204" pitchFamily="34" charset="0"/>
              </a:rPr>
              <a:t>1</a:t>
            </a:r>
            <a:r>
              <a:rPr lang="ja-JP" altLang="en-US" sz="4000" dirty="0">
                <a:latin typeface="Arial" panose="020B0604020202020204" pitchFamily="34" charset="0"/>
              </a:rPr>
              <a:t>回のみ記録（重複防止）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000" dirty="0">
                <a:latin typeface="Arial" panose="020B0604020202020204" pitchFamily="34" charset="0"/>
              </a:rPr>
              <a:t>2. </a:t>
            </a:r>
            <a:r>
              <a:rPr lang="ja-JP" altLang="en-US" sz="4000" dirty="0">
                <a:latin typeface="Arial" panose="020B0604020202020204" pitchFamily="34" charset="0"/>
              </a:rPr>
              <a:t>記録の編集・削除</a:t>
            </a:r>
            <a:endParaRPr lang="en-US" altLang="ja-JP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000" dirty="0">
                <a:latin typeface="Arial" panose="020B0604020202020204" pitchFamily="34" charset="0"/>
              </a:rPr>
              <a:t>・メモ一覧から日付ごとに編集・削除可能</a:t>
            </a:r>
            <a:endParaRPr lang="en-US" altLang="ja-JP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077844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E8E516-735E-3D16-D8F7-25BE54389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3B310619-8931-5FF6-8D00-DB179D7139F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5F4D7F7E-FF03-8350-7A0A-0465C459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実装機能一覧②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CED8168-EEDC-2422-982F-C5F7256405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3"/>
            <a:ext cx="10197663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dirty="0">
                <a:latin typeface="Arial" panose="020B0604020202020204" pitchFamily="34" charset="0"/>
              </a:rPr>
              <a:t>3. </a:t>
            </a:r>
            <a:r>
              <a:rPr lang="ja-JP" altLang="en-US" sz="4800" dirty="0">
                <a:latin typeface="Arial" panose="020B0604020202020204" pitchFamily="34" charset="0"/>
              </a:rPr>
              <a:t>フィルター・カレンダー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・年</a:t>
            </a:r>
            <a:r>
              <a:rPr lang="en-US" altLang="ja-JP" sz="4800" dirty="0">
                <a:latin typeface="Arial" panose="020B0604020202020204" pitchFamily="34" charset="0"/>
              </a:rPr>
              <a:t>/</a:t>
            </a:r>
            <a:r>
              <a:rPr lang="ja-JP" altLang="en-US" sz="4800" dirty="0">
                <a:latin typeface="Arial" panose="020B0604020202020204" pitchFamily="34" charset="0"/>
              </a:rPr>
              <a:t>月</a:t>
            </a:r>
            <a:r>
              <a:rPr lang="en-US" altLang="ja-JP" sz="4800" dirty="0">
                <a:latin typeface="Arial" panose="020B0604020202020204" pitchFamily="34" charset="0"/>
              </a:rPr>
              <a:t>/</a:t>
            </a:r>
            <a:r>
              <a:rPr lang="ja-JP" altLang="en-US" sz="4800" dirty="0">
                <a:latin typeface="Arial" panose="020B0604020202020204" pitchFamily="34" charset="0"/>
              </a:rPr>
              <a:t>週単位で絞り込み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・気分ごと（絵文字）にフィルター</a:t>
            </a:r>
            <a:endParaRPr lang="en-US" altLang="ja-JP" sz="4800" b="1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4800" dirty="0">
                <a:latin typeface="Arial" panose="020B0604020202020204" pitchFamily="34" charset="0"/>
              </a:rPr>
              <a:t>4. </a:t>
            </a:r>
            <a:r>
              <a:rPr lang="ja-JP" altLang="en-US" sz="4800" dirty="0">
                <a:latin typeface="Arial" panose="020B0604020202020204" pitchFamily="34" charset="0"/>
              </a:rPr>
              <a:t>棒グラフによる可視化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・月ごとに選択した気分をグラフ化</a:t>
            </a:r>
            <a:endParaRPr lang="en-US" altLang="ja-JP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75897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383C3-33F6-B8A2-A1D2-2DC223E11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10A179C4-4043-455F-4CA0-C3B28BCA894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7293CDA0-8BB4-50A2-6989-3010A42F01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実装機能一覧③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A764C9D-4507-39EE-E5D0-8433D66D363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1819121"/>
            <a:ext cx="11075789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5. </a:t>
            </a:r>
            <a:r>
              <a:rPr lang="ja-JP" altLang="en-US" sz="3600" dirty="0">
                <a:latin typeface="Arial" panose="020B0604020202020204" pitchFamily="34" charset="0"/>
              </a:rPr>
              <a:t>週間目標・バッジ機能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・週間目標を選択し、達成するとバッジを獲得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・バッジ一覧で達成状況を可視化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6. </a:t>
            </a:r>
            <a:r>
              <a:rPr lang="ja-JP" altLang="en-US" sz="3600" dirty="0">
                <a:latin typeface="Arial" panose="020B0604020202020204" pitchFamily="34" charset="0"/>
              </a:rPr>
              <a:t>テーマ切り替え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・春夏秋冬</a:t>
            </a:r>
            <a:r>
              <a:rPr lang="en-US" altLang="ja-JP" sz="3600" dirty="0">
                <a:latin typeface="Arial" panose="020B0604020202020204" pitchFamily="34" charset="0"/>
              </a:rPr>
              <a:t>×</a:t>
            </a:r>
            <a:r>
              <a:rPr lang="ja-JP" altLang="en-US" sz="3600" dirty="0">
                <a:latin typeface="Arial" panose="020B0604020202020204" pitchFamily="34" charset="0"/>
              </a:rPr>
              <a:t>朝夜の</a:t>
            </a:r>
            <a:r>
              <a:rPr lang="en-US" altLang="ja-JP" sz="3600" dirty="0">
                <a:latin typeface="Arial" panose="020B0604020202020204" pitchFamily="34" charset="0"/>
              </a:rPr>
              <a:t>8</a:t>
            </a:r>
            <a:r>
              <a:rPr lang="ja-JP" altLang="en-US" sz="3600" dirty="0">
                <a:latin typeface="Arial" panose="020B0604020202020204" pitchFamily="34" charset="0"/>
              </a:rPr>
              <a:t>テーマ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・色・雰囲気を自動</a:t>
            </a:r>
            <a:r>
              <a:rPr lang="en-US" altLang="ja-JP" sz="3600" dirty="0">
                <a:latin typeface="Arial" panose="020B0604020202020204" pitchFamily="34" charset="0"/>
              </a:rPr>
              <a:t>/</a:t>
            </a:r>
            <a:r>
              <a:rPr lang="ja-JP" altLang="en-US" sz="3600" dirty="0">
                <a:latin typeface="Arial" panose="020B0604020202020204" pitchFamily="34" charset="0"/>
              </a:rPr>
              <a:t>手動で切り替え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ja-JP" sz="3600" dirty="0">
                <a:latin typeface="Arial" panose="020B0604020202020204" pitchFamily="34" charset="0"/>
              </a:rPr>
              <a:t>7. </a:t>
            </a:r>
            <a:r>
              <a:rPr lang="ja-JP" altLang="en-US" sz="3600" dirty="0">
                <a:latin typeface="Arial" panose="020B0604020202020204" pitchFamily="34" charset="0"/>
              </a:rPr>
              <a:t>応援メッセージ</a:t>
            </a:r>
            <a:endParaRPr lang="en-US" altLang="ja-JP" sz="36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3600" dirty="0">
                <a:latin typeface="Arial" panose="020B0604020202020204" pitchFamily="34" charset="0"/>
              </a:rPr>
              <a:t>・記録時に気分に応じたメッセージをランダム表示</a:t>
            </a:r>
            <a:endParaRPr kumimoji="0" lang="ja-JP" altLang="ja-JP" sz="3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7892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42A2AA-E7D9-7F98-B029-AFAA06C55E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857BEB5C-D384-E95F-9A27-9E2E76791E8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0" y="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135361A-F336-B216-983E-26FAED6B5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498827"/>
            <a:ext cx="11155680" cy="1463040"/>
          </a:xfrm>
        </p:spPr>
        <p:txBody>
          <a:bodyPr/>
          <a:lstStyle/>
          <a:p>
            <a:r>
              <a:rPr lang="ja-JP" altLang="en-US" dirty="0"/>
              <a:t>特徴・こだわりポイント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5597FE-28A4-D92B-0AE0-555C886A6BB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15112" y="2188454"/>
            <a:ext cx="1082347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・直感的な操作性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（ワンタップ記録、絵文字</a:t>
            </a:r>
            <a:r>
              <a:rPr lang="en-US" altLang="ja-JP" sz="4800" dirty="0">
                <a:latin typeface="Arial" panose="020B0604020202020204" pitchFamily="34" charset="0"/>
              </a:rPr>
              <a:t>UI</a:t>
            </a:r>
            <a:r>
              <a:rPr lang="ja-JP" altLang="en-US" sz="4800" dirty="0">
                <a:latin typeface="Arial" panose="020B0604020202020204" pitchFamily="34" charset="0"/>
              </a:rPr>
              <a:t>）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・モチベーションを維持しやすい</a:t>
            </a:r>
            <a:endParaRPr lang="en-US" altLang="ja-JP" sz="48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（バッジ・目標・応援メッセージ）</a:t>
            </a:r>
            <a:r>
              <a:rPr lang="en-US" altLang="ja-JP" sz="4800" dirty="0">
                <a:latin typeface="Arial" panose="020B0604020202020204" pitchFamily="34" charset="0"/>
              </a:rPr>
              <a:t>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ja-JP" altLang="en-US" sz="4800" dirty="0">
                <a:latin typeface="Arial" panose="020B0604020202020204" pitchFamily="34" charset="0"/>
              </a:rPr>
              <a:t>・テーマカラーの季節感と朝夜モード</a:t>
            </a:r>
            <a:endParaRPr lang="en-US" altLang="ja-JP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83883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505E89A-B191-2281-2F45-4BE137C8A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3">
            <a:extLst>
              <a:ext uri="{FF2B5EF4-FFF2-40B4-BE49-F238E27FC236}">
                <a16:creationId xmlns:a16="http://schemas.microsoft.com/office/drawing/2014/main" id="{AB509138-DA2F-06FB-E51C-6786582C853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452" r="-1" b="163"/>
          <a:stretch/>
        </p:blipFill>
        <p:spPr>
          <a:xfrm>
            <a:off x="20" y="10"/>
            <a:ext cx="12188932" cy="6857990"/>
          </a:xfrm>
          <a:prstGeom prst="rect">
            <a:avLst/>
          </a:prstGeom>
        </p:spPr>
      </p:pic>
      <p:sp>
        <p:nvSpPr>
          <p:cNvPr id="9" name="タイトル 8">
            <a:extLst>
              <a:ext uri="{FF2B5EF4-FFF2-40B4-BE49-F238E27FC236}">
                <a16:creationId xmlns:a16="http://schemas.microsoft.com/office/drawing/2014/main" id="{4B802C54-CDD2-B328-4CDA-6308AD00A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512064"/>
            <a:ext cx="11155680" cy="1463040"/>
          </a:xfrm>
        </p:spPr>
        <p:txBody>
          <a:bodyPr/>
          <a:lstStyle/>
          <a:p>
            <a:r>
              <a:rPr lang="ja-JP" altLang="en-US" dirty="0"/>
              <a:t>改善案</a:t>
            </a:r>
          </a:p>
        </p:txBody>
      </p:sp>
      <p:sp>
        <p:nvSpPr>
          <p:cNvPr id="10" name="コンテンツ プレースホルダー 9">
            <a:extLst>
              <a:ext uri="{FF2B5EF4-FFF2-40B4-BE49-F238E27FC236}">
                <a16:creationId xmlns:a16="http://schemas.microsoft.com/office/drawing/2014/main" id="{C495D330-E837-BDB6-AD95-990B7272D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208" y="1975104"/>
            <a:ext cx="11155680" cy="3767328"/>
          </a:xfrm>
        </p:spPr>
        <p:txBody>
          <a:bodyPr/>
          <a:lstStyle/>
          <a:p>
            <a:r>
              <a:rPr lang="ja-JP" altLang="en-US" sz="4400" dirty="0"/>
              <a:t>画像添付やカスタム気分</a:t>
            </a:r>
            <a:endParaRPr lang="en-US" altLang="ja-JP" sz="4400" dirty="0"/>
          </a:p>
          <a:p>
            <a:r>
              <a:rPr lang="ja-JP" altLang="en-US" sz="4400" dirty="0"/>
              <a:t>年間推移グラフ</a:t>
            </a:r>
            <a:endParaRPr lang="en-US" altLang="ja-JP" sz="4400" dirty="0"/>
          </a:p>
          <a:p>
            <a:r>
              <a:rPr lang="ja-JP" altLang="en-US" sz="4400" dirty="0"/>
              <a:t>バックアップ・リストア</a:t>
            </a:r>
            <a:endParaRPr lang="en-US" altLang="ja-JP" sz="4400" dirty="0"/>
          </a:p>
          <a:p>
            <a:r>
              <a:rPr lang="ja-JP" altLang="en-US" sz="4400" dirty="0"/>
              <a:t>通知リマインダー機能</a:t>
            </a:r>
          </a:p>
        </p:txBody>
      </p:sp>
    </p:spTree>
    <p:extLst>
      <p:ext uri="{BB962C8B-B14F-4D97-AF65-F5344CB8AC3E}">
        <p14:creationId xmlns:p14="http://schemas.microsoft.com/office/powerpoint/2010/main" val="12562206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303</Words>
  <Application>Microsoft Office PowerPoint</Application>
  <PresentationFormat>ワイド画面</PresentationFormat>
  <Paragraphs>47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Meiryo</vt:lpstr>
      <vt:lpstr>Arial</vt:lpstr>
      <vt:lpstr>Bierstadt</vt:lpstr>
      <vt:lpstr>Neue Haas Grotesk Text Pro</vt:lpstr>
      <vt:lpstr>GestaltVTI</vt:lpstr>
      <vt:lpstr>きぶん日記  </vt:lpstr>
      <vt:lpstr>アプリ概要</vt:lpstr>
      <vt:lpstr>開発言語・フレームワーク</vt:lpstr>
      <vt:lpstr>実装機能一覧①</vt:lpstr>
      <vt:lpstr>実装機能一覧②</vt:lpstr>
      <vt:lpstr>実装機能一覧③</vt:lpstr>
      <vt:lpstr>特徴・こだわりポイント</vt:lpstr>
      <vt:lpstr>改善案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鈴木 陽翔(zeal22410136)</dc:creator>
  <cp:lastModifiedBy>鈴木 陽翔(zeal22410136)</cp:lastModifiedBy>
  <cp:revision>8</cp:revision>
  <dcterms:created xsi:type="dcterms:W3CDTF">2025-05-07T04:51:03Z</dcterms:created>
  <dcterms:modified xsi:type="dcterms:W3CDTF">2025-07-09T00:43:51Z</dcterms:modified>
</cp:coreProperties>
</file>