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86996B5-4500-5269-E65F-55949420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81" r="8502" b="11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C66FD7-45A2-B3D7-36BC-0414403BF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kumimoji="1" lang="en-US" altLang="ja-JP" sz="6600" dirty="0"/>
              <a:t>Flutter</a:t>
            </a:r>
            <a:br>
              <a:rPr kumimoji="1" lang="en-US" altLang="ja-JP" sz="6600" dirty="0"/>
            </a:br>
            <a:r>
              <a:rPr kumimoji="1" lang="en-US" altLang="ja-JP" sz="6600" dirty="0"/>
              <a:t> 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866FE2-1423-3265-E969-6B953BE03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kumimoji="1" lang="ja-JP" altLang="en-US" sz="2400" dirty="0"/>
              <a:t>鈴木陽翔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3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8B25C-FAD8-6B13-9877-50919647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20DC860F-45FF-B5B0-1F8F-FC0951C5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03D3463-2F0B-B626-9113-9A75995A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アプリ概要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FF02CE2-7E8D-F413-DEEA-182F34E2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3096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2695F-2309-298B-3EA1-49B3F902E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4245184-D8A0-FC1F-DC18-077DA61B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E3F22CB2-4DC8-9100-4208-AF22AA9A7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開発言語・フレームワーク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24C73646-FD78-8A4E-2D7B-92490910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4777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9D8B1-C402-81DF-3414-72196AB9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F8FC653-DFAA-B17D-CD09-09BD66C0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97721F19-51E8-ED72-79CA-E9D6F6EC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実装機能一覧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63C2F0DC-AE8C-9140-A307-CB8EA3D49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778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18B8E9-75A6-52FC-DC38-B21ABB34F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F45347C1-B2D0-06C5-5B26-E904BD6D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D9358906-2F35-B288-8F36-E10A64D7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修正・調査箇所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52D21260-DFF7-EC96-E78B-902A88BE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5/7 </a:t>
            </a:r>
            <a:r>
              <a:rPr lang="ja-JP" altLang="en-US" dirty="0"/>
              <a:t>不具合：なし 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調査内容：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Flutter</a:t>
            </a:r>
            <a:r>
              <a:rPr lang="ja-JP" altLang="en-US" dirty="0"/>
              <a:t>のバージョン確認・アップデート</a:t>
            </a:r>
            <a:r>
              <a:rPr lang="en-US" altLang="ja-JP" dirty="0"/>
              <a:t>(3.24.4</a:t>
            </a:r>
            <a:r>
              <a:rPr lang="ja-JP" altLang="en-US" dirty="0"/>
              <a:t>→</a:t>
            </a:r>
            <a:r>
              <a:rPr lang="en-US" altLang="ja-JP" dirty="0"/>
              <a:t>3.29.3)</a:t>
            </a:r>
            <a:endParaRPr lang="ja-JP" altLang="en-US" dirty="0"/>
          </a:p>
          <a:p>
            <a:pPr marL="0" indent="0">
              <a:buNone/>
            </a:pPr>
            <a:r>
              <a:rPr lang="ja-JP" altLang="en-US" dirty="0"/>
              <a:t>・デバッグ実行</a:t>
            </a:r>
          </a:p>
        </p:txBody>
      </p:sp>
    </p:spTree>
    <p:extLst>
      <p:ext uri="{BB962C8B-B14F-4D97-AF65-F5344CB8AC3E}">
        <p14:creationId xmlns:p14="http://schemas.microsoft.com/office/powerpoint/2010/main" val="2632953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5E89A-B191-2281-2F45-4BE137C8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B509138-DA2F-06FB-E51C-6786582C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B802C54-CDD2-B328-4CDA-6308AD00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</a:t>
            </a:r>
            <a:r>
              <a:rPr lang="en-US" altLang="ja-JP" dirty="0"/>
              <a:t>URL</a:t>
            </a:r>
            <a:r>
              <a:rPr lang="ja-JP" altLang="en-US" dirty="0"/>
              <a:t>一覧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95D330-E837-BDB6-AD95-990B7272D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5622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44</Words>
  <Application>Microsoft Office PowerPoint</Application>
  <PresentationFormat>ワイド画面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</vt:lpstr>
      <vt:lpstr>Arial</vt:lpstr>
      <vt:lpstr>Bierstadt</vt:lpstr>
      <vt:lpstr>Neue Haas Grotesk Text Pro</vt:lpstr>
      <vt:lpstr>GestaltVTI</vt:lpstr>
      <vt:lpstr>Flutter  </vt:lpstr>
      <vt:lpstr>アプリ概要</vt:lpstr>
      <vt:lpstr>開発言語・フレームワーク</vt:lpstr>
      <vt:lpstr>実装機能一覧</vt:lpstr>
      <vt:lpstr>修正・調査箇所</vt:lpstr>
      <vt:lpstr>参考URL一覧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陽翔(zeal22410136)</dc:creator>
  <cp:lastModifiedBy>鈴木 陽翔(zeal22410136)</cp:lastModifiedBy>
  <cp:revision>1</cp:revision>
  <dcterms:created xsi:type="dcterms:W3CDTF">2025-05-07T04:51:03Z</dcterms:created>
  <dcterms:modified xsi:type="dcterms:W3CDTF">2025-05-07T05:50:39Z</dcterms:modified>
</cp:coreProperties>
</file>